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charts/chart1.xml" ContentType="application/vnd.openxmlformats-officedocument.drawingml.chart+xml"/>
  <Override PartName="/ppt/theme/themeOverride1.xml" ContentType="application/vnd.openxmlformats-officedocument.themeOverrid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0.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2.xml" ContentType="application/vnd.openxmlformats-officedocument.themeOverr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3.xml" ContentType="application/vnd.openxmlformats-officedocument.themeOverr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4.xml" ContentType="application/vnd.openxmlformats-officedocument.themeOverride+xml"/>
  <Override PartName="/ppt/notesSlides/notesSlide4.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5.xml" ContentType="application/vnd.openxmlformats-officedocument.themeOverr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6.xml" ContentType="application/vnd.openxmlformats-officedocument.themeOverrid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7.xml" ContentType="application/vnd.openxmlformats-officedocument.themeOverr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8.xml" ContentType="application/vnd.openxmlformats-officedocument.themeOverr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9.xml" ContentType="application/vnd.openxmlformats-officedocument.themeOverr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0.xml" ContentType="application/vnd.openxmlformats-officedocument.themeOverr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1.xml" ContentType="application/vnd.openxmlformats-officedocument.themeOverr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2.xml" ContentType="application/vnd.openxmlformats-officedocument.themeOverrid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3.xml" ContentType="application/vnd.openxmlformats-officedocument.themeOverr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4.xml" ContentType="application/vnd.openxmlformats-officedocument.themeOverrid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5.xml" ContentType="application/vnd.openxmlformats-officedocument.themeOverrid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6.xml" ContentType="application/vnd.openxmlformats-officedocument.themeOverrid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7.xml" ContentType="application/vnd.openxmlformats-officedocument.themeOverrid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8.xml" ContentType="application/vnd.openxmlformats-officedocument.themeOverride+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9.xml" ContentType="application/vnd.openxmlformats-officedocument.themeOverrid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30.xml" ContentType="application/vnd.openxmlformats-officedocument.themeOverrid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31.xml" ContentType="application/vnd.openxmlformats-officedocument.themeOverrid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32.xml" ContentType="application/vnd.openxmlformats-officedocument.themeOverrid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3.xml" ContentType="application/vnd.openxmlformats-officedocument.themeOverrid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4.xml" ContentType="application/vnd.openxmlformats-officedocument.themeOverrid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5.xml" ContentType="application/vnd.openxmlformats-officedocument.themeOverride+xml"/>
  <Override PartName="/ppt/charts/chart37.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6.xml" ContentType="application/vnd.openxmlformats-officedocument.themeOverride+xml"/>
  <Override PartName="/ppt/charts/chart38.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7.xml" ContentType="application/vnd.openxmlformats-officedocument.themeOverride+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8.xml" ContentType="application/vnd.openxmlformats-officedocument.themeOverride+xml"/>
  <Override PartName="/ppt/charts/chart40.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1.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2.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39.xml" ContentType="application/vnd.openxmlformats-officedocument.themeOverride+xml"/>
  <Override PartName="/ppt/charts/chart43.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40.xml" ContentType="application/vnd.openxmlformats-officedocument.themeOverride+xml"/>
  <Override PartName="/ppt/charts/chart44.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41.xml" ContentType="application/vnd.openxmlformats-officedocument.themeOverride+xml"/>
  <Override PartName="/ppt/charts/chart45.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42.xml" ContentType="application/vnd.openxmlformats-officedocument.themeOverride+xml"/>
  <Override PartName="/ppt/charts/chart46.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43.xml" ContentType="application/vnd.openxmlformats-officedocument.themeOverride+xml"/>
  <Override PartName="/ppt/charts/chart47.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44.xml" ContentType="application/vnd.openxmlformats-officedocument.themeOverride+xml"/>
  <Override PartName="/ppt/charts/chart48.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45.xml" ContentType="application/vnd.openxmlformats-officedocument.themeOverride+xml"/>
  <Override PartName="/ppt/charts/chart49.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46.xml" ContentType="application/vnd.openxmlformats-officedocument.themeOverride+xml"/>
  <Override PartName="/ppt/charts/chart50.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47.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 id="2147484347" r:id="rId5"/>
  </p:sldMasterIdLst>
  <p:notesMasterIdLst>
    <p:notesMasterId r:id="rId55"/>
  </p:notesMasterIdLst>
  <p:handoutMasterIdLst>
    <p:handoutMasterId r:id="rId56"/>
  </p:handoutMasterIdLst>
  <p:sldIdLst>
    <p:sldId id="313" r:id="rId6"/>
    <p:sldId id="10215" r:id="rId7"/>
    <p:sldId id="277" r:id="rId8"/>
    <p:sldId id="2147483610" r:id="rId9"/>
    <p:sldId id="2147483611" r:id="rId10"/>
    <p:sldId id="2147481961" r:id="rId11"/>
    <p:sldId id="2147483612" r:id="rId12"/>
    <p:sldId id="2147483617" r:id="rId13"/>
    <p:sldId id="292" r:id="rId14"/>
    <p:sldId id="281" r:id="rId15"/>
    <p:sldId id="284" r:id="rId16"/>
    <p:sldId id="266" r:id="rId17"/>
    <p:sldId id="265" r:id="rId18"/>
    <p:sldId id="290" r:id="rId19"/>
    <p:sldId id="264" r:id="rId20"/>
    <p:sldId id="262" r:id="rId21"/>
    <p:sldId id="261" r:id="rId22"/>
    <p:sldId id="267" r:id="rId23"/>
    <p:sldId id="257" r:id="rId24"/>
    <p:sldId id="272" r:id="rId25"/>
    <p:sldId id="280" r:id="rId26"/>
    <p:sldId id="258" r:id="rId27"/>
    <p:sldId id="2147483642" r:id="rId28"/>
    <p:sldId id="2147483647" r:id="rId29"/>
    <p:sldId id="302" r:id="rId30"/>
    <p:sldId id="2147483613" r:id="rId31"/>
    <p:sldId id="256" r:id="rId32"/>
    <p:sldId id="259" r:id="rId33"/>
    <p:sldId id="269" r:id="rId34"/>
    <p:sldId id="274" r:id="rId35"/>
    <p:sldId id="275" r:id="rId36"/>
    <p:sldId id="276" r:id="rId37"/>
    <p:sldId id="260" r:id="rId38"/>
    <p:sldId id="2147483637" r:id="rId39"/>
    <p:sldId id="282" r:id="rId40"/>
    <p:sldId id="268" r:id="rId41"/>
    <p:sldId id="263" r:id="rId42"/>
    <p:sldId id="283" r:id="rId43"/>
    <p:sldId id="270" r:id="rId44"/>
    <p:sldId id="285" r:id="rId45"/>
    <p:sldId id="286" r:id="rId46"/>
    <p:sldId id="288" r:id="rId47"/>
    <p:sldId id="2147481958" r:id="rId48"/>
    <p:sldId id="315" r:id="rId49"/>
    <p:sldId id="317" r:id="rId50"/>
    <p:sldId id="278" r:id="rId51"/>
    <p:sldId id="279" r:id="rId52"/>
    <p:sldId id="2147481953" r:id="rId53"/>
    <p:sldId id="287" r:id="rId54"/>
  </p:sldIdLst>
  <p:sldSz cx="10160000" cy="5715000"/>
  <p:notesSz cx="6858000" cy="9144000"/>
  <p:embeddedFontLst>
    <p:embeddedFont>
      <p:font typeface="Aptos Narrow" panose="020B0004020202020204" pitchFamily="34" charset="0"/>
      <p:regular r:id="rId57"/>
      <p:bold r:id="rId58"/>
      <p:italic r:id="rId59"/>
      <p:boldItalic r:id="rId60"/>
    </p:embeddedFont>
    <p:embeddedFont>
      <p:font typeface="Corbel" panose="020B0503020204020204" pitchFamily="34" charset="0"/>
      <p:regular r:id="rId61"/>
      <p:bold r:id="rId62"/>
      <p:italic r:id="rId63"/>
      <p:boldItalic r:id="rId64"/>
    </p:embeddedFont>
    <p:embeddedFont>
      <p:font typeface="DM Sans" pitchFamily="2" charset="0"/>
      <p:regular r:id="rId65"/>
      <p:bold r:id="rId66"/>
      <p:italic r:id="rId67"/>
      <p:boldItalic r:id="rId68"/>
    </p:embeddedFont>
    <p:embeddedFont>
      <p:font typeface="Ink Free" panose="03080402000500000000" pitchFamily="66" charset="0"/>
      <p:regular r:id="rId69"/>
    </p:embeddedFont>
    <p:embeddedFont>
      <p:font typeface="Lato Light" panose="020F0502020204030203" pitchFamily="34" charset="0"/>
      <p:regular r:id="rId70"/>
      <p:italic r:id="rId71"/>
    </p:embeddedFont>
    <p:embeddedFont>
      <p:font typeface="NeuzeitGro" panose="020B0604020202020204" charset="0"/>
      <p:regular r:id="rId72"/>
      <p:bold r:id="rId73"/>
    </p:embeddedFont>
    <p:embeddedFont>
      <p:font typeface="NeuzeitGroBla" panose="00000A00000000000000" charset="0"/>
      <p:bold r:id="rId74"/>
    </p:embeddedFont>
    <p:embeddedFont>
      <p:font typeface="NeuzeitGroConBla" panose="00000A00000000000000" charset="0"/>
      <p:regular r:id="rId75"/>
      <p:bold r:id="rId76"/>
      <p:italic r:id="rId77"/>
      <p:boldItalic r:id="rId78"/>
    </p:embeddedFont>
    <p:embeddedFont>
      <p:font typeface="NeuzeitGroExtBla" panose="00000A00000000000000" charset="0"/>
      <p:regular r:id="rId79"/>
      <p:bold r:id="rId80"/>
      <p:italic r:id="rId81"/>
      <p:boldItalic r:id="rId82"/>
    </p:embeddedFont>
    <p:embeddedFont>
      <p:font typeface="Poppins" panose="00000500000000000000" pitchFamily="2" charset="0"/>
      <p:regular r:id="rId83"/>
      <p:bold r:id="rId84"/>
      <p:italic r:id="rId85"/>
      <p:boldItalic r:id="rId86"/>
    </p:embeddedFont>
    <p:embeddedFont>
      <p:font typeface="Segoe UI Symbol" panose="020B0502040204020203" pitchFamily="34" charset="0"/>
      <p:regular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orient="horz" pos="666" userDrawn="1">
          <p15:clr>
            <a:srgbClr val="A4A3A4"/>
          </p15:clr>
        </p15:guide>
        <p15:guide id="3" orient="horz" pos="3297" userDrawn="1">
          <p15:clr>
            <a:srgbClr val="A4A3A4"/>
          </p15:clr>
        </p15:guide>
        <p15:guide id="4" orient="horz" pos="303" userDrawn="1">
          <p15:clr>
            <a:srgbClr val="A4A3A4"/>
          </p15:clr>
        </p15:guide>
        <p15:guide id="5" pos="3200" userDrawn="1">
          <p15:clr>
            <a:srgbClr val="A4A3A4"/>
          </p15:clr>
        </p15:guide>
        <p15:guide id="6" pos="328" userDrawn="1">
          <p15:clr>
            <a:srgbClr val="A4A3A4"/>
          </p15:clr>
        </p15:guide>
        <p15:guide id="7" pos="607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A41424-8317-32FF-DC9A-E51C67470E76}" name="Emma Metellus" initials="EM" userId="S::eme@wilke.dk::f35ae0d0-9d0b-4da7-a5ad-3e62d5941631" providerId="AD"/>
  <p188:author id="{FC95FB2B-068F-7744-C25A-8046A5466F4F}" name="Saliou Frederik Diouf Roed" initials="SF" userId="S::sfr@wilke.dk::22c3304a-2447-4a25-8edf-db34d8639649" providerId="AD"/>
  <p188:author id="{ABDB60A4-FE83-AB70-28DB-51F401548A6F}" name="Christian Helm" initials="CH" userId="S::chhe@wilke.dk::d8b7091c-ad0f-4146-b0e0-1cbd8ec8b5e0" providerId="AD"/>
  <p188:author id="{0A6F4FB6-2F48-21C4-F99D-D753E114435E}" name="Emma Munk" initials="EM" userId="S::emu@wilke.dk::45a2a1f8-7ed8-4470-9446-c71b25b169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A7A6"/>
    <a:srgbClr val="C7C7C7"/>
    <a:srgbClr val="005050"/>
    <a:srgbClr val="007B7B"/>
    <a:srgbClr val="679696"/>
    <a:srgbClr val="EF857D"/>
    <a:srgbClr val="FFFFFF"/>
    <a:srgbClr val="8DB2B1"/>
    <a:srgbClr val="E6483B"/>
    <a:srgbClr val="0C5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C6890E-AAE5-4B6E-96A7-40550A3C5617}" v="188" dt="2026-02-03T11:17:35.038"/>
  </p1510:revLst>
</p1510:revInfo>
</file>

<file path=ppt/tableStyles.xml><?xml version="1.0" encoding="utf-8"?>
<a:tblStyleLst xmlns:a="http://schemas.openxmlformats.org/drawingml/2006/main" def="{5C22544A-7EE6-4342-B048-85BDC9FD1C3A}">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Tema til typografi 2 - Markering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83" autoAdjust="0"/>
  </p:normalViewPr>
  <p:slideViewPr>
    <p:cSldViewPr snapToGrid="0">
      <p:cViewPr varScale="1">
        <p:scale>
          <a:sx n="83" d="100"/>
          <a:sy n="83" d="100"/>
        </p:scale>
        <p:origin x="560" y="64"/>
      </p:cViewPr>
      <p:guideLst>
        <p:guide orient="horz" pos="1800"/>
        <p:guide orient="horz" pos="666"/>
        <p:guide orient="horz" pos="3297"/>
        <p:guide orient="horz" pos="303"/>
        <p:guide pos="3200"/>
        <p:guide pos="328"/>
        <p:guide pos="6072"/>
      </p:guideLst>
    </p:cSldViewPr>
  </p:slideViewPr>
  <p:notesTextViewPr>
    <p:cViewPr>
      <p:scale>
        <a:sx n="3" d="2"/>
        <a:sy n="3" d="2"/>
      </p:scale>
      <p:origin x="0" y="0"/>
    </p:cViewPr>
  </p:notesTextViewPr>
  <p:sorterViewPr>
    <p:cViewPr>
      <p:scale>
        <a:sx n="100" d="100"/>
        <a:sy n="100" d="100"/>
      </p:scale>
      <p:origin x="0" y="-21864"/>
    </p:cViewPr>
  </p:sorter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89"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font" Target="fonts/font29.fntdata"/><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1.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font" Target="fonts/font30.fntdata"/><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notesMaster" Target="notesMasters/notesMaster1.xml"/><Relationship Id="rId76" Type="http://schemas.openxmlformats.org/officeDocument/2006/relationships/font" Target="fonts/font20.fntdata"/><Relationship Id="rId7" Type="http://schemas.openxmlformats.org/officeDocument/2006/relationships/slide" Target="slides/slide2.xml"/><Relationship Id="rId71" Type="http://schemas.openxmlformats.org/officeDocument/2006/relationships/font" Target="fonts/font15.fntdata"/><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10.fntdata"/><Relationship Id="rId87" Type="http://schemas.openxmlformats.org/officeDocument/2006/relationships/font" Target="fonts/font31.fntdata"/><Relationship Id="rId61" Type="http://schemas.openxmlformats.org/officeDocument/2006/relationships/font" Target="fonts/font5.fntdata"/><Relationship Id="rId82" Type="http://schemas.openxmlformats.org/officeDocument/2006/relationships/font" Target="fonts/font26.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handoutMaster" Target="handoutMasters/handoutMaster1.xml"/><Relationship Id="rId77" Type="http://schemas.openxmlformats.org/officeDocument/2006/relationships/font" Target="fonts/font2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ob Fiellau" userId="17d9f0ec-4cd3-4688-89b2-d384ab77bede" providerId="ADAL" clId="{474286B1-180A-454D-BBB0-75A01642BBD2}"/>
    <pc:docChg chg="undo custSel addSld delSld modSld sldOrd">
      <pc:chgData name="Jakob Fiellau" userId="17d9f0ec-4cd3-4688-89b2-d384ab77bede" providerId="ADAL" clId="{474286B1-180A-454D-BBB0-75A01642BBD2}" dt="2026-02-10T18:05:22.962" v="2088" actId="47"/>
      <pc:docMkLst>
        <pc:docMk/>
      </pc:docMkLst>
      <pc:sldChg chg="modSp mod">
        <pc:chgData name="Jakob Fiellau" userId="17d9f0ec-4cd3-4688-89b2-d384ab77bede" providerId="ADAL" clId="{474286B1-180A-454D-BBB0-75A01642BBD2}" dt="2026-02-03T11:27:18.879" v="2071" actId="1036"/>
        <pc:sldMkLst>
          <pc:docMk/>
          <pc:sldMk cId="1598343605" sldId="256"/>
        </pc:sldMkLst>
        <pc:spChg chg="mod">
          <ac:chgData name="Jakob Fiellau" userId="17d9f0ec-4cd3-4688-89b2-d384ab77bede" providerId="ADAL" clId="{474286B1-180A-454D-BBB0-75A01642BBD2}" dt="2026-02-03T11:27:18.879" v="2071" actId="1036"/>
          <ac:spMkLst>
            <pc:docMk/>
            <pc:sldMk cId="1598343605" sldId="256"/>
            <ac:spMk id="4" creationId="{03BBD165-0BBA-3496-C185-916F78BBF9FD}"/>
          </ac:spMkLst>
        </pc:spChg>
      </pc:sldChg>
      <pc:sldChg chg="delSp modSp mod modAnim">
        <pc:chgData name="Jakob Fiellau" userId="17d9f0ec-4cd3-4688-89b2-d384ab77bede" providerId="ADAL" clId="{474286B1-180A-454D-BBB0-75A01642BBD2}" dt="2026-02-03T11:22:18.481" v="2006" actId="478"/>
        <pc:sldMkLst>
          <pc:docMk/>
          <pc:sldMk cId="819137778" sldId="257"/>
        </pc:sldMkLst>
        <pc:spChg chg="mod">
          <ac:chgData name="Jakob Fiellau" userId="17d9f0ec-4cd3-4688-89b2-d384ab77bede" providerId="ADAL" clId="{474286B1-180A-454D-BBB0-75A01642BBD2}" dt="2026-02-02T17:01:36.908" v="324" actId="1036"/>
          <ac:spMkLst>
            <pc:docMk/>
            <pc:sldMk cId="819137778" sldId="257"/>
            <ac:spMk id="4" creationId="{C82B7449-E239-60C2-F51F-65E577FEC2A7}"/>
          </ac:spMkLst>
        </pc:spChg>
        <pc:spChg chg="mod">
          <ac:chgData name="Jakob Fiellau" userId="17d9f0ec-4cd3-4688-89b2-d384ab77bede" providerId="ADAL" clId="{474286B1-180A-454D-BBB0-75A01642BBD2}" dt="2026-02-03T07:21:50.287" v="668" actId="14100"/>
          <ac:spMkLst>
            <pc:docMk/>
            <pc:sldMk cId="819137778" sldId="257"/>
            <ac:spMk id="7" creationId="{78498D73-B4EE-E2BD-AD59-38DA8FDE28D1}"/>
          </ac:spMkLst>
        </pc:spChg>
        <pc:spChg chg="mod">
          <ac:chgData name="Jakob Fiellau" userId="17d9f0ec-4cd3-4688-89b2-d384ab77bede" providerId="ADAL" clId="{474286B1-180A-454D-BBB0-75A01642BBD2}" dt="2026-02-03T07:21:46.689" v="667" actId="14100"/>
          <ac:spMkLst>
            <pc:docMk/>
            <pc:sldMk cId="819137778" sldId="257"/>
            <ac:spMk id="8" creationId="{EEBEBEF2-4916-F682-7261-A0F2F2B5FC08}"/>
          </ac:spMkLst>
        </pc:spChg>
      </pc:sldChg>
      <pc:sldChg chg="modSp mod">
        <pc:chgData name="Jakob Fiellau" userId="17d9f0ec-4cd3-4688-89b2-d384ab77bede" providerId="ADAL" clId="{474286B1-180A-454D-BBB0-75A01642BBD2}" dt="2026-02-03T10:26:05.203" v="1033" actId="1035"/>
        <pc:sldMkLst>
          <pc:docMk/>
          <pc:sldMk cId="1812382212" sldId="258"/>
        </pc:sldMkLst>
        <pc:spChg chg="mod">
          <ac:chgData name="Jakob Fiellau" userId="17d9f0ec-4cd3-4688-89b2-d384ab77bede" providerId="ADAL" clId="{474286B1-180A-454D-BBB0-75A01642BBD2}" dt="2026-02-03T10:26:05.203" v="1033" actId="1035"/>
          <ac:spMkLst>
            <pc:docMk/>
            <pc:sldMk cId="1812382212" sldId="258"/>
            <ac:spMk id="2" creationId="{5831C829-C32D-013A-9811-18E7117BF7E2}"/>
          </ac:spMkLst>
        </pc:spChg>
      </pc:sldChg>
      <pc:sldChg chg="modSp mod">
        <pc:chgData name="Jakob Fiellau" userId="17d9f0ec-4cd3-4688-89b2-d384ab77bede" providerId="ADAL" clId="{474286B1-180A-454D-BBB0-75A01642BBD2}" dt="2026-02-03T11:27:57.970" v="2072" actId="113"/>
        <pc:sldMkLst>
          <pc:docMk/>
          <pc:sldMk cId="1287497400" sldId="259"/>
        </pc:sldMkLst>
        <pc:spChg chg="mod">
          <ac:chgData name="Jakob Fiellau" userId="17d9f0ec-4cd3-4688-89b2-d384ab77bede" providerId="ADAL" clId="{474286B1-180A-454D-BBB0-75A01642BBD2}" dt="2026-02-03T11:27:57.970" v="2072" actId="113"/>
          <ac:spMkLst>
            <pc:docMk/>
            <pc:sldMk cId="1287497400" sldId="259"/>
            <ac:spMk id="4" creationId="{C0FD0A9D-70F4-EEDD-6BEC-958B4CDA1845}"/>
          </ac:spMkLst>
        </pc:spChg>
      </pc:sldChg>
      <pc:sldChg chg="addSp delSp modSp mod modAnim">
        <pc:chgData name="Jakob Fiellau" userId="17d9f0ec-4cd3-4688-89b2-d384ab77bede" providerId="ADAL" clId="{474286B1-180A-454D-BBB0-75A01642BBD2}" dt="2026-02-03T11:10:31.138" v="1402"/>
        <pc:sldMkLst>
          <pc:docMk/>
          <pc:sldMk cId="2564492592" sldId="260"/>
        </pc:sldMkLst>
        <pc:spChg chg="add mod">
          <ac:chgData name="Jakob Fiellau" userId="17d9f0ec-4cd3-4688-89b2-d384ab77bede" providerId="ADAL" clId="{474286B1-180A-454D-BBB0-75A01642BBD2}" dt="2026-02-03T07:37:04.380" v="884" actId="1036"/>
          <ac:spMkLst>
            <pc:docMk/>
            <pc:sldMk cId="2564492592" sldId="260"/>
            <ac:spMk id="10" creationId="{674B5B75-CE76-3BBF-3D80-D1F676DDD643}"/>
          </ac:spMkLst>
        </pc:spChg>
      </pc:sldChg>
      <pc:sldChg chg="addSp delSp modSp mod">
        <pc:chgData name="Jakob Fiellau" userId="17d9f0ec-4cd3-4688-89b2-d384ab77bede" providerId="ADAL" clId="{474286B1-180A-454D-BBB0-75A01642BBD2}" dt="2026-02-03T07:17:01.231" v="457" actId="20577"/>
        <pc:sldMkLst>
          <pc:docMk/>
          <pc:sldMk cId="4228878025" sldId="261"/>
        </pc:sldMkLst>
        <pc:spChg chg="add mod">
          <ac:chgData name="Jakob Fiellau" userId="17d9f0ec-4cd3-4688-89b2-d384ab77bede" providerId="ADAL" clId="{474286B1-180A-454D-BBB0-75A01642BBD2}" dt="2026-02-02T17:03:58.307" v="341" actId="1076"/>
          <ac:spMkLst>
            <pc:docMk/>
            <pc:sldMk cId="4228878025" sldId="261"/>
            <ac:spMk id="10" creationId="{26B2EECF-910B-BE90-8BE8-8B5DB8C70EED}"/>
          </ac:spMkLst>
        </pc:spChg>
        <pc:spChg chg="mod">
          <ac:chgData name="Jakob Fiellau" userId="17d9f0ec-4cd3-4688-89b2-d384ab77bede" providerId="ADAL" clId="{474286B1-180A-454D-BBB0-75A01642BBD2}" dt="2026-02-03T07:17:01.231" v="457" actId="20577"/>
          <ac:spMkLst>
            <pc:docMk/>
            <pc:sldMk cId="4228878025" sldId="261"/>
            <ac:spMk id="13" creationId="{311AE9B9-B3B6-1554-17C0-C5117346B8F2}"/>
          </ac:spMkLst>
        </pc:spChg>
        <pc:graphicFrameChg chg="mod">
          <ac:chgData name="Jakob Fiellau" userId="17d9f0ec-4cd3-4688-89b2-d384ab77bede" providerId="ADAL" clId="{474286B1-180A-454D-BBB0-75A01642BBD2}" dt="2026-02-02T17:03:51.732" v="340" actId="14100"/>
          <ac:graphicFrameMkLst>
            <pc:docMk/>
            <pc:sldMk cId="4228878025" sldId="261"/>
            <ac:graphicFrameMk id="2" creationId="{8D585741-8D63-9AC9-CF91-D0DC89C10DAD}"/>
          </ac:graphicFrameMkLst>
        </pc:graphicFrameChg>
      </pc:sldChg>
      <pc:sldChg chg="delSp modSp mod ord delAnim modAnim">
        <pc:chgData name="Jakob Fiellau" userId="17d9f0ec-4cd3-4688-89b2-d384ab77bede" providerId="ADAL" clId="{474286B1-180A-454D-BBB0-75A01642BBD2}" dt="2026-02-03T11:09:01.845" v="1390"/>
        <pc:sldMkLst>
          <pc:docMk/>
          <pc:sldMk cId="1690682373" sldId="262"/>
        </pc:sldMkLst>
        <pc:spChg chg="mod">
          <ac:chgData name="Jakob Fiellau" userId="17d9f0ec-4cd3-4688-89b2-d384ab77bede" providerId="ADAL" clId="{474286B1-180A-454D-BBB0-75A01642BBD2}" dt="2026-02-03T07:17:43.802" v="492" actId="20577"/>
          <ac:spMkLst>
            <pc:docMk/>
            <pc:sldMk cId="1690682373" sldId="262"/>
            <ac:spMk id="13" creationId="{9ECF99C5-95C1-044D-AF6C-23E86376B722}"/>
          </ac:spMkLst>
        </pc:spChg>
        <pc:spChg chg="mod">
          <ac:chgData name="Jakob Fiellau" userId="17d9f0ec-4cd3-4688-89b2-d384ab77bede" providerId="ADAL" clId="{474286B1-180A-454D-BBB0-75A01642BBD2}" dt="2026-02-03T07:21:07.768" v="662" actId="1076"/>
          <ac:spMkLst>
            <pc:docMk/>
            <pc:sldMk cId="1690682373" sldId="262"/>
            <ac:spMk id="25" creationId="{9E51F34C-FD49-8F30-1A6E-C1758913C0D9}"/>
          </ac:spMkLst>
        </pc:spChg>
        <pc:spChg chg="mod">
          <ac:chgData name="Jakob Fiellau" userId="17d9f0ec-4cd3-4688-89b2-d384ab77bede" providerId="ADAL" clId="{474286B1-180A-454D-BBB0-75A01642BBD2}" dt="2026-02-03T07:21:14.186" v="663" actId="1076"/>
          <ac:spMkLst>
            <pc:docMk/>
            <pc:sldMk cId="1690682373" sldId="262"/>
            <ac:spMk id="27" creationId="{3658FCAF-C67B-258A-D412-F9C91D747C55}"/>
          </ac:spMkLst>
        </pc:spChg>
        <pc:spChg chg="mod">
          <ac:chgData name="Jakob Fiellau" userId="17d9f0ec-4cd3-4688-89b2-d384ab77bede" providerId="ADAL" clId="{474286B1-180A-454D-BBB0-75A01642BBD2}" dt="2026-02-03T07:20:41.794" v="657" actId="255"/>
          <ac:spMkLst>
            <pc:docMk/>
            <pc:sldMk cId="1690682373" sldId="262"/>
            <ac:spMk id="28" creationId="{98CECD63-7457-0CE2-4324-9E705EFD2F63}"/>
          </ac:spMkLst>
        </pc:spChg>
        <pc:spChg chg="mod">
          <ac:chgData name="Jakob Fiellau" userId="17d9f0ec-4cd3-4688-89b2-d384ab77bede" providerId="ADAL" clId="{474286B1-180A-454D-BBB0-75A01642BBD2}" dt="2026-02-03T07:21:17.959" v="664" actId="1076"/>
          <ac:spMkLst>
            <pc:docMk/>
            <pc:sldMk cId="1690682373" sldId="262"/>
            <ac:spMk id="29" creationId="{99F25ECF-66E2-C4A0-D253-AAE5F43CDF87}"/>
          </ac:spMkLst>
        </pc:spChg>
      </pc:sldChg>
      <pc:sldChg chg="modSp mod">
        <pc:chgData name="Jakob Fiellau" userId="17d9f0ec-4cd3-4688-89b2-d384ab77bede" providerId="ADAL" clId="{474286B1-180A-454D-BBB0-75A01642BBD2}" dt="2026-02-03T11:31:55.111" v="2075" actId="6549"/>
        <pc:sldMkLst>
          <pc:docMk/>
          <pc:sldMk cId="1855703436" sldId="263"/>
        </pc:sldMkLst>
        <pc:spChg chg="mod">
          <ac:chgData name="Jakob Fiellau" userId="17d9f0ec-4cd3-4688-89b2-d384ab77bede" providerId="ADAL" clId="{474286B1-180A-454D-BBB0-75A01642BBD2}" dt="2026-02-03T11:31:55.111" v="2075" actId="6549"/>
          <ac:spMkLst>
            <pc:docMk/>
            <pc:sldMk cId="1855703436" sldId="263"/>
            <ac:spMk id="4" creationId="{05C524D2-1123-C425-671F-D8EBB2CCB87A}"/>
          </ac:spMkLst>
        </pc:spChg>
      </pc:sldChg>
      <pc:sldChg chg="delSp modSp mod modAnim">
        <pc:chgData name="Jakob Fiellau" userId="17d9f0ec-4cd3-4688-89b2-d384ab77bede" providerId="ADAL" clId="{474286B1-180A-454D-BBB0-75A01642BBD2}" dt="2026-02-03T11:08:44.709" v="1386"/>
        <pc:sldMkLst>
          <pc:docMk/>
          <pc:sldMk cId="2467260969" sldId="264"/>
        </pc:sldMkLst>
        <pc:spChg chg="mod">
          <ac:chgData name="Jakob Fiellau" userId="17d9f0ec-4cd3-4688-89b2-d384ab77bede" providerId="ADAL" clId="{474286B1-180A-454D-BBB0-75A01642BBD2}" dt="2026-02-03T07:16:49.929" v="456" actId="14100"/>
          <ac:spMkLst>
            <pc:docMk/>
            <pc:sldMk cId="2467260969" sldId="264"/>
            <ac:spMk id="7" creationId="{7EFD326D-A4E1-7175-477A-15C8447A1650}"/>
          </ac:spMkLst>
        </pc:spChg>
      </pc:sldChg>
      <pc:sldChg chg="delSp modSp mod modAnim">
        <pc:chgData name="Jakob Fiellau" userId="17d9f0ec-4cd3-4688-89b2-d384ab77bede" providerId="ADAL" clId="{474286B1-180A-454D-BBB0-75A01642BBD2}" dt="2026-02-03T11:08:16.502" v="1384"/>
        <pc:sldMkLst>
          <pc:docMk/>
          <pc:sldMk cId="1019395212" sldId="265"/>
        </pc:sldMkLst>
        <pc:spChg chg="mod">
          <ac:chgData name="Jakob Fiellau" userId="17d9f0ec-4cd3-4688-89b2-d384ab77bede" providerId="ADAL" clId="{474286B1-180A-454D-BBB0-75A01642BBD2}" dt="2026-02-03T07:15:41.250" v="451" actId="113"/>
          <ac:spMkLst>
            <pc:docMk/>
            <pc:sldMk cId="1019395212" sldId="265"/>
            <ac:spMk id="4" creationId="{587709F7-E880-4681-39F8-6A88ED503A90}"/>
          </ac:spMkLst>
        </pc:spChg>
        <pc:spChg chg="mod">
          <ac:chgData name="Jakob Fiellau" userId="17d9f0ec-4cd3-4688-89b2-d384ab77bede" providerId="ADAL" clId="{474286B1-180A-454D-BBB0-75A01642BBD2}" dt="2026-02-03T07:16:23.169" v="453" actId="14100"/>
          <ac:spMkLst>
            <pc:docMk/>
            <pc:sldMk cId="1019395212" sldId="265"/>
            <ac:spMk id="6" creationId="{5B0CB711-FD67-1C51-0577-887B6AC6D3A3}"/>
          </ac:spMkLst>
        </pc:spChg>
      </pc:sldChg>
      <pc:sldChg chg="delSp mod modAnim">
        <pc:chgData name="Jakob Fiellau" userId="17d9f0ec-4cd3-4688-89b2-d384ab77bede" providerId="ADAL" clId="{474286B1-180A-454D-BBB0-75A01642BBD2}" dt="2026-02-03T11:10:39.476" v="1403"/>
        <pc:sldMkLst>
          <pc:docMk/>
          <pc:sldMk cId="3073708424" sldId="268"/>
        </pc:sldMkLst>
      </pc:sldChg>
      <pc:sldChg chg="modSp del mod modShow">
        <pc:chgData name="Jakob Fiellau" userId="17d9f0ec-4cd3-4688-89b2-d384ab77bede" providerId="ADAL" clId="{474286B1-180A-454D-BBB0-75A01642BBD2}" dt="2026-02-10T18:05:19.143" v="2087" actId="47"/>
        <pc:sldMkLst>
          <pc:docMk/>
          <pc:sldMk cId="3875457628" sldId="271"/>
        </pc:sldMkLst>
      </pc:sldChg>
      <pc:sldChg chg="modSp mod">
        <pc:chgData name="Jakob Fiellau" userId="17d9f0ec-4cd3-4688-89b2-d384ab77bede" providerId="ADAL" clId="{474286B1-180A-454D-BBB0-75A01642BBD2}" dt="2026-02-02T17:08:39.838" v="397" actId="20577"/>
        <pc:sldMkLst>
          <pc:docMk/>
          <pc:sldMk cId="651257576" sldId="272"/>
        </pc:sldMkLst>
        <pc:spChg chg="mod">
          <ac:chgData name="Jakob Fiellau" userId="17d9f0ec-4cd3-4688-89b2-d384ab77bede" providerId="ADAL" clId="{474286B1-180A-454D-BBB0-75A01642BBD2}" dt="2026-02-02T17:08:39.838" v="397" actId="20577"/>
          <ac:spMkLst>
            <pc:docMk/>
            <pc:sldMk cId="651257576" sldId="272"/>
            <ac:spMk id="4" creationId="{050A9DC2-68FF-5659-8649-F8168CA70ACF}"/>
          </ac:spMkLst>
        </pc:spChg>
      </pc:sldChg>
      <pc:sldChg chg="del mod modShow">
        <pc:chgData name="Jakob Fiellau" userId="17d9f0ec-4cd3-4688-89b2-d384ab77bede" providerId="ADAL" clId="{474286B1-180A-454D-BBB0-75A01642BBD2}" dt="2026-02-10T18:05:22.962" v="2088" actId="47"/>
        <pc:sldMkLst>
          <pc:docMk/>
          <pc:sldMk cId="4155086750" sldId="273"/>
        </pc:sldMkLst>
      </pc:sldChg>
      <pc:sldChg chg="delSp modSp mod modAnim">
        <pc:chgData name="Jakob Fiellau" userId="17d9f0ec-4cd3-4688-89b2-d384ab77bede" providerId="ADAL" clId="{474286B1-180A-454D-BBB0-75A01642BBD2}" dt="2026-02-03T11:10:21.891" v="1401"/>
        <pc:sldMkLst>
          <pc:docMk/>
          <pc:sldMk cId="1834300673" sldId="274"/>
        </pc:sldMkLst>
        <pc:spChg chg="mod">
          <ac:chgData name="Jakob Fiellau" userId="17d9f0ec-4cd3-4688-89b2-d384ab77bede" providerId="ADAL" clId="{474286B1-180A-454D-BBB0-75A01642BBD2}" dt="2026-02-03T07:23:51.500" v="671" actId="14100"/>
          <ac:spMkLst>
            <pc:docMk/>
            <pc:sldMk cId="1834300673" sldId="274"/>
            <ac:spMk id="2" creationId="{03094835-6DAE-577B-0234-B0EAFBBCF6C1}"/>
          </ac:spMkLst>
        </pc:spChg>
        <pc:spChg chg="mod">
          <ac:chgData name="Jakob Fiellau" userId="17d9f0ec-4cd3-4688-89b2-d384ab77bede" providerId="ADAL" clId="{474286B1-180A-454D-BBB0-75A01642BBD2}" dt="2026-02-03T07:24:44.775" v="705" actId="14100"/>
          <ac:spMkLst>
            <pc:docMk/>
            <pc:sldMk cId="1834300673" sldId="274"/>
            <ac:spMk id="8" creationId="{756BDA61-0DB7-41B9-CF33-56F85CEC8672}"/>
          </ac:spMkLst>
        </pc:spChg>
        <pc:spChg chg="mod">
          <ac:chgData name="Jakob Fiellau" userId="17d9f0ec-4cd3-4688-89b2-d384ab77bede" providerId="ADAL" clId="{474286B1-180A-454D-BBB0-75A01642BBD2}" dt="2026-02-03T07:23:46.598" v="670" actId="14100"/>
          <ac:spMkLst>
            <pc:docMk/>
            <pc:sldMk cId="1834300673" sldId="274"/>
            <ac:spMk id="9" creationId="{5954E557-3B5C-8B5D-75BB-7B427F456DAB}"/>
          </ac:spMkLst>
        </pc:spChg>
        <pc:spChg chg="mod">
          <ac:chgData name="Jakob Fiellau" userId="17d9f0ec-4cd3-4688-89b2-d384ab77bede" providerId="ADAL" clId="{474286B1-180A-454D-BBB0-75A01642BBD2}" dt="2026-02-03T07:24:54.945" v="730" actId="1036"/>
          <ac:spMkLst>
            <pc:docMk/>
            <pc:sldMk cId="1834300673" sldId="274"/>
            <ac:spMk id="11" creationId="{DC0A6172-9157-DEAA-C0F7-AAB7DF3A32E1}"/>
          </ac:spMkLst>
        </pc:spChg>
      </pc:sldChg>
      <pc:sldChg chg="addSp delSp modSp mod">
        <pc:chgData name="Jakob Fiellau" userId="17d9f0ec-4cd3-4688-89b2-d384ab77bede" providerId="ADAL" clId="{474286B1-180A-454D-BBB0-75A01642BBD2}" dt="2026-02-03T10:34:49.726" v="1198" actId="692"/>
        <pc:sldMkLst>
          <pc:docMk/>
          <pc:sldMk cId="1364190405" sldId="275"/>
        </pc:sldMkLst>
        <pc:spChg chg="mod">
          <ac:chgData name="Jakob Fiellau" userId="17d9f0ec-4cd3-4688-89b2-d384ab77bede" providerId="ADAL" clId="{474286B1-180A-454D-BBB0-75A01642BBD2}" dt="2026-02-03T10:31:43.488" v="1043" actId="20577"/>
          <ac:spMkLst>
            <pc:docMk/>
            <pc:sldMk cId="1364190405" sldId="275"/>
            <ac:spMk id="4" creationId="{5A4F2D9B-B6D5-8EC3-AEC2-F7721EE363FB}"/>
          </ac:spMkLst>
        </pc:spChg>
        <pc:spChg chg="mod">
          <ac:chgData name="Jakob Fiellau" userId="17d9f0ec-4cd3-4688-89b2-d384ab77bede" providerId="ADAL" clId="{474286B1-180A-454D-BBB0-75A01642BBD2}" dt="2026-02-03T10:33:44.760" v="1186" actId="1037"/>
          <ac:spMkLst>
            <pc:docMk/>
            <pc:sldMk cId="1364190405" sldId="275"/>
            <ac:spMk id="11" creationId="{E1EAAC88-DEE1-1BF8-F050-6D26B14518CE}"/>
          </ac:spMkLst>
        </pc:spChg>
        <pc:spChg chg="add mod">
          <ac:chgData name="Jakob Fiellau" userId="17d9f0ec-4cd3-4688-89b2-d384ab77bede" providerId="ADAL" clId="{474286B1-180A-454D-BBB0-75A01642BBD2}" dt="2026-02-03T10:34:49.726" v="1198" actId="692"/>
          <ac:spMkLst>
            <pc:docMk/>
            <pc:sldMk cId="1364190405" sldId="275"/>
            <ac:spMk id="16" creationId="{CC594C8B-2BA7-C609-EE31-7B9FEEA4ABE1}"/>
          </ac:spMkLst>
        </pc:spChg>
        <pc:graphicFrameChg chg="mod">
          <ac:chgData name="Jakob Fiellau" userId="17d9f0ec-4cd3-4688-89b2-d384ab77bede" providerId="ADAL" clId="{474286B1-180A-454D-BBB0-75A01642BBD2}" dt="2026-02-03T10:33:36.271" v="1109" actId="1038"/>
          <ac:graphicFrameMkLst>
            <pc:docMk/>
            <pc:sldMk cId="1364190405" sldId="275"/>
            <ac:graphicFrameMk id="13" creationId="{215D0C9F-0BAB-3E6F-AAA8-379D762ECF51}"/>
          </ac:graphicFrameMkLst>
        </pc:graphicFrameChg>
        <pc:cxnChg chg="mod">
          <ac:chgData name="Jakob Fiellau" userId="17d9f0ec-4cd3-4688-89b2-d384ab77bede" providerId="ADAL" clId="{474286B1-180A-454D-BBB0-75A01642BBD2}" dt="2026-02-03T10:32:28.688" v="1044" actId="1035"/>
          <ac:cxnSpMkLst>
            <pc:docMk/>
            <pc:sldMk cId="1364190405" sldId="275"/>
            <ac:cxnSpMk id="42" creationId="{BC72E4BF-BF9E-8829-F262-21B50594AAC5}"/>
          </ac:cxnSpMkLst>
        </pc:cxnChg>
      </pc:sldChg>
      <pc:sldChg chg="modSp mod">
        <pc:chgData name="Jakob Fiellau" userId="17d9f0ec-4cd3-4688-89b2-d384ab77bede" providerId="ADAL" clId="{474286B1-180A-454D-BBB0-75A01642BBD2}" dt="2026-02-03T11:29:38.516" v="2073" actId="113"/>
        <pc:sldMkLst>
          <pc:docMk/>
          <pc:sldMk cId="99083394" sldId="276"/>
        </pc:sldMkLst>
        <pc:spChg chg="mod">
          <ac:chgData name="Jakob Fiellau" userId="17d9f0ec-4cd3-4688-89b2-d384ab77bede" providerId="ADAL" clId="{474286B1-180A-454D-BBB0-75A01642BBD2}" dt="2026-02-03T11:29:38.516" v="2073" actId="113"/>
          <ac:spMkLst>
            <pc:docMk/>
            <pc:sldMk cId="99083394" sldId="276"/>
            <ac:spMk id="4" creationId="{2FE1F50C-7F3A-26F8-8398-31AFD61B09D0}"/>
          </ac:spMkLst>
        </pc:spChg>
      </pc:sldChg>
      <pc:sldChg chg="delSp modSp add mod modAnim">
        <pc:chgData name="Jakob Fiellau" userId="17d9f0ec-4cd3-4688-89b2-d384ab77bede" providerId="ADAL" clId="{474286B1-180A-454D-BBB0-75A01642BBD2}" dt="2026-02-03T11:13:42.079" v="1440" actId="478"/>
        <pc:sldMkLst>
          <pc:docMk/>
          <pc:sldMk cId="1543680269" sldId="277"/>
        </pc:sldMkLst>
        <pc:spChg chg="mod">
          <ac:chgData name="Jakob Fiellau" userId="17d9f0ec-4cd3-4688-89b2-d384ab77bede" providerId="ADAL" clId="{474286B1-180A-454D-BBB0-75A01642BBD2}" dt="2026-02-02T16:37:29.034" v="22" actId="1076"/>
          <ac:spMkLst>
            <pc:docMk/>
            <pc:sldMk cId="1543680269" sldId="277"/>
            <ac:spMk id="5" creationId="{707C3076-8682-F780-F8F4-395AA0E2142F}"/>
          </ac:spMkLst>
        </pc:spChg>
        <pc:spChg chg="mod">
          <ac:chgData name="Jakob Fiellau" userId="17d9f0ec-4cd3-4688-89b2-d384ab77bede" providerId="ADAL" clId="{474286B1-180A-454D-BBB0-75A01642BBD2}" dt="2026-02-03T11:12:57.029" v="1439" actId="20577"/>
          <ac:spMkLst>
            <pc:docMk/>
            <pc:sldMk cId="1543680269" sldId="277"/>
            <ac:spMk id="6" creationId="{EF1803FD-DF15-AA6C-1EAA-AAA682B784C8}"/>
          </ac:spMkLst>
        </pc:spChg>
      </pc:sldChg>
      <pc:sldChg chg="delSp modSp add mod delAnim modAnim">
        <pc:chgData name="Jakob Fiellau" userId="17d9f0ec-4cd3-4688-89b2-d384ab77bede" providerId="ADAL" clId="{474286B1-180A-454D-BBB0-75A01642BBD2}" dt="2026-02-03T11:11:29.615" v="1407"/>
        <pc:sldMkLst>
          <pc:docMk/>
          <pc:sldMk cId="243716221" sldId="278"/>
        </pc:sldMkLst>
        <pc:spChg chg="mod">
          <ac:chgData name="Jakob Fiellau" userId="17d9f0ec-4cd3-4688-89b2-d384ab77bede" providerId="ADAL" clId="{474286B1-180A-454D-BBB0-75A01642BBD2}" dt="2026-02-02T16:55:14.799" v="191" actId="1038"/>
          <ac:spMkLst>
            <pc:docMk/>
            <pc:sldMk cId="243716221" sldId="278"/>
            <ac:spMk id="7" creationId="{D31E36D7-4462-59BD-2BF8-03EF88A2E9DD}"/>
          </ac:spMkLst>
        </pc:spChg>
        <pc:spChg chg="mod">
          <ac:chgData name="Jakob Fiellau" userId="17d9f0ec-4cd3-4688-89b2-d384ab77bede" providerId="ADAL" clId="{474286B1-180A-454D-BBB0-75A01642BBD2}" dt="2026-02-02T16:54:51.407" v="134" actId="1038"/>
          <ac:spMkLst>
            <pc:docMk/>
            <pc:sldMk cId="243716221" sldId="278"/>
            <ac:spMk id="8" creationId="{9A413300-36B2-648C-7719-949B24968D21}"/>
          </ac:spMkLst>
        </pc:spChg>
        <pc:spChg chg="mod">
          <ac:chgData name="Jakob Fiellau" userId="17d9f0ec-4cd3-4688-89b2-d384ab77bede" providerId="ADAL" clId="{474286B1-180A-454D-BBB0-75A01642BBD2}" dt="2026-02-02T16:54:51.407" v="134" actId="1038"/>
          <ac:spMkLst>
            <pc:docMk/>
            <pc:sldMk cId="243716221" sldId="278"/>
            <ac:spMk id="9" creationId="{9E749F03-AEBA-6832-FEEA-94C30C09E3D4}"/>
          </ac:spMkLst>
        </pc:spChg>
        <pc:spChg chg="mod">
          <ac:chgData name="Jakob Fiellau" userId="17d9f0ec-4cd3-4688-89b2-d384ab77bede" providerId="ADAL" clId="{474286B1-180A-454D-BBB0-75A01642BBD2}" dt="2026-02-02T16:55:29.046" v="193" actId="14100"/>
          <ac:spMkLst>
            <pc:docMk/>
            <pc:sldMk cId="243716221" sldId="278"/>
            <ac:spMk id="10" creationId="{C7AADB05-6967-20F8-89A2-92DF2053167A}"/>
          </ac:spMkLst>
        </pc:spChg>
        <pc:spChg chg="mod">
          <ac:chgData name="Jakob Fiellau" userId="17d9f0ec-4cd3-4688-89b2-d384ab77bede" providerId="ADAL" clId="{474286B1-180A-454D-BBB0-75A01642BBD2}" dt="2026-02-02T16:55:14.799" v="191" actId="1038"/>
          <ac:spMkLst>
            <pc:docMk/>
            <pc:sldMk cId="243716221" sldId="278"/>
            <ac:spMk id="17" creationId="{35797CE7-B270-81D8-828A-D05A83E0C8A9}"/>
          </ac:spMkLst>
        </pc:spChg>
        <pc:spChg chg="mod">
          <ac:chgData name="Jakob Fiellau" userId="17d9f0ec-4cd3-4688-89b2-d384ab77bede" providerId="ADAL" clId="{474286B1-180A-454D-BBB0-75A01642BBD2}" dt="2026-02-02T16:56:01.939" v="197" actId="113"/>
          <ac:spMkLst>
            <pc:docMk/>
            <pc:sldMk cId="243716221" sldId="278"/>
            <ac:spMk id="20" creationId="{8AF36A0C-A5B8-D04B-FB0C-EA2321B56861}"/>
          </ac:spMkLst>
        </pc:spChg>
      </pc:sldChg>
      <pc:sldChg chg="delSp modSp add mod delAnim modAnim">
        <pc:chgData name="Jakob Fiellau" userId="17d9f0ec-4cd3-4688-89b2-d384ab77bede" providerId="ADAL" clId="{474286B1-180A-454D-BBB0-75A01642BBD2}" dt="2026-02-03T11:11:37.032" v="1408"/>
        <pc:sldMkLst>
          <pc:docMk/>
          <pc:sldMk cId="2943566401" sldId="279"/>
        </pc:sldMkLst>
        <pc:spChg chg="mod">
          <ac:chgData name="Jakob Fiellau" userId="17d9f0ec-4cd3-4688-89b2-d384ab77bede" providerId="ADAL" clId="{474286B1-180A-454D-BBB0-75A01642BBD2}" dt="2026-02-02T16:56:23.708" v="302" actId="1038"/>
          <ac:spMkLst>
            <pc:docMk/>
            <pc:sldMk cId="2943566401" sldId="279"/>
            <ac:spMk id="11" creationId="{88FE198A-C496-ACA7-BDBB-FF9230D55ECD}"/>
          </ac:spMkLst>
        </pc:spChg>
        <pc:spChg chg="mod">
          <ac:chgData name="Jakob Fiellau" userId="17d9f0ec-4cd3-4688-89b2-d384ab77bede" providerId="ADAL" clId="{474286B1-180A-454D-BBB0-75A01642BBD2}" dt="2026-02-03T10:42:39.482" v="1297" actId="1036"/>
          <ac:spMkLst>
            <pc:docMk/>
            <pc:sldMk cId="2943566401" sldId="279"/>
            <ac:spMk id="12" creationId="{4B6DA4C6-6C76-E949-685F-A09D89EBEFDF}"/>
          </ac:spMkLst>
        </pc:spChg>
        <pc:spChg chg="mod">
          <ac:chgData name="Jakob Fiellau" userId="17d9f0ec-4cd3-4688-89b2-d384ab77bede" providerId="ADAL" clId="{474286B1-180A-454D-BBB0-75A01642BBD2}" dt="2026-02-03T10:42:33.805" v="1280" actId="1036"/>
          <ac:spMkLst>
            <pc:docMk/>
            <pc:sldMk cId="2943566401" sldId="279"/>
            <ac:spMk id="13" creationId="{CA839261-1F08-DCD0-CD8C-3403E7411883}"/>
          </ac:spMkLst>
        </pc:spChg>
        <pc:spChg chg="mod">
          <ac:chgData name="Jakob Fiellau" userId="17d9f0ec-4cd3-4688-89b2-d384ab77bede" providerId="ADAL" clId="{474286B1-180A-454D-BBB0-75A01642BBD2}" dt="2026-02-03T10:42:27.668" v="1256" actId="14100"/>
          <ac:spMkLst>
            <pc:docMk/>
            <pc:sldMk cId="2943566401" sldId="279"/>
            <ac:spMk id="14" creationId="{EC7112F5-E50E-90EE-FFCD-1DA3BD15EE20}"/>
          </ac:spMkLst>
        </pc:spChg>
        <pc:spChg chg="mod">
          <ac:chgData name="Jakob Fiellau" userId="17d9f0ec-4cd3-4688-89b2-d384ab77bede" providerId="ADAL" clId="{474286B1-180A-454D-BBB0-75A01642BBD2}" dt="2026-02-02T16:56:23.708" v="302" actId="1038"/>
          <ac:spMkLst>
            <pc:docMk/>
            <pc:sldMk cId="2943566401" sldId="279"/>
            <ac:spMk id="18" creationId="{4C6A55A6-C0DC-21E1-AEAF-87A1544BD101}"/>
          </ac:spMkLst>
        </pc:spChg>
        <pc:spChg chg="mod">
          <ac:chgData name="Jakob Fiellau" userId="17d9f0ec-4cd3-4688-89b2-d384ab77bede" providerId="ADAL" clId="{474286B1-180A-454D-BBB0-75A01642BBD2}" dt="2026-02-03T10:42:16.769" v="1255" actId="14100"/>
          <ac:spMkLst>
            <pc:docMk/>
            <pc:sldMk cId="2943566401" sldId="279"/>
            <ac:spMk id="21" creationId="{F10DD02D-A34B-52E4-C3E7-FAF62FB862F0}"/>
          </ac:spMkLst>
        </pc:spChg>
      </pc:sldChg>
      <pc:sldChg chg="add del">
        <pc:chgData name="Jakob Fiellau" userId="17d9f0ec-4cd3-4688-89b2-d384ab77bede" providerId="ADAL" clId="{474286B1-180A-454D-BBB0-75A01642BBD2}" dt="2026-02-02T18:16:04.554" v="401"/>
        <pc:sldMkLst>
          <pc:docMk/>
          <pc:sldMk cId="3271218890" sldId="280"/>
        </pc:sldMkLst>
      </pc:sldChg>
      <pc:sldChg chg="delSp modSp mod">
        <pc:chgData name="Jakob Fiellau" userId="17d9f0ec-4cd3-4688-89b2-d384ab77bede" providerId="ADAL" clId="{474286B1-180A-454D-BBB0-75A01642BBD2}" dt="2026-02-03T10:22:45.246" v="974" actId="478"/>
        <pc:sldMkLst>
          <pc:docMk/>
          <pc:sldMk cId="1490000079" sldId="281"/>
        </pc:sldMkLst>
        <pc:spChg chg="mod">
          <ac:chgData name="Jakob Fiellau" userId="17d9f0ec-4cd3-4688-89b2-d384ab77bede" providerId="ADAL" clId="{474286B1-180A-454D-BBB0-75A01642BBD2}" dt="2026-02-03T07:14:44.647" v="448" actId="113"/>
          <ac:spMkLst>
            <pc:docMk/>
            <pc:sldMk cId="1490000079" sldId="281"/>
            <ac:spMk id="4" creationId="{1B8B81F5-7C78-2949-5029-580AB95792D8}"/>
          </ac:spMkLst>
        </pc:spChg>
      </pc:sldChg>
      <pc:sldChg chg="delSp modSp add mod">
        <pc:chgData name="Jakob Fiellau" userId="17d9f0ec-4cd3-4688-89b2-d384ab77bede" providerId="ADAL" clId="{474286B1-180A-454D-BBB0-75A01642BBD2}" dt="2026-02-03T07:35:40.173" v="749" actId="478"/>
        <pc:sldMkLst>
          <pc:docMk/>
          <pc:sldMk cId="1285219723" sldId="282"/>
        </pc:sldMkLst>
        <pc:spChg chg="mod">
          <ac:chgData name="Jakob Fiellau" userId="17d9f0ec-4cd3-4688-89b2-d384ab77bede" providerId="ADAL" clId="{474286B1-180A-454D-BBB0-75A01642BBD2}" dt="2026-02-03T07:26:16.744" v="746" actId="113"/>
          <ac:spMkLst>
            <pc:docMk/>
            <pc:sldMk cId="1285219723" sldId="282"/>
            <ac:spMk id="4" creationId="{85D0E5DB-20EC-11D2-BF6B-801031C0A399}"/>
          </ac:spMkLst>
        </pc:spChg>
      </pc:sldChg>
      <pc:sldChg chg="add ord">
        <pc:chgData name="Jakob Fiellau" userId="17d9f0ec-4cd3-4688-89b2-d384ab77bede" providerId="ADAL" clId="{474286B1-180A-454D-BBB0-75A01642BBD2}" dt="2026-02-03T07:25:35.214" v="733"/>
        <pc:sldMkLst>
          <pc:docMk/>
          <pc:sldMk cId="1808639033" sldId="283"/>
        </pc:sldMkLst>
      </pc:sldChg>
      <pc:sldChg chg="delSp add mod">
        <pc:chgData name="Jakob Fiellau" userId="17d9f0ec-4cd3-4688-89b2-d384ab77bede" providerId="ADAL" clId="{474286B1-180A-454D-BBB0-75A01642BBD2}" dt="2026-02-03T10:22:41.519" v="973" actId="478"/>
        <pc:sldMkLst>
          <pc:docMk/>
          <pc:sldMk cId="2704088984" sldId="284"/>
        </pc:sldMkLst>
      </pc:sldChg>
      <pc:sldChg chg="modAnim">
        <pc:chgData name="Jakob Fiellau" userId="17d9f0ec-4cd3-4688-89b2-d384ab77bede" providerId="ADAL" clId="{474286B1-180A-454D-BBB0-75A01642BBD2}" dt="2026-02-03T11:10:48.661" v="1404"/>
        <pc:sldMkLst>
          <pc:docMk/>
          <pc:sldMk cId="1944773296" sldId="285"/>
        </pc:sldMkLst>
      </pc:sldChg>
      <pc:sldChg chg="modSp mod">
        <pc:chgData name="Jakob Fiellau" userId="17d9f0ec-4cd3-4688-89b2-d384ab77bede" providerId="ADAL" clId="{474286B1-180A-454D-BBB0-75A01642BBD2}" dt="2026-02-03T11:32:45.041" v="2085" actId="20577"/>
        <pc:sldMkLst>
          <pc:docMk/>
          <pc:sldMk cId="3451835046" sldId="286"/>
        </pc:sldMkLst>
        <pc:spChg chg="mod">
          <ac:chgData name="Jakob Fiellau" userId="17d9f0ec-4cd3-4688-89b2-d384ab77bede" providerId="ADAL" clId="{474286B1-180A-454D-BBB0-75A01642BBD2}" dt="2026-02-03T11:32:45.041" v="2085" actId="20577"/>
          <ac:spMkLst>
            <pc:docMk/>
            <pc:sldMk cId="3451835046" sldId="286"/>
            <ac:spMk id="4" creationId="{3E33CF40-2F4B-0D79-ADE3-1B204F07D558}"/>
          </ac:spMkLst>
        </pc:spChg>
      </pc:sldChg>
      <pc:sldChg chg="modSp add mod">
        <pc:chgData name="Jakob Fiellau" userId="17d9f0ec-4cd3-4688-89b2-d384ab77bede" providerId="ADAL" clId="{474286B1-180A-454D-BBB0-75A01642BBD2}" dt="2026-02-03T10:43:18.823" v="1357" actId="1035"/>
        <pc:sldMkLst>
          <pc:docMk/>
          <pc:sldMk cId="2107895629" sldId="287"/>
        </pc:sldMkLst>
        <pc:spChg chg="mod">
          <ac:chgData name="Jakob Fiellau" userId="17d9f0ec-4cd3-4688-89b2-d384ab77bede" providerId="ADAL" clId="{474286B1-180A-454D-BBB0-75A01642BBD2}" dt="2026-02-03T10:43:18.823" v="1357" actId="1035"/>
          <ac:spMkLst>
            <pc:docMk/>
            <pc:sldMk cId="2107895629" sldId="287"/>
            <ac:spMk id="2" creationId="{99B66B61-7733-AC7F-92BB-95F8E9FEB9D0}"/>
          </ac:spMkLst>
        </pc:spChg>
      </pc:sldChg>
      <pc:sldChg chg="add">
        <pc:chgData name="Jakob Fiellau" userId="17d9f0ec-4cd3-4688-89b2-d384ab77bede" providerId="ADAL" clId="{474286B1-180A-454D-BBB0-75A01642BBD2}" dt="2026-02-03T10:01:45.981" v="885"/>
        <pc:sldMkLst>
          <pc:docMk/>
          <pc:sldMk cId="2366573769" sldId="288"/>
        </pc:sldMkLst>
      </pc:sldChg>
      <pc:sldChg chg="delSp modSp mod modAnim">
        <pc:chgData name="Jakob Fiellau" userId="17d9f0ec-4cd3-4688-89b2-d384ab77bede" providerId="ADAL" clId="{474286B1-180A-454D-BBB0-75A01642BBD2}" dt="2026-02-03T11:08:35.812" v="1385"/>
        <pc:sldMkLst>
          <pc:docMk/>
          <pc:sldMk cId="665652573" sldId="290"/>
        </pc:sldMkLst>
        <pc:spChg chg="mod">
          <ac:chgData name="Jakob Fiellau" userId="17d9f0ec-4cd3-4688-89b2-d384ab77bede" providerId="ADAL" clId="{474286B1-180A-454D-BBB0-75A01642BBD2}" dt="2026-02-03T07:16:34.750" v="454" actId="255"/>
          <ac:spMkLst>
            <pc:docMk/>
            <pc:sldMk cId="665652573" sldId="290"/>
            <ac:spMk id="5" creationId="{44346E0E-A770-3A1E-43F6-69A20EA8F588}"/>
          </ac:spMkLst>
        </pc:spChg>
      </pc:sldChg>
      <pc:sldChg chg="delSp mod">
        <pc:chgData name="Jakob Fiellau" userId="17d9f0ec-4cd3-4688-89b2-d384ab77bede" providerId="ADAL" clId="{474286B1-180A-454D-BBB0-75A01642BBD2}" dt="2026-02-03T11:13:51.040" v="1441" actId="478"/>
        <pc:sldMkLst>
          <pc:docMk/>
          <pc:sldMk cId="267472087" sldId="292"/>
        </pc:sldMkLst>
      </pc:sldChg>
      <pc:sldChg chg="modSp modAnim">
        <pc:chgData name="Jakob Fiellau" userId="17d9f0ec-4cd3-4688-89b2-d384ab77bede" providerId="ADAL" clId="{474286B1-180A-454D-BBB0-75A01642BBD2}" dt="2026-02-03T11:11:03.630" v="1405"/>
        <pc:sldMkLst>
          <pc:docMk/>
          <pc:sldMk cId="859744030" sldId="315"/>
        </pc:sldMkLst>
        <pc:spChg chg="mod">
          <ac:chgData name="Jakob Fiellau" userId="17d9f0ec-4cd3-4688-89b2-d384ab77bede" providerId="ADAL" clId="{474286B1-180A-454D-BBB0-75A01642BBD2}" dt="2026-02-03T10:40:53.816" v="1210" actId="113"/>
          <ac:spMkLst>
            <pc:docMk/>
            <pc:sldMk cId="859744030" sldId="315"/>
            <ac:spMk id="19" creationId="{58D2A1D1-1149-BC07-2E4A-AEE42AD840FF}"/>
          </ac:spMkLst>
        </pc:spChg>
        <pc:spChg chg="mod">
          <ac:chgData name="Jakob Fiellau" userId="17d9f0ec-4cd3-4688-89b2-d384ab77bede" providerId="ADAL" clId="{474286B1-180A-454D-BBB0-75A01642BBD2}" dt="2026-02-03T10:40:03.651" v="1206" actId="113"/>
          <ac:spMkLst>
            <pc:docMk/>
            <pc:sldMk cId="859744030" sldId="315"/>
            <ac:spMk id="20" creationId="{6C7904B9-4E9E-D166-9559-C7C2F7F749CD}"/>
          </ac:spMkLst>
        </pc:spChg>
        <pc:spChg chg="mod">
          <ac:chgData name="Jakob Fiellau" userId="17d9f0ec-4cd3-4688-89b2-d384ab77bede" providerId="ADAL" clId="{474286B1-180A-454D-BBB0-75A01642BBD2}" dt="2026-02-03T10:40:22.118" v="1208" actId="113"/>
          <ac:spMkLst>
            <pc:docMk/>
            <pc:sldMk cId="859744030" sldId="315"/>
            <ac:spMk id="21" creationId="{800D888F-1E6E-EA13-43F7-1D3B24082706}"/>
          </ac:spMkLst>
        </pc:spChg>
      </pc:sldChg>
      <pc:sldChg chg="delSp modSp mod delAnim modAnim">
        <pc:chgData name="Jakob Fiellau" userId="17d9f0ec-4cd3-4688-89b2-d384ab77bede" providerId="ADAL" clId="{474286B1-180A-454D-BBB0-75A01642BBD2}" dt="2026-02-03T11:11:13.483" v="1406"/>
        <pc:sldMkLst>
          <pc:docMk/>
          <pc:sldMk cId="1604776945" sldId="317"/>
        </pc:sldMkLst>
        <pc:spChg chg="mod">
          <ac:chgData name="Jakob Fiellau" userId="17d9f0ec-4cd3-4688-89b2-d384ab77bede" providerId="ADAL" clId="{474286B1-180A-454D-BBB0-75A01642BBD2}" dt="2026-02-02T16:53:57.699" v="67" actId="14100"/>
          <ac:spMkLst>
            <pc:docMk/>
            <pc:sldMk cId="1604776945" sldId="317"/>
            <ac:spMk id="6" creationId="{FEC74CB5-25EE-D0EE-20C2-FE6106B6EC2E}"/>
          </ac:spMkLst>
        </pc:spChg>
        <pc:spChg chg="mod">
          <ac:chgData name="Jakob Fiellau" userId="17d9f0ec-4cd3-4688-89b2-d384ab77bede" providerId="ADAL" clId="{474286B1-180A-454D-BBB0-75A01642BBD2}" dt="2026-02-02T16:54:29.699" v="71" actId="113"/>
          <ac:spMkLst>
            <pc:docMk/>
            <pc:sldMk cId="1604776945" sldId="317"/>
            <ac:spMk id="19" creationId="{051689C0-F62F-28AD-01BD-7B5963118D8E}"/>
          </ac:spMkLst>
        </pc:spChg>
      </pc:sldChg>
      <pc:sldChg chg="addSp delSp modSp mod delAnim">
        <pc:chgData name="Jakob Fiellau" userId="17d9f0ec-4cd3-4688-89b2-d384ab77bede" providerId="ADAL" clId="{474286B1-180A-454D-BBB0-75A01642BBD2}" dt="2026-02-03T11:18:09.105" v="2000" actId="1038"/>
        <pc:sldMkLst>
          <pc:docMk/>
          <pc:sldMk cId="142833452" sldId="10215"/>
        </pc:sldMkLst>
        <pc:spChg chg="add mod">
          <ac:chgData name="Jakob Fiellau" userId="17d9f0ec-4cd3-4688-89b2-d384ab77bede" providerId="ADAL" clId="{474286B1-180A-454D-BBB0-75A01642BBD2}" dt="2026-02-03T11:17:50.974" v="1943" actId="1035"/>
          <ac:spMkLst>
            <pc:docMk/>
            <pc:sldMk cId="142833452" sldId="10215"/>
            <ac:spMk id="4" creationId="{A5B346E5-21E4-CB72-54C0-5A0C9CD1DB00}"/>
          </ac:spMkLst>
        </pc:spChg>
        <pc:spChg chg="add mod">
          <ac:chgData name="Jakob Fiellau" userId="17d9f0ec-4cd3-4688-89b2-d384ab77bede" providerId="ADAL" clId="{474286B1-180A-454D-BBB0-75A01642BBD2}" dt="2026-02-03T11:17:50.974" v="1943" actId="1035"/>
          <ac:spMkLst>
            <pc:docMk/>
            <pc:sldMk cId="142833452" sldId="10215"/>
            <ac:spMk id="5" creationId="{1CA9FF74-F07A-42AC-CE61-0A888D301A02}"/>
          </ac:spMkLst>
        </pc:spChg>
        <pc:spChg chg="add mod">
          <ac:chgData name="Jakob Fiellau" userId="17d9f0ec-4cd3-4688-89b2-d384ab77bede" providerId="ADAL" clId="{474286B1-180A-454D-BBB0-75A01642BBD2}" dt="2026-02-03T11:18:00.769" v="1985" actId="1038"/>
          <ac:spMkLst>
            <pc:docMk/>
            <pc:sldMk cId="142833452" sldId="10215"/>
            <ac:spMk id="9" creationId="{64B065A3-D59D-F909-E23F-544FDE138BEC}"/>
          </ac:spMkLst>
        </pc:spChg>
        <pc:spChg chg="add mod">
          <ac:chgData name="Jakob Fiellau" userId="17d9f0ec-4cd3-4688-89b2-d384ab77bede" providerId="ADAL" clId="{474286B1-180A-454D-BBB0-75A01642BBD2}" dt="2026-02-03T11:18:00.769" v="1985" actId="1038"/>
          <ac:spMkLst>
            <pc:docMk/>
            <pc:sldMk cId="142833452" sldId="10215"/>
            <ac:spMk id="10" creationId="{1E28E9E7-9B05-638E-987D-63AF0D9BCCDB}"/>
          </ac:spMkLst>
        </pc:spChg>
        <pc:spChg chg="add mod">
          <ac:chgData name="Jakob Fiellau" userId="17d9f0ec-4cd3-4688-89b2-d384ab77bede" providerId="ADAL" clId="{474286B1-180A-454D-BBB0-75A01642BBD2}" dt="2026-02-03T11:17:40.512" v="1911" actId="1035"/>
          <ac:spMkLst>
            <pc:docMk/>
            <pc:sldMk cId="142833452" sldId="10215"/>
            <ac:spMk id="11" creationId="{D7CA682F-A11D-BB68-D246-4E78B6A55FA1}"/>
          </ac:spMkLst>
        </pc:spChg>
        <pc:spChg chg="add mod">
          <ac:chgData name="Jakob Fiellau" userId="17d9f0ec-4cd3-4688-89b2-d384ab77bede" providerId="ADAL" clId="{474286B1-180A-454D-BBB0-75A01642BBD2}" dt="2026-02-03T11:18:09.105" v="2000" actId="1038"/>
          <ac:spMkLst>
            <pc:docMk/>
            <pc:sldMk cId="142833452" sldId="10215"/>
            <ac:spMk id="13" creationId="{F201670E-3662-3809-DD08-D92B26FFA0AA}"/>
          </ac:spMkLst>
        </pc:spChg>
        <pc:spChg chg="mod">
          <ac:chgData name="Jakob Fiellau" userId="17d9f0ec-4cd3-4688-89b2-d384ab77bede" providerId="ADAL" clId="{474286B1-180A-454D-BBB0-75A01642BBD2}" dt="2026-02-03T11:16:05.619" v="1650" actId="14100"/>
          <ac:spMkLst>
            <pc:docMk/>
            <pc:sldMk cId="142833452" sldId="10215"/>
            <ac:spMk id="25" creationId="{2DDB4C6F-85F3-060C-5587-EFBD1F1B1590}"/>
          </ac:spMkLst>
        </pc:spChg>
        <pc:spChg chg="mod">
          <ac:chgData name="Jakob Fiellau" userId="17d9f0ec-4cd3-4688-89b2-d384ab77bede" providerId="ADAL" clId="{474286B1-180A-454D-BBB0-75A01642BBD2}" dt="2026-02-03T11:15:54.248" v="1648" actId="20577"/>
          <ac:spMkLst>
            <pc:docMk/>
            <pc:sldMk cId="142833452" sldId="10215"/>
            <ac:spMk id="26" creationId="{6FFE1C30-FFE0-53DE-3F03-19E932A593DD}"/>
          </ac:spMkLst>
        </pc:spChg>
      </pc:sldChg>
      <pc:sldChg chg="ord">
        <pc:chgData name="Jakob Fiellau" userId="17d9f0ec-4cd3-4688-89b2-d384ab77bede" providerId="ADAL" clId="{474286B1-180A-454D-BBB0-75A01642BBD2}" dt="2026-02-03T10:42:48.867" v="1299"/>
        <pc:sldMkLst>
          <pc:docMk/>
          <pc:sldMk cId="1192574079" sldId="2147481953"/>
        </pc:sldMkLst>
      </pc:sldChg>
      <pc:sldChg chg="delSp modSp mod delAnim modAnim">
        <pc:chgData name="Jakob Fiellau" userId="17d9f0ec-4cd3-4688-89b2-d384ab77bede" providerId="ADAL" clId="{474286B1-180A-454D-BBB0-75A01642BBD2}" dt="2026-02-03T11:06:58.278" v="1375"/>
        <pc:sldMkLst>
          <pc:docMk/>
          <pc:sldMk cId="823634380" sldId="2147483610"/>
        </pc:sldMkLst>
        <pc:graphicFrameChg chg="mod modGraphic">
          <ac:chgData name="Jakob Fiellau" userId="17d9f0ec-4cd3-4688-89b2-d384ab77bede" providerId="ADAL" clId="{474286B1-180A-454D-BBB0-75A01642BBD2}" dt="2026-02-03T10:22:03.898" v="971" actId="14100"/>
          <ac:graphicFrameMkLst>
            <pc:docMk/>
            <pc:sldMk cId="823634380" sldId="2147483610"/>
            <ac:graphicFrameMk id="10" creationId="{61650424-A0B4-769F-319D-A5575B2FB986}"/>
          </ac:graphicFrameMkLst>
        </pc:graphicFrameChg>
      </pc:sldChg>
      <pc:sldChg chg="delSp modSp add mod">
        <pc:chgData name="Jakob Fiellau" userId="17d9f0ec-4cd3-4688-89b2-d384ab77bede" providerId="ADAL" clId="{474286B1-180A-454D-BBB0-75A01642BBD2}" dt="2026-02-03T10:20:53.922" v="964" actId="478"/>
        <pc:sldMkLst>
          <pc:docMk/>
          <pc:sldMk cId="2602553012" sldId="2147483611"/>
        </pc:sldMkLst>
        <pc:spChg chg="mod">
          <ac:chgData name="Jakob Fiellau" userId="17d9f0ec-4cd3-4688-89b2-d384ab77bede" providerId="ADAL" clId="{474286B1-180A-454D-BBB0-75A01642BBD2}" dt="2026-02-03T10:20:15.608" v="918" actId="1035"/>
          <ac:spMkLst>
            <pc:docMk/>
            <pc:sldMk cId="2602553012" sldId="2147483611"/>
            <ac:spMk id="2" creationId="{B67B9AB1-D593-D746-EFDE-1EC9D57F720C}"/>
          </ac:spMkLst>
        </pc:spChg>
        <pc:graphicFrameChg chg="mod">
          <ac:chgData name="Jakob Fiellau" userId="17d9f0ec-4cd3-4688-89b2-d384ab77bede" providerId="ADAL" clId="{474286B1-180A-454D-BBB0-75A01642BBD2}" dt="2026-02-03T10:20:24.992" v="919" actId="14100"/>
          <ac:graphicFrameMkLst>
            <pc:docMk/>
            <pc:sldMk cId="2602553012" sldId="2147483611"/>
            <ac:graphicFrameMk id="5" creationId="{DCEB6A65-058D-EF1B-7EDC-8CA60B0601B6}"/>
          </ac:graphicFrameMkLst>
        </pc:graphicFrameChg>
        <pc:cxnChg chg="mod">
          <ac:chgData name="Jakob Fiellau" userId="17d9f0ec-4cd3-4688-89b2-d384ab77bede" providerId="ADAL" clId="{474286B1-180A-454D-BBB0-75A01642BBD2}" dt="2026-02-03T10:20:34.130" v="963" actId="1038"/>
          <ac:cxnSpMkLst>
            <pc:docMk/>
            <pc:sldMk cId="2602553012" sldId="2147483611"/>
            <ac:cxnSpMk id="8" creationId="{9F3E4145-F2E7-4401-9E1B-0759E65893F7}"/>
          </ac:cxnSpMkLst>
        </pc:cxnChg>
      </pc:sldChg>
      <pc:sldChg chg="delSp modSp mod">
        <pc:chgData name="Jakob Fiellau" userId="17d9f0ec-4cd3-4688-89b2-d384ab77bede" providerId="ADAL" clId="{474286B1-180A-454D-BBB0-75A01642BBD2}" dt="2026-02-03T07:13:28.298" v="438" actId="478"/>
        <pc:sldMkLst>
          <pc:docMk/>
          <pc:sldMk cId="4276995130" sldId="2147483612"/>
        </pc:sldMkLst>
      </pc:sldChg>
      <pc:sldChg chg="modSp mod modAnim">
        <pc:chgData name="Jakob Fiellau" userId="17d9f0ec-4cd3-4688-89b2-d384ab77bede" providerId="ADAL" clId="{474286B1-180A-454D-BBB0-75A01642BBD2}" dt="2026-02-03T11:10:11.275" v="1400"/>
        <pc:sldMkLst>
          <pc:docMk/>
          <pc:sldMk cId="2350612490" sldId="2147483613"/>
        </pc:sldMkLst>
        <pc:spChg chg="mod">
          <ac:chgData name="Jakob Fiellau" userId="17d9f0ec-4cd3-4688-89b2-d384ab77bede" providerId="ADAL" clId="{474286B1-180A-454D-BBB0-75A01642BBD2}" dt="2026-02-02T12:11:07.383" v="7" actId="1076"/>
          <ac:spMkLst>
            <pc:docMk/>
            <pc:sldMk cId="2350612490" sldId="2147483613"/>
            <ac:spMk id="2" creationId="{5D3C6C54-EC89-EDCB-0376-0B02153142C7}"/>
          </ac:spMkLst>
        </pc:spChg>
        <pc:spChg chg="mod">
          <ac:chgData name="Jakob Fiellau" userId="17d9f0ec-4cd3-4688-89b2-d384ab77bede" providerId="ADAL" clId="{474286B1-180A-454D-BBB0-75A01642BBD2}" dt="2026-02-02T12:10:54.320" v="2" actId="14100"/>
          <ac:spMkLst>
            <pc:docMk/>
            <pc:sldMk cId="2350612490" sldId="2147483613"/>
            <ac:spMk id="24" creationId="{6E555E45-645B-F2E4-C1CA-6D09BBF30506}"/>
          </ac:spMkLst>
        </pc:spChg>
        <pc:spChg chg="mod">
          <ac:chgData name="Jakob Fiellau" userId="17d9f0ec-4cd3-4688-89b2-d384ab77bede" providerId="ADAL" clId="{474286B1-180A-454D-BBB0-75A01642BBD2}" dt="2026-02-02T12:11:05.624" v="6" actId="1076"/>
          <ac:spMkLst>
            <pc:docMk/>
            <pc:sldMk cId="2350612490" sldId="2147483613"/>
            <ac:spMk id="25" creationId="{64F14C45-7B1A-5902-16FD-074423F903C0}"/>
          </ac:spMkLst>
        </pc:spChg>
      </pc:sldChg>
      <pc:sldChg chg="modSp mod">
        <pc:chgData name="Jakob Fiellau" userId="17d9f0ec-4cd3-4688-89b2-d384ab77bede" providerId="ADAL" clId="{474286B1-180A-454D-BBB0-75A01642BBD2}" dt="2026-02-03T07:13:56.929" v="446" actId="1076"/>
        <pc:sldMkLst>
          <pc:docMk/>
          <pc:sldMk cId="758755140" sldId="2147483617"/>
        </pc:sldMkLst>
        <pc:spChg chg="mod">
          <ac:chgData name="Jakob Fiellau" userId="17d9f0ec-4cd3-4688-89b2-d384ab77bede" providerId="ADAL" clId="{474286B1-180A-454D-BBB0-75A01642BBD2}" dt="2026-02-03T07:13:56.929" v="446" actId="1076"/>
          <ac:spMkLst>
            <pc:docMk/>
            <pc:sldMk cId="758755140" sldId="2147483617"/>
            <ac:spMk id="10" creationId="{24E26D7A-9CE7-397F-B8FA-A0367AF468DE}"/>
          </ac:spMkLst>
        </pc:spChg>
      </pc:sldChg>
      <pc:sldChg chg="add del mod modShow">
        <pc:chgData name="Jakob Fiellau" userId="17d9f0ec-4cd3-4688-89b2-d384ab77bede" providerId="ADAL" clId="{474286B1-180A-454D-BBB0-75A01642BBD2}" dt="2026-02-10T18:05:13.886" v="2086" actId="47"/>
        <pc:sldMkLst>
          <pc:docMk/>
          <pc:sldMk cId="3109985728" sldId="2147483634"/>
        </pc:sldMkLst>
      </pc:sldChg>
      <pc:sldChg chg="modSp mod">
        <pc:chgData name="Jakob Fiellau" userId="17d9f0ec-4cd3-4688-89b2-d384ab77bede" providerId="ADAL" clId="{474286B1-180A-454D-BBB0-75A01642BBD2}" dt="2026-02-03T07:25:43.028" v="744" actId="20577"/>
        <pc:sldMkLst>
          <pc:docMk/>
          <pc:sldMk cId="3758633185" sldId="2147483637"/>
        </pc:sldMkLst>
        <pc:spChg chg="mod">
          <ac:chgData name="Jakob Fiellau" userId="17d9f0ec-4cd3-4688-89b2-d384ab77bede" providerId="ADAL" clId="{474286B1-180A-454D-BBB0-75A01642BBD2}" dt="2026-02-03T07:25:43.028" v="744" actId="20577"/>
          <ac:spMkLst>
            <pc:docMk/>
            <pc:sldMk cId="3758633185" sldId="2147483637"/>
            <ac:spMk id="2" creationId="{502894B3-E989-60FF-38AC-81AE09E96806}"/>
          </ac:spMkLst>
        </pc:spChg>
      </pc:sldChg>
      <pc:sldChg chg="delSp modSp mod modAnim">
        <pc:chgData name="Jakob Fiellau" userId="17d9f0ec-4cd3-4688-89b2-d384ab77bede" providerId="ADAL" clId="{474286B1-180A-454D-BBB0-75A01642BBD2}" dt="2026-02-03T11:26:18.923" v="2047" actId="1035"/>
        <pc:sldMkLst>
          <pc:docMk/>
          <pc:sldMk cId="3356115685" sldId="2147483642"/>
        </pc:sldMkLst>
        <pc:spChg chg="mod">
          <ac:chgData name="Jakob Fiellau" userId="17d9f0ec-4cd3-4688-89b2-d384ab77bede" providerId="ADAL" clId="{474286B1-180A-454D-BBB0-75A01642BBD2}" dt="2026-02-02T17:16:44.698" v="398" actId="113"/>
          <ac:spMkLst>
            <pc:docMk/>
            <pc:sldMk cId="3356115685" sldId="2147483642"/>
            <ac:spMk id="4" creationId="{C4C8C1F0-DEF9-BBAF-61C7-B29EBECDFF7E}"/>
          </ac:spMkLst>
        </pc:spChg>
        <pc:spChg chg="mod">
          <ac:chgData name="Jakob Fiellau" userId="17d9f0ec-4cd3-4688-89b2-d384ab77bede" providerId="ADAL" clId="{474286B1-180A-454D-BBB0-75A01642BBD2}" dt="2026-02-03T11:26:18.923" v="2047" actId="1035"/>
          <ac:spMkLst>
            <pc:docMk/>
            <pc:sldMk cId="3356115685" sldId="2147483642"/>
            <ac:spMk id="13" creationId="{46F9E14F-9B91-D902-10BA-071C01F151BA}"/>
          </ac:spMkLst>
        </pc:spChg>
      </pc:sldChg>
      <pc:sldChg chg="modSp mod">
        <pc:chgData name="Jakob Fiellau" userId="17d9f0ec-4cd3-4688-89b2-d384ab77bede" providerId="ADAL" clId="{474286B1-180A-454D-BBB0-75A01642BBD2}" dt="2026-02-03T10:26:51.617" v="1037" actId="20577"/>
        <pc:sldMkLst>
          <pc:docMk/>
          <pc:sldMk cId="450048740" sldId="2147483647"/>
        </pc:sldMkLst>
        <pc:spChg chg="mod">
          <ac:chgData name="Jakob Fiellau" userId="17d9f0ec-4cd3-4688-89b2-d384ab77bede" providerId="ADAL" clId="{474286B1-180A-454D-BBB0-75A01642BBD2}" dt="2026-02-03T10:26:51.617" v="1037" actId="20577"/>
          <ac:spMkLst>
            <pc:docMk/>
            <pc:sldMk cId="450048740" sldId="2147483647"/>
            <ac:spMk id="4" creationId="{51B2F5F8-8218-E7BA-15DF-8A181ED9CFEF}"/>
          </ac:spMkLst>
        </pc:spChg>
      </pc:sldChg>
      <pc:sldMasterChg chg="delSldLayout">
        <pc:chgData name="Jakob Fiellau" userId="17d9f0ec-4cd3-4688-89b2-d384ab77bede" providerId="ADAL" clId="{474286B1-180A-454D-BBB0-75A01642BBD2}" dt="2026-02-03T11:18:20.847" v="2001" actId="47"/>
        <pc:sldMasterMkLst>
          <pc:docMk/>
          <pc:sldMasterMk cId="4070421205" sldId="2147483660"/>
        </pc:sldMasterMkLst>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8.xml"/><Relationship Id="rId1" Type="http://schemas.microsoft.com/office/2011/relationships/chartStyle" Target="style38.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9.xml"/><Relationship Id="rId1" Type="http://schemas.microsoft.com/office/2011/relationships/chartStyle" Target="style39.xm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40.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41.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42.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43.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44.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45.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46.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47.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Microsoft_Excel_Worksheet49.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409609822342561E-2"/>
          <c:y val="5.9721281830283662E-2"/>
          <c:w val="0.92423470041790223"/>
          <c:h val="0.91254166203755138"/>
        </c:manualLayout>
      </c:layout>
      <c:scatterChart>
        <c:scatterStyle val="lineMarker"/>
        <c:varyColors val="0"/>
        <c:ser>
          <c:idx val="1"/>
          <c:order val="0"/>
          <c:tx>
            <c:strRef>
              <c:f>Sheet1!$D$1</c:f>
              <c:strCache>
                <c:ptCount val="1"/>
                <c:pt idx="0">
                  <c:v>Columns</c:v>
                </c:pt>
              </c:strCache>
            </c:strRef>
          </c:tx>
          <c:spPr>
            <a:ln>
              <a:noFill/>
            </a:ln>
            <a:effectLst/>
          </c:spPr>
          <c:marker>
            <c:symbol val="circle"/>
            <c:size val="5"/>
            <c:spPr>
              <a:solidFill>
                <a:schemeClr val="tx1"/>
              </a:solidFill>
              <a:ln>
                <a:noFill/>
              </a:ln>
              <a:effectLst/>
            </c:spPr>
          </c:marker>
          <c:dPt>
            <c:idx val="32"/>
            <c:marker>
              <c:spPr>
                <a:noFill/>
                <a:ln>
                  <a:noFill/>
                </a:ln>
                <a:effectLst/>
              </c:spPr>
            </c:marker>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862-4427-A0D8-BC7EAF0D2A41}"/>
              </c:ext>
            </c:extLst>
          </c:dPt>
          <c:dPt>
            <c:idx val="33"/>
            <c:marker>
              <c:spPr>
                <a:noFill/>
                <a:ln>
                  <a:noFill/>
                </a:ln>
                <a:effectLst/>
              </c:spPr>
            </c:marker>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862-4427-A0D8-BC7EAF0D2A41}"/>
              </c:ext>
            </c:extLst>
          </c:dPt>
          <c:dPt>
            <c:idx val="34"/>
            <c:marker>
              <c:spPr>
                <a:noFill/>
                <a:ln>
                  <a:noFill/>
                </a:ln>
                <a:effectLst/>
              </c:spPr>
            </c:marker>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862-4427-A0D8-BC7EAF0D2A41}"/>
              </c:ext>
            </c:extLst>
          </c:dPt>
          <c:dPt>
            <c:idx val="35"/>
            <c:marker>
              <c:spPr>
                <a:noFill/>
                <a:ln>
                  <a:noFill/>
                </a:ln>
                <a:effectLst/>
              </c:spPr>
            </c:marker>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862-4427-A0D8-BC7EAF0D2A41}"/>
              </c:ext>
            </c:extLst>
          </c:dPt>
          <c:dLbls>
            <c:delete val="1"/>
          </c:dLbls>
          <c:xVal>
            <c:numRef>
              <c:f>Sheet1!$B$2:$B$37</c:f>
              <c:numCache>
                <c:formatCode>0</c:formatCode>
                <c:ptCount val="36"/>
                <c:pt idx="0">
                  <c:v>-0.79685568917609995</c:v>
                </c:pt>
                <c:pt idx="1">
                  <c:v>5.6006868228400002E-2</c:v>
                </c:pt>
                <c:pt idx="2">
                  <c:v>1.41078688659E-2</c:v>
                </c:pt>
                <c:pt idx="3">
                  <c:v>-0.36441741014680001</c:v>
                </c:pt>
                <c:pt idx="4">
                  <c:v>9.8728836427210004E-2</c:v>
                </c:pt>
                <c:pt idx="5">
                  <c:v>-0.80757554958370004</c:v>
                </c:pt>
                <c:pt idx="6">
                  <c:v>9.8198208175790003E-2</c:v>
                </c:pt>
                <c:pt idx="7">
                  <c:v>4.7832589575809999E-2</c:v>
                </c:pt>
                <c:pt idx="8">
                  <c:v>1.5282901794079999E-2</c:v>
                </c:pt>
                <c:pt idx="9">
                  <c:v>-0.25378060425920002</c:v>
                </c:pt>
                <c:pt idx="10">
                  <c:v>-0.45659166978249999</c:v>
                </c:pt>
                <c:pt idx="11">
                  <c:v>0.14961397365090001</c:v>
                </c:pt>
                <c:pt idx="12">
                  <c:v>0.10981798880679999</c:v>
                </c:pt>
                <c:pt idx="13">
                  <c:v>-0.15515429841360001</c:v>
                </c:pt>
                <c:pt idx="14">
                  <c:v>-0.24054924020640001</c:v>
                </c:pt>
                <c:pt idx="15">
                  <c:v>-4.0463359168009999E-2</c:v>
                </c:pt>
                <c:pt idx="16">
                  <c:v>0.14524758687309999</c:v>
                </c:pt>
                <c:pt idx="17">
                  <c:v>0.1354873474338</c:v>
                </c:pt>
                <c:pt idx="18">
                  <c:v>0.1482230694168</c:v>
                </c:pt>
                <c:pt idx="19">
                  <c:v>-0.55412753045410001</c:v>
                </c:pt>
                <c:pt idx="20">
                  <c:v>8.6812676953059997E-2</c:v>
                </c:pt>
                <c:pt idx="21">
                  <c:v>9.6204974267400004E-2</c:v>
                </c:pt>
                <c:pt idx="22">
                  <c:v>-0.208330457803</c:v>
                </c:pt>
                <c:pt idx="23">
                  <c:v>-0.26584709248139998</c:v>
                </c:pt>
                <c:pt idx="24">
                  <c:v>-6.7664116146430003E-2</c:v>
                </c:pt>
                <c:pt idx="25">
                  <c:v>0.12461058584369999</c:v>
                </c:pt>
                <c:pt idx="26">
                  <c:v>0.1488280572638</c:v>
                </c:pt>
                <c:pt idx="27">
                  <c:v>-0.178113255552</c:v>
                </c:pt>
                <c:pt idx="28">
                  <c:v>0.14362200564899999</c:v>
                </c:pt>
                <c:pt idx="29">
                  <c:v>-0.41325254440420001</c:v>
                </c:pt>
                <c:pt idx="30">
                  <c:v>7.2634438752080005E-2</c:v>
                </c:pt>
                <c:pt idx="31">
                  <c:v>0.1695066062253</c:v>
                </c:pt>
                <c:pt idx="32">
                  <c:v>-0.23691918360809999</c:v>
                </c:pt>
                <c:pt idx="33">
                  <c:v>-0.1545635669814</c:v>
                </c:pt>
                <c:pt idx="34">
                  <c:v>0.19721037723400001</c:v>
                </c:pt>
                <c:pt idx="35">
                  <c:v>0.21686036808010001</c:v>
                </c:pt>
              </c:numCache>
            </c:numRef>
          </c:xVal>
          <c:yVal>
            <c:numRef>
              <c:f>Sheet1!$D$2:$D$37</c:f>
              <c:numCache>
                <c:formatCode>General</c:formatCode>
                <c:ptCount val="36"/>
                <c:pt idx="32" formatCode="0">
                  <c:v>2.8778457735410001E-2</c:v>
                </c:pt>
                <c:pt idx="33" formatCode="0">
                  <c:v>-5.0965430540029999E-2</c:v>
                </c:pt>
                <c:pt idx="34" formatCode="0">
                  <c:v>-0.17886336231649999</c:v>
                </c:pt>
                <c:pt idx="35" formatCode="0">
                  <c:v>0.1939674185228</c:v>
                </c:pt>
              </c:numCache>
            </c:numRef>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24-9862-4427-A0D8-BC7EAF0D2A41}"/>
            </c:ext>
          </c:extLst>
        </c:ser>
        <c:dLbls>
          <c:showLegendKey val="0"/>
          <c:showVal val="1"/>
          <c:showCatName val="0"/>
          <c:showSerName val="0"/>
          <c:showPercent val="0"/>
          <c:showBubbleSize val="0"/>
        </c:dLbls>
        <c:axId val="1"/>
        <c:axId val="2"/>
      </c:scatterChart>
      <c:valAx>
        <c:axId val="1"/>
        <c:scaling>
          <c:orientation val="minMax"/>
          <c:max val="0.35000000000000003"/>
          <c:min val="-0.35000000000000003"/>
        </c:scaling>
        <c:delete val="1"/>
        <c:axPos val="b"/>
        <c:numFmt formatCode="General" sourceLinked="0"/>
        <c:majorTickMark val="out"/>
        <c:minorTickMark val="none"/>
        <c:tickLblPos val="nextTo"/>
        <c:crossAx val="2"/>
        <c:crosses val="autoZero"/>
        <c:crossBetween val="between"/>
        <c:majorUnit val="0.13500000000000001"/>
      </c:valAx>
      <c:valAx>
        <c:axId val="2"/>
        <c:scaling>
          <c:orientation val="minMax"/>
          <c:max val="0.35000000000000003"/>
          <c:min val="-0.35000000000000003"/>
        </c:scaling>
        <c:delete val="1"/>
        <c:axPos val="l"/>
        <c:numFmt formatCode="General" sourceLinked="0"/>
        <c:majorTickMark val="out"/>
        <c:minorTickMark val="none"/>
        <c:tickLblPos val="nextTo"/>
        <c:crossAx val="1"/>
        <c:crosses val="min"/>
        <c:crossBetween val="between"/>
      </c:valAx>
      <c:spPr>
        <a:noFill/>
        <a:ln w="25400">
          <a:noFill/>
        </a:ln>
      </c:spPr>
    </c:plotArea>
    <c:plotVisOnly val="1"/>
    <c:dispBlanksAs val="gap"/>
    <c:showDLblsOverMax val="0"/>
    <c:extLst xmlns:c16r3="http://schemas.microsoft.com/office/drawing/2017/03/chart" xmlns:c14="http://schemas.microsoft.com/office/drawing/2007/8/2/chart" xmlns:mc="http://schemas.openxmlformats.org/markup-compatibility/2006" xmlns:c16="http://schemas.microsoft.com/office/drawing/2014/chart" xmlns:c15="http://schemas.microsoft.com/office/drawing/2012/chart">
      <c:ext xmlns:c16r3="http://schemas.microsoft.com/office/drawing/2017/03/chart">
        <c16r3:dataDisplayOptions16 xmlns:c16r3="http://schemas.microsoft.com/office/drawing/2017/03/chart">
          <c16r3:dispNaAsBlank val="1"/>
        </c16r3:dataDisplayOptions16>
      </c:ext>
    </c:extLst>
  </c:chart>
  <c:spPr>
    <a:solidFill>
      <a:srgbClr val="FFFFFF">
        <a:alpha val="0"/>
      </a:srgbClr>
    </a:solidFill>
    <a:ln>
      <a:noFill/>
    </a:ln>
    <a:effectLst/>
  </c:spPr>
  <c:txPr>
    <a:bodyPr/>
    <a:lstStyle/>
    <a:p>
      <a:pPr>
        <a:defRPr/>
      </a:pPr>
      <a:endParaRPr lang="da-DK"/>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472353453257217E-2"/>
          <c:y val="4.6448733332734853E-2"/>
          <c:w val="0.9462129436536233"/>
          <c:h val="0.81915981988398123"/>
        </c:manualLayout>
      </c:layout>
      <c:lineChart>
        <c:grouping val="standard"/>
        <c:varyColors val="0"/>
        <c:ser>
          <c:idx val="0"/>
          <c:order val="0"/>
          <c:tx>
            <c:strRef>
              <c:f>Sheet1!$B$1</c:f>
              <c:strCache>
                <c:ptCount val="1"/>
                <c:pt idx="0">
                  <c:v>2025</c:v>
                </c:pt>
              </c:strCache>
            </c:strRef>
          </c:tx>
          <c:spPr>
            <a:ln w="28575" cap="rnd">
              <a:solidFill>
                <a:schemeClr val="accent1"/>
              </a:solidFill>
              <a:round/>
            </a:ln>
            <a:effectLst/>
          </c:spPr>
          <c:marker>
            <c:symbol val="none"/>
          </c:marker>
          <c:dLbls>
            <c:spPr>
              <a:solidFill>
                <a:srgbClr val="009090"/>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18-24 år (n=85)</c:v>
                </c:pt>
                <c:pt idx="1">
                  <c:v>25-29 år (n=144)</c:v>
                </c:pt>
                <c:pt idx="2">
                  <c:v>30-34 år (n=236)</c:v>
                </c:pt>
                <c:pt idx="3">
                  <c:v>35-39 år (n=315)</c:v>
                </c:pt>
                <c:pt idx="4">
                  <c:v>40-44 år (n=349)</c:v>
                </c:pt>
                <c:pt idx="5">
                  <c:v>45-49 år (n=344)</c:v>
                </c:pt>
                <c:pt idx="6">
                  <c:v>50-54 år (n=327)</c:v>
                </c:pt>
                <c:pt idx="7">
                  <c:v>55-59 år (n=385)</c:v>
                </c:pt>
                <c:pt idx="8">
                  <c:v>60-64 år (n=375)</c:v>
                </c:pt>
                <c:pt idx="9">
                  <c:v>65-69 år (n=280)</c:v>
                </c:pt>
                <c:pt idx="10">
                  <c:v>70-74 år (n=221)</c:v>
                </c:pt>
                <c:pt idx="11">
                  <c:v>75 år eller ældre (n=169)</c:v>
                </c:pt>
              </c:strCache>
            </c:strRef>
          </c:cat>
          <c:val>
            <c:numRef>
              <c:f>Sheet1!$B$2:$B$13</c:f>
              <c:numCache>
                <c:formatCode>0</c:formatCode>
                <c:ptCount val="12"/>
                <c:pt idx="0">
                  <c:v>51.76470588235</c:v>
                </c:pt>
                <c:pt idx="1">
                  <c:v>60.416666666669997</c:v>
                </c:pt>
                <c:pt idx="2">
                  <c:v>65.254237288140004</c:v>
                </c:pt>
                <c:pt idx="3">
                  <c:v>67.301587301590004</c:v>
                </c:pt>
                <c:pt idx="4">
                  <c:v>77.65042979943</c:v>
                </c:pt>
                <c:pt idx="5">
                  <c:v>76.162790697670005</c:v>
                </c:pt>
                <c:pt idx="6">
                  <c:v>80.733944954129996</c:v>
                </c:pt>
                <c:pt idx="7">
                  <c:v>78.961038961040003</c:v>
                </c:pt>
                <c:pt idx="8">
                  <c:v>78.666666666669997</c:v>
                </c:pt>
                <c:pt idx="9">
                  <c:v>78.21428571429</c:v>
                </c:pt>
                <c:pt idx="10">
                  <c:v>83.257918552039996</c:v>
                </c:pt>
                <c:pt idx="11">
                  <c:v>94.117647058819998</c:v>
                </c:pt>
              </c:numCache>
            </c:numRef>
          </c:val>
          <c:smooth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657-4968-9903-23B7AA180C84}"/>
            </c:ext>
          </c:extLst>
        </c:ser>
        <c:dLbls>
          <c:showLegendKey val="0"/>
          <c:showVal val="1"/>
          <c:showCatName val="0"/>
          <c:showSerName val="0"/>
          <c:showPercent val="0"/>
          <c:showBubbleSize val="0"/>
        </c:dLbls>
        <c:smooth val="0"/>
        <c:axId val="970467832"/>
        <c:axId val="970467504"/>
      </c:lineChart>
      <c:catAx>
        <c:axId val="970467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70467504"/>
        <c:crosses val="autoZero"/>
        <c:auto val="1"/>
        <c:lblAlgn val="ctr"/>
        <c:lblOffset val="100"/>
        <c:noMultiLvlLbl val="0"/>
      </c:catAx>
      <c:valAx>
        <c:axId val="970467504"/>
        <c:scaling>
          <c:orientation val="minMax"/>
          <c:min val="50"/>
        </c:scaling>
        <c:delete val="0"/>
        <c:axPos val="l"/>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970467832"/>
        <c:crosses val="autoZero"/>
        <c:crossBetween val="between"/>
      </c:valAx>
      <c:spPr>
        <a:noFill/>
        <a:ln>
          <a:noFill/>
        </a:ln>
        <a:effectLst/>
      </c:spPr>
    </c:plotArea>
    <c:plotVisOnly val="1"/>
    <c:dispBlanksAs val="gap"/>
    <c:showDLblsOverMax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c:v>
                </c:pt>
              </c:strCache>
            </c:strRef>
          </c:tx>
          <c:spPr>
            <a:solidFill>
              <a:srgbClr val="99B9B9"/>
            </a:solidFill>
            <a:ln>
              <a:noFill/>
            </a:ln>
            <a:effectLst/>
          </c:spPr>
          <c:invertIfNegative val="0"/>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4E2D-4636-B881-FAA6A6D171B4}"/>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4E2D-4636-B881-FAA6A6D171B4}"/>
              </c:ext>
            </c:extLst>
          </c:dPt>
          <c:dPt>
            <c:idx val="6"/>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4E2D-4636-B881-FAA6A6D171B4}"/>
              </c:ext>
            </c:extLst>
          </c:dPt>
          <c:dPt>
            <c:idx val="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4-81BE-4DE4-B287-567AAAC45531}"/>
              </c:ext>
            </c:extLst>
          </c:dPt>
          <c:dPt>
            <c:idx val="1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4E2D-4636-B881-FAA6A6D171B4}"/>
              </c:ext>
            </c:extLst>
          </c:dPt>
          <c:dPt>
            <c:idx val="1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4E2D-4636-B881-FAA6A6D171B4}"/>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4E2D-4636-B881-FAA6A6D171B4}"/>
              </c:ext>
            </c:extLst>
          </c:dPt>
          <c:dPt>
            <c:idx val="13"/>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4E2D-4636-B881-FAA6A6D171B4}"/>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4E2D-4636-B881-FAA6A6D171B4}"/>
              </c:ext>
            </c:extLst>
          </c:dPt>
          <c:dPt>
            <c:idx val="15"/>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81BE-4DE4-B287-567AAAC45531}"/>
              </c:ext>
            </c:extLst>
          </c:dPt>
          <c:dPt>
            <c:idx val="17"/>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6-81BE-4DE4-B287-567AAAC45531}"/>
              </c:ext>
            </c:extLst>
          </c:dPt>
          <c:dPt>
            <c:idx val="1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81BE-4DE4-B287-567AAAC45531}"/>
              </c:ext>
            </c:extLst>
          </c:dPt>
          <c:dPt>
            <c:idx val="19"/>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4E2D-4636-B881-FAA6A6D171B4}"/>
              </c:ext>
            </c:extLst>
          </c:dPt>
          <c:dPt>
            <c:idx val="2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2-4E2D-4636-B881-FAA6A6D171B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 komme ud til stranden og kysten</c:v>
                </c:pt>
                <c:pt idx="1">
                  <c:v>At slappe af og lade op</c:v>
                </c:pt>
                <c:pt idx="2">
                  <c:v>Tid med familie og venner</c:v>
                </c:pt>
                <c:pt idx="3">
                  <c:v>Den lokale atmosfære</c:v>
                </c:pt>
                <c:pt idx="4">
                  <c:v>At opleve skovområder, naturstier o.lign.</c:v>
                </c:pt>
                <c:pt idx="5">
                  <c:v>En venlig og imødekommende lokalbefolkning</c:v>
                </c:pt>
                <c:pt idx="6">
                  <c:v>Gode madoplevelser</c:v>
                </c:pt>
                <c:pt idx="7">
                  <c:v>At der er trygt</c:v>
                </c:pt>
                <c:pt idx="8">
                  <c:v>Museer, udstillinger og historiske attraktioner/seværdigheder</c:v>
                </c:pt>
                <c:pt idx="9">
                  <c:v>At opleve noget nyt og få ny inspiration</c:v>
                </c:pt>
                <c:pt idx="10">
                  <c:v>At være aktiv i form af sportsaktiviteter</c:v>
                </c:pt>
                <c:pt idx="11">
                  <c:v>Shopping</c:v>
                </c:pt>
                <c:pt idx="12">
                  <c:v>Et miljøvenligt rejsemål</c:v>
                </c:pt>
                <c:pt idx="13">
                  <c:v>Lokale events og markeder</c:v>
                </c:pt>
                <c:pt idx="14">
                  <c:v>At der er liv i bymidten</c:v>
                </c:pt>
                <c:pt idx="15">
                  <c:v>Kunst og kultur, fx gallerier og lokale kunsthåndværkere</c:v>
                </c:pt>
                <c:pt idx="16">
                  <c:v>Besøge venner og familie</c:v>
                </c:pt>
                <c:pt idx="17">
                  <c:v>Forlystelsesparker, badelande o.lign. attraktioner</c:v>
                </c:pt>
                <c:pt idx="18">
                  <c:v>Musikoplevelser, fx festivaler, koncerter</c:v>
                </c:pt>
                <c:pt idx="19">
                  <c:v>Andet</c:v>
                </c:pt>
                <c:pt idx="20">
                  <c:v>Ved ikke</c:v>
                </c:pt>
              </c:strCache>
            </c:strRef>
          </c:cat>
          <c:val>
            <c:numRef>
              <c:f>Sheet1!$B$2:$B$22</c:f>
              <c:numCache>
                <c:formatCode>0%</c:formatCode>
                <c:ptCount val="21"/>
                <c:pt idx="0">
                  <c:v>0.76862507571170002</c:v>
                </c:pt>
                <c:pt idx="1">
                  <c:v>0.64839491217440004</c:v>
                </c:pt>
                <c:pt idx="2">
                  <c:v>0.47486371895820001</c:v>
                </c:pt>
                <c:pt idx="3">
                  <c:v>0.42610539067230002</c:v>
                </c:pt>
                <c:pt idx="4">
                  <c:v>0.38370684433680002</c:v>
                </c:pt>
                <c:pt idx="5">
                  <c:v>0.34433676559659998</c:v>
                </c:pt>
                <c:pt idx="6">
                  <c:v>0.3210175651121</c:v>
                </c:pt>
                <c:pt idx="7">
                  <c:v>0.25378558449420002</c:v>
                </c:pt>
                <c:pt idx="8">
                  <c:v>0.20351302241069999</c:v>
                </c:pt>
                <c:pt idx="9">
                  <c:v>0.18927922471229999</c:v>
                </c:pt>
                <c:pt idx="10">
                  <c:v>0.18746214415510001</c:v>
                </c:pt>
                <c:pt idx="11">
                  <c:v>0.17989097516659999</c:v>
                </c:pt>
                <c:pt idx="12">
                  <c:v>0.1695941853422</c:v>
                </c:pt>
                <c:pt idx="13">
                  <c:v>0.1568746214416</c:v>
                </c:pt>
                <c:pt idx="14">
                  <c:v>0.15566323440339999</c:v>
                </c:pt>
                <c:pt idx="15">
                  <c:v>0.1459721380981</c:v>
                </c:pt>
                <c:pt idx="16">
                  <c:v>8.419139915203E-2</c:v>
                </c:pt>
                <c:pt idx="17">
                  <c:v>8.2071471835250001E-2</c:v>
                </c:pt>
                <c:pt idx="18">
                  <c:v>4.9364021804970001E-2</c:v>
                </c:pt>
                <c:pt idx="19">
                  <c:v>1.9987886129619999E-2</c:v>
                </c:pt>
                <c:pt idx="20">
                  <c:v>1.211387038159E-3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0-4E2D-4636-B881-FAA6A6D171B4}"/>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0.85000000000000009"/>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Sheet1!$D$1</c:f>
              <c:strCache>
                <c:ptCount val="1"/>
                <c:pt idx="0">
                  <c:v>Gæster fra andre lande</c:v>
                </c:pt>
              </c:strCache>
            </c:strRef>
          </c:tx>
          <c:spPr>
            <a:solidFill>
              <a:srgbClr val="99B9B9"/>
            </a:solidFill>
            <a:ln>
              <a:noFill/>
            </a:ln>
            <a:effectLst/>
          </c:spPr>
          <c:invertIfNegative val="0"/>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507A-47EA-B47C-72704B6FA959}"/>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507A-47EA-B47C-72704B6FA959}"/>
              </c:ext>
            </c:extLst>
          </c:dPt>
          <c:dPt>
            <c:idx val="6"/>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507A-47EA-B47C-72704B6FA959}"/>
              </c:ext>
            </c:extLst>
          </c:dPt>
          <c:dPt>
            <c:idx val="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507A-47EA-B47C-72704B6FA959}"/>
              </c:ext>
            </c:extLst>
          </c:dPt>
          <c:dPt>
            <c:idx val="1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507A-47EA-B47C-72704B6FA959}"/>
              </c:ext>
            </c:extLst>
          </c:dPt>
          <c:dPt>
            <c:idx val="1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507A-47EA-B47C-72704B6FA959}"/>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507A-47EA-B47C-72704B6FA959}"/>
              </c:ext>
            </c:extLst>
          </c:dPt>
          <c:dPt>
            <c:idx val="13"/>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507A-47EA-B47C-72704B6FA959}"/>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507A-47EA-B47C-72704B6FA959}"/>
              </c:ext>
            </c:extLst>
          </c:dPt>
          <c:dPt>
            <c:idx val="15"/>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507A-47EA-B47C-72704B6FA959}"/>
              </c:ext>
            </c:extLst>
          </c:dPt>
          <c:dPt>
            <c:idx val="17"/>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507A-47EA-B47C-72704B6FA959}"/>
              </c:ext>
            </c:extLst>
          </c:dPt>
          <c:dPt>
            <c:idx val="1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507A-47EA-B47C-72704B6FA959}"/>
              </c:ext>
            </c:extLst>
          </c:dPt>
          <c:dPt>
            <c:idx val="19"/>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507A-47EA-B47C-72704B6FA959}"/>
              </c:ext>
            </c:extLst>
          </c:dPt>
          <c:dPt>
            <c:idx val="2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507A-47EA-B47C-72704B6FA959}"/>
              </c:ext>
            </c:extLst>
          </c:dPt>
          <c:dLbls>
            <c:dLbl>
              <c:idx val="0"/>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C-AD54-4189-B92E-1661656AD680}"/>
                </c:ext>
              </c:extLst>
            </c:dLbl>
            <c:dLbl>
              <c:idx val="2"/>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D-AD54-4189-B92E-1661656AD680}"/>
                </c:ext>
              </c:extLst>
            </c:dLbl>
            <c:dLbl>
              <c:idx val="4"/>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507A-47EA-B47C-72704B6FA959}"/>
                </c:ext>
              </c:extLst>
            </c:dLbl>
            <c:dLbl>
              <c:idx val="9"/>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E-AD54-4189-B92E-1661656AD680}"/>
                </c:ext>
              </c:extLst>
            </c:dLbl>
            <c:dLbl>
              <c:idx val="11"/>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507A-47EA-B47C-72704B6FA959}"/>
                </c:ext>
              </c:extLst>
            </c:dLbl>
            <c:dLbl>
              <c:idx val="14"/>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507A-47EA-B47C-72704B6FA95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 komme ud til stranden og kysten</c:v>
                </c:pt>
                <c:pt idx="1">
                  <c:v>At slappe af og lade op</c:v>
                </c:pt>
                <c:pt idx="2">
                  <c:v>Tid med familie og venner</c:v>
                </c:pt>
                <c:pt idx="3">
                  <c:v>Den lokale atmosfære</c:v>
                </c:pt>
                <c:pt idx="4">
                  <c:v>At opleve skovområder, naturstier o.lign.</c:v>
                </c:pt>
                <c:pt idx="5">
                  <c:v>En venlig og imødekommende lokalbefolkning</c:v>
                </c:pt>
                <c:pt idx="6">
                  <c:v>Gode madoplevelser</c:v>
                </c:pt>
                <c:pt idx="7">
                  <c:v>At der er trygt</c:v>
                </c:pt>
                <c:pt idx="8">
                  <c:v>Museer, udstillinger og historiske attraktioner/seværdigheder</c:v>
                </c:pt>
                <c:pt idx="9">
                  <c:v>At opleve noget nyt og få ny inspiration</c:v>
                </c:pt>
                <c:pt idx="10">
                  <c:v>At være aktiv i form af sportsaktiviteter</c:v>
                </c:pt>
                <c:pt idx="11">
                  <c:v>Shopping</c:v>
                </c:pt>
                <c:pt idx="12">
                  <c:v>Et miljøvenligt rejsemål</c:v>
                </c:pt>
                <c:pt idx="13">
                  <c:v>Lokale events og markeder</c:v>
                </c:pt>
                <c:pt idx="14">
                  <c:v>At der er liv i bymidten</c:v>
                </c:pt>
                <c:pt idx="15">
                  <c:v>Kunst og kultur, fx gallerier og lokale kunsthåndværkere</c:v>
                </c:pt>
                <c:pt idx="16">
                  <c:v>Besøge venner og familie</c:v>
                </c:pt>
                <c:pt idx="17">
                  <c:v>Forlystelsesparker, badelande o.lign. attraktioner</c:v>
                </c:pt>
                <c:pt idx="18">
                  <c:v>Musikoplevelser, fx festivaler, koncerter</c:v>
                </c:pt>
                <c:pt idx="19">
                  <c:v>Andet</c:v>
                </c:pt>
                <c:pt idx="20">
                  <c:v>Ved ikke</c:v>
                </c:pt>
              </c:strCache>
            </c:strRef>
          </c:cat>
          <c:val>
            <c:numRef>
              <c:f>Sheet1!$D$2:$D$22</c:f>
              <c:numCache>
                <c:formatCode>0%</c:formatCode>
                <c:ptCount val="21"/>
                <c:pt idx="0">
                  <c:v>0.66</c:v>
                </c:pt>
                <c:pt idx="1">
                  <c:v>0.6</c:v>
                </c:pt>
                <c:pt idx="2">
                  <c:v>0.35</c:v>
                </c:pt>
                <c:pt idx="3">
                  <c:v>0.43</c:v>
                </c:pt>
                <c:pt idx="4">
                  <c:v>0.3</c:v>
                </c:pt>
                <c:pt idx="5">
                  <c:v>0.31</c:v>
                </c:pt>
                <c:pt idx="6">
                  <c:v>0.31</c:v>
                </c:pt>
                <c:pt idx="7">
                  <c:v>0.25</c:v>
                </c:pt>
                <c:pt idx="8">
                  <c:v>0.23</c:v>
                </c:pt>
                <c:pt idx="9">
                  <c:v>0.26</c:v>
                </c:pt>
                <c:pt idx="10">
                  <c:v>0.21</c:v>
                </c:pt>
                <c:pt idx="11">
                  <c:v>0.12</c:v>
                </c:pt>
                <c:pt idx="12">
                  <c:v>0.19</c:v>
                </c:pt>
                <c:pt idx="13">
                  <c:v>0.12</c:v>
                </c:pt>
                <c:pt idx="14">
                  <c:v>0.08</c:v>
                </c:pt>
                <c:pt idx="15">
                  <c:v>0.18</c:v>
                </c:pt>
                <c:pt idx="16">
                  <c:v>0.1</c:v>
                </c:pt>
                <c:pt idx="17">
                  <c:v>0.12</c:v>
                </c:pt>
                <c:pt idx="18">
                  <c:v>0.04</c:v>
                </c:pt>
                <c:pt idx="19">
                  <c:v>0.02</c:v>
                </c:pt>
                <c:pt idx="20">
                  <c:v>0</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507A-47EA-B47C-72704B6FA959}"/>
            </c:ext>
          </c:extLst>
        </c:ser>
        <c:dLbls>
          <c:showLegendKey val="0"/>
          <c:showVal val="1"/>
          <c:showCatName val="0"/>
          <c:showSerName val="0"/>
          <c:showPercent val="0"/>
          <c:showBubbleSize val="0"/>
        </c:dLbls>
        <c:gapWidth val="75"/>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35"/>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Sheet1!$C$1</c:f>
              <c:strCache>
                <c:ptCount val="1"/>
                <c:pt idx="0">
                  <c:v>Tyske gæster</c:v>
                </c:pt>
              </c:strCache>
            </c:strRef>
          </c:tx>
          <c:spPr>
            <a:solidFill>
              <a:srgbClr val="99B9B9"/>
            </a:solidFill>
            <a:ln>
              <a:noFill/>
            </a:ln>
            <a:effectLst/>
          </c:spPr>
          <c:invertIfNegative val="0"/>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9BE8-467B-879B-6FF9A4515749}"/>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9BE8-467B-879B-6FF9A4515749}"/>
              </c:ext>
            </c:extLst>
          </c:dPt>
          <c:dPt>
            <c:idx val="6"/>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9BE8-467B-879B-6FF9A4515749}"/>
              </c:ext>
            </c:extLst>
          </c:dPt>
          <c:dPt>
            <c:idx val="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9BE8-467B-879B-6FF9A4515749}"/>
              </c:ext>
            </c:extLst>
          </c:dPt>
          <c:dPt>
            <c:idx val="1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9BE8-467B-879B-6FF9A4515749}"/>
              </c:ext>
            </c:extLst>
          </c:dPt>
          <c:dPt>
            <c:idx val="1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9BE8-467B-879B-6FF9A4515749}"/>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9BE8-467B-879B-6FF9A4515749}"/>
              </c:ext>
            </c:extLst>
          </c:dPt>
          <c:dPt>
            <c:idx val="13"/>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9BE8-467B-879B-6FF9A4515749}"/>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9BE8-467B-879B-6FF9A4515749}"/>
              </c:ext>
            </c:extLst>
          </c:dPt>
          <c:dPt>
            <c:idx val="15"/>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9BE8-467B-879B-6FF9A4515749}"/>
              </c:ext>
            </c:extLst>
          </c:dPt>
          <c:dPt>
            <c:idx val="17"/>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9BE8-467B-879B-6FF9A4515749}"/>
              </c:ext>
            </c:extLst>
          </c:dPt>
          <c:dPt>
            <c:idx val="1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9BE8-467B-879B-6FF9A4515749}"/>
              </c:ext>
            </c:extLst>
          </c:dPt>
          <c:dPt>
            <c:idx val="19"/>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9BE8-467B-879B-6FF9A4515749}"/>
              </c:ext>
            </c:extLst>
          </c:dPt>
          <c:dPt>
            <c:idx val="2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9BE8-467B-879B-6FF9A4515749}"/>
              </c:ext>
            </c:extLst>
          </c:dPt>
          <c:dLbls>
            <c:dLbl>
              <c:idx val="0"/>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C-6212-4935-BDDC-83876A39BB7F}"/>
                </c:ext>
              </c:extLst>
            </c:dLbl>
            <c:dLbl>
              <c:idx val="1"/>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9BE8-467B-879B-6FF9A4515749}"/>
                </c:ext>
              </c:extLst>
            </c:dLbl>
            <c:dLbl>
              <c:idx val="2"/>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D-6212-4935-BDDC-83876A39BB7F}"/>
                </c:ext>
              </c:extLst>
            </c:dLbl>
            <c:dLbl>
              <c:idx val="5"/>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E-6212-4935-BDDC-83876A39BB7F}"/>
                </c:ext>
              </c:extLst>
            </c:dLbl>
            <c:dLbl>
              <c:idx val="6"/>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9BE8-467B-879B-6FF9A4515749}"/>
                </c:ext>
              </c:extLst>
            </c:dLbl>
            <c:dLbl>
              <c:idx val="7"/>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F-6212-4935-BDDC-83876A39BB7F}"/>
                </c:ext>
              </c:extLst>
            </c:dLbl>
            <c:dLbl>
              <c:idx val="10"/>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9BE8-467B-879B-6FF9A4515749}"/>
                </c:ext>
              </c:extLst>
            </c:dLbl>
            <c:dLbl>
              <c:idx val="11"/>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9BE8-467B-879B-6FF9A4515749}"/>
                </c:ext>
              </c:extLst>
            </c:dLbl>
            <c:dLbl>
              <c:idx val="12"/>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9BE8-467B-879B-6FF9A4515749}"/>
                </c:ext>
              </c:extLst>
            </c:dLbl>
            <c:dLbl>
              <c:idx val="14"/>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9BE8-467B-879B-6FF9A4515749}"/>
                </c:ext>
              </c:extLst>
            </c:dLbl>
            <c:dLbl>
              <c:idx val="15"/>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9BE8-467B-879B-6FF9A4515749}"/>
                </c:ext>
              </c:extLst>
            </c:dLbl>
            <c:dLbl>
              <c:idx val="16"/>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20-6212-4935-BDDC-83876A39BB7F}"/>
                </c:ext>
              </c:extLst>
            </c:dLbl>
            <c:dLbl>
              <c:idx val="18"/>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9BE8-467B-879B-6FF9A4515749}"/>
                </c:ext>
              </c:extLst>
            </c:dLbl>
            <c:dLbl>
              <c:idx val="19"/>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9BE8-467B-879B-6FF9A451574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 komme ud til stranden og kysten</c:v>
                </c:pt>
                <c:pt idx="1">
                  <c:v>At slappe af og lade op</c:v>
                </c:pt>
                <c:pt idx="2">
                  <c:v>Tid med familie og venner</c:v>
                </c:pt>
                <c:pt idx="3">
                  <c:v>Den lokale atmosfære</c:v>
                </c:pt>
                <c:pt idx="4">
                  <c:v>At opleve skovområder, naturstier o.lign.</c:v>
                </c:pt>
                <c:pt idx="5">
                  <c:v>En venlig og imødekommende lokalbefolkning</c:v>
                </c:pt>
                <c:pt idx="6">
                  <c:v>Gode madoplevelser</c:v>
                </c:pt>
                <c:pt idx="7">
                  <c:v>At der er trygt</c:v>
                </c:pt>
                <c:pt idx="8">
                  <c:v>Museer, udstillinger og historiske attraktioner/seværdigheder</c:v>
                </c:pt>
                <c:pt idx="9">
                  <c:v>At opleve noget nyt og få ny inspiration</c:v>
                </c:pt>
                <c:pt idx="10">
                  <c:v>At være aktiv i form af sportsaktiviteter</c:v>
                </c:pt>
                <c:pt idx="11">
                  <c:v>Shopping</c:v>
                </c:pt>
                <c:pt idx="12">
                  <c:v>Et miljøvenligt rejsemål</c:v>
                </c:pt>
                <c:pt idx="13">
                  <c:v>Lokale events og markeder</c:v>
                </c:pt>
                <c:pt idx="14">
                  <c:v>At der er liv i bymidten</c:v>
                </c:pt>
                <c:pt idx="15">
                  <c:v>Kunst og kultur, fx gallerier og lokale kunsthåndværkere</c:v>
                </c:pt>
                <c:pt idx="16">
                  <c:v>Besøge venner og familie</c:v>
                </c:pt>
                <c:pt idx="17">
                  <c:v>Forlystelsesparker, badelande o.lign. attraktioner</c:v>
                </c:pt>
                <c:pt idx="18">
                  <c:v>Musikoplevelser, fx festivaler, koncerter</c:v>
                </c:pt>
                <c:pt idx="19">
                  <c:v>Andet</c:v>
                </c:pt>
                <c:pt idx="20">
                  <c:v>Ved ikke</c:v>
                </c:pt>
              </c:strCache>
            </c:strRef>
          </c:cat>
          <c:val>
            <c:numRef>
              <c:f>Sheet1!$C$2:$C$22</c:f>
              <c:numCache>
                <c:formatCode>0%</c:formatCode>
                <c:ptCount val="21"/>
                <c:pt idx="0">
                  <c:v>0.82</c:v>
                </c:pt>
                <c:pt idx="1">
                  <c:v>0.7</c:v>
                </c:pt>
                <c:pt idx="2">
                  <c:v>0.53</c:v>
                </c:pt>
                <c:pt idx="3">
                  <c:v>0.44</c:v>
                </c:pt>
                <c:pt idx="4">
                  <c:v>0.4</c:v>
                </c:pt>
                <c:pt idx="5">
                  <c:v>0.4</c:v>
                </c:pt>
                <c:pt idx="6">
                  <c:v>0.25</c:v>
                </c:pt>
                <c:pt idx="7">
                  <c:v>0.28999999999999998</c:v>
                </c:pt>
                <c:pt idx="8">
                  <c:v>0.19</c:v>
                </c:pt>
                <c:pt idx="9">
                  <c:v>0.19</c:v>
                </c:pt>
                <c:pt idx="10">
                  <c:v>0.23</c:v>
                </c:pt>
                <c:pt idx="11">
                  <c:v>0.2</c:v>
                </c:pt>
                <c:pt idx="12">
                  <c:v>0.22</c:v>
                </c:pt>
                <c:pt idx="13">
                  <c:v>0.16</c:v>
                </c:pt>
                <c:pt idx="14">
                  <c:v>0.13</c:v>
                </c:pt>
                <c:pt idx="15">
                  <c:v>0.13</c:v>
                </c:pt>
                <c:pt idx="16">
                  <c:v>0.06</c:v>
                </c:pt>
                <c:pt idx="17">
                  <c:v>0.09</c:v>
                </c:pt>
                <c:pt idx="18">
                  <c:v>0.04</c:v>
                </c:pt>
                <c:pt idx="19">
                  <c:v>0.03</c:v>
                </c:pt>
                <c:pt idx="20">
                  <c:v>0</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9BE8-467B-879B-6FF9A4515749}"/>
            </c:ext>
          </c:extLst>
        </c:ser>
        <c:dLbls>
          <c:showLegendKey val="0"/>
          <c:showVal val="1"/>
          <c:showCatName val="0"/>
          <c:showSerName val="0"/>
          <c:showPercent val="0"/>
          <c:showBubbleSize val="0"/>
        </c:dLbls>
        <c:gapWidth val="75"/>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35"/>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Danske gæster</c:v>
                </c:pt>
              </c:strCache>
            </c:strRef>
          </c:tx>
          <c:spPr>
            <a:solidFill>
              <a:srgbClr val="99B9B9"/>
            </a:solidFill>
            <a:ln>
              <a:noFill/>
            </a:ln>
            <a:effectLst/>
          </c:spPr>
          <c:invertIfNegative val="0"/>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A620-48E0-9409-40184F725322}"/>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A620-48E0-9409-40184F725322}"/>
              </c:ext>
            </c:extLst>
          </c:dPt>
          <c:dPt>
            <c:idx val="6"/>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A620-48E0-9409-40184F725322}"/>
              </c:ext>
            </c:extLst>
          </c:dPt>
          <c:dPt>
            <c:idx val="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A620-48E0-9409-40184F725322}"/>
              </c:ext>
            </c:extLst>
          </c:dPt>
          <c:dPt>
            <c:idx val="1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A620-48E0-9409-40184F725322}"/>
              </c:ext>
            </c:extLst>
          </c:dPt>
          <c:dPt>
            <c:idx val="1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A620-48E0-9409-40184F725322}"/>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A620-48E0-9409-40184F725322}"/>
              </c:ext>
            </c:extLst>
          </c:dPt>
          <c:dPt>
            <c:idx val="13"/>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A620-48E0-9409-40184F725322}"/>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A620-48E0-9409-40184F725322}"/>
              </c:ext>
            </c:extLst>
          </c:dPt>
          <c:dPt>
            <c:idx val="15"/>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A620-48E0-9409-40184F725322}"/>
              </c:ext>
            </c:extLst>
          </c:dPt>
          <c:dPt>
            <c:idx val="17"/>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A620-48E0-9409-40184F725322}"/>
              </c:ext>
            </c:extLst>
          </c:dPt>
          <c:dPt>
            <c:idx val="1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A620-48E0-9409-40184F725322}"/>
              </c:ext>
            </c:extLst>
          </c:dPt>
          <c:dPt>
            <c:idx val="19"/>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A620-48E0-9409-40184F725322}"/>
              </c:ext>
            </c:extLst>
          </c:dPt>
          <c:dPt>
            <c:idx val="2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A620-48E0-9409-40184F725322}"/>
              </c:ext>
            </c:extLst>
          </c:dPt>
          <c:dLbls>
            <c:dLbl>
              <c:idx val="0"/>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C-5D11-4841-BA42-B30F5052C7C7}"/>
                </c:ext>
              </c:extLst>
            </c:dLbl>
            <c:dLbl>
              <c:idx val="1"/>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A620-48E0-9409-40184F725322}"/>
                </c:ext>
              </c:extLst>
            </c:dLbl>
            <c:dLbl>
              <c:idx val="2"/>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D-5D11-4841-BA42-B30F5052C7C7}"/>
                </c:ext>
              </c:extLst>
            </c:dLbl>
            <c:dLbl>
              <c:idx val="5"/>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E-5D11-4841-BA42-B30F5052C7C7}"/>
                </c:ext>
              </c:extLst>
            </c:dLbl>
            <c:dLbl>
              <c:idx val="6"/>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A620-48E0-9409-40184F725322}"/>
                </c:ext>
              </c:extLst>
            </c:dLbl>
            <c:dLbl>
              <c:idx val="7"/>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F-5D11-4841-BA42-B30F5052C7C7}"/>
                </c:ext>
              </c:extLst>
            </c:dLbl>
            <c:dLbl>
              <c:idx val="10"/>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A620-48E0-9409-40184F725322}"/>
                </c:ext>
              </c:extLst>
            </c:dLbl>
            <c:dLbl>
              <c:idx val="12"/>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A620-48E0-9409-40184F725322}"/>
                </c:ext>
              </c:extLst>
            </c:dLbl>
            <c:dLbl>
              <c:idx val="14"/>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A620-48E0-9409-40184F725322}"/>
                </c:ext>
              </c:extLst>
            </c:dLbl>
            <c:dLbl>
              <c:idx val="16"/>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20-5D11-4841-BA42-B30F5052C7C7}"/>
                </c:ext>
              </c:extLst>
            </c:dLbl>
            <c:dLbl>
              <c:idx val="17"/>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A620-48E0-9409-40184F725322}"/>
                </c:ext>
              </c:extLst>
            </c:dLbl>
            <c:dLbl>
              <c:idx val="18"/>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A620-48E0-9409-40184F725322}"/>
                </c:ext>
              </c:extLst>
            </c:dLbl>
            <c:dLbl>
              <c:idx val="19"/>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A620-48E0-9409-40184F72532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 komme ud til stranden og kysten</c:v>
                </c:pt>
                <c:pt idx="1">
                  <c:v>At slappe af og lade op</c:v>
                </c:pt>
                <c:pt idx="2">
                  <c:v>Tid med familie og venner</c:v>
                </c:pt>
                <c:pt idx="3">
                  <c:v>Den lokale atmosfære</c:v>
                </c:pt>
                <c:pt idx="4">
                  <c:v>At opleve skovområder, naturstier o.lign.</c:v>
                </c:pt>
                <c:pt idx="5">
                  <c:v>En venlig og imødekommende lokalbefolkning</c:v>
                </c:pt>
                <c:pt idx="6">
                  <c:v>Gode madoplevelser</c:v>
                </c:pt>
                <c:pt idx="7">
                  <c:v>At der er trygt</c:v>
                </c:pt>
                <c:pt idx="8">
                  <c:v>Museer, udstillinger og historiske attraktioner/seværdigheder</c:v>
                </c:pt>
                <c:pt idx="9">
                  <c:v>At opleve noget nyt og få ny inspiration</c:v>
                </c:pt>
                <c:pt idx="10">
                  <c:v>At være aktiv i form af sportsaktiviteter</c:v>
                </c:pt>
                <c:pt idx="11">
                  <c:v>Shopping</c:v>
                </c:pt>
                <c:pt idx="12">
                  <c:v>Et miljøvenligt rejsemål</c:v>
                </c:pt>
                <c:pt idx="13">
                  <c:v>Lokale events og markeder</c:v>
                </c:pt>
                <c:pt idx="14">
                  <c:v>At der er liv i bymidten</c:v>
                </c:pt>
                <c:pt idx="15">
                  <c:v>Kunst og kultur, fx gallerier og lokale kunsthåndværkere</c:v>
                </c:pt>
                <c:pt idx="16">
                  <c:v>Besøge venner og familie</c:v>
                </c:pt>
                <c:pt idx="17">
                  <c:v>Forlystelsesparker, badelande o.lign. attraktioner</c:v>
                </c:pt>
                <c:pt idx="18">
                  <c:v>Musikoplevelser, fx festivaler, koncerter</c:v>
                </c:pt>
                <c:pt idx="19">
                  <c:v>Andet</c:v>
                </c:pt>
                <c:pt idx="20">
                  <c:v>Ved ikke</c:v>
                </c:pt>
              </c:strCache>
            </c:strRef>
          </c:cat>
          <c:val>
            <c:numRef>
              <c:f>Sheet1!$B$2:$B$22</c:f>
              <c:numCache>
                <c:formatCode>0%</c:formatCode>
                <c:ptCount val="21"/>
                <c:pt idx="0">
                  <c:v>0.73735273735270002</c:v>
                </c:pt>
                <c:pt idx="1">
                  <c:v>0.60083160083160003</c:v>
                </c:pt>
                <c:pt idx="2">
                  <c:v>0.4386694386694</c:v>
                </c:pt>
                <c:pt idx="3">
                  <c:v>0.40679140679140002</c:v>
                </c:pt>
                <c:pt idx="4">
                  <c:v>0.38392238392240002</c:v>
                </c:pt>
                <c:pt idx="5">
                  <c:v>0.28967428967429998</c:v>
                </c:pt>
                <c:pt idx="6">
                  <c:v>0.40194040194039998</c:v>
                </c:pt>
                <c:pt idx="7">
                  <c:v>0.2176022176022</c:v>
                </c:pt>
                <c:pt idx="8">
                  <c:v>0.2120582120582</c:v>
                </c:pt>
                <c:pt idx="9">
                  <c:v>0.1794871794872</c:v>
                </c:pt>
                <c:pt idx="10">
                  <c:v>0.13097713097710001</c:v>
                </c:pt>
                <c:pt idx="11">
                  <c:v>0.17463617463619999</c:v>
                </c:pt>
                <c:pt idx="12">
                  <c:v>0.1115731115731</c:v>
                </c:pt>
                <c:pt idx="13">
                  <c:v>0.1621621621622</c:v>
                </c:pt>
                <c:pt idx="14">
                  <c:v>0.19958419958420001</c:v>
                </c:pt>
                <c:pt idx="15">
                  <c:v>0.15800415800420001</c:v>
                </c:pt>
                <c:pt idx="16">
                  <c:v>0.1115731115731</c:v>
                </c:pt>
                <c:pt idx="17">
                  <c:v>6.5835065835069997E-2</c:v>
                </c:pt>
                <c:pt idx="18">
                  <c:v>6.4449064449059998E-2</c:v>
                </c:pt>
                <c:pt idx="19">
                  <c:v>1.316701316701E-2</c:v>
                </c:pt>
                <c:pt idx="20">
                  <c:v>1.386001386001E-3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A620-48E0-9409-40184F725322}"/>
            </c:ext>
          </c:extLst>
        </c:ser>
        <c:dLbls>
          <c:showLegendKey val="0"/>
          <c:showVal val="1"/>
          <c:showCatName val="0"/>
          <c:showSerName val="0"/>
          <c:showPercent val="0"/>
          <c:showBubbleSize val="0"/>
        </c:dLbls>
        <c:gapWidth val="75"/>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35"/>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c:v>
                </c:pt>
              </c:strCache>
            </c:strRef>
          </c:tx>
          <c:spPr>
            <a:solidFill>
              <a:srgbClr val="005050"/>
            </a:solidFill>
            <a:ln>
              <a:noFill/>
            </a:ln>
            <a:effectLst/>
          </c:spPr>
          <c:invertIfNegative val="0"/>
          <c:dPt>
            <c:idx val="1"/>
            <c:invertIfNegative val="0"/>
            <c:bubble3D val="0"/>
            <c:spPr>
              <a:solidFill>
                <a:srgbClr val="00909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669D-4578-BD5F-1A1C074C0D6D}"/>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669D-4578-BD5F-1A1C074C0D6D}"/>
              </c:ext>
            </c:extLst>
          </c:dPt>
          <c:dPt>
            <c:idx val="6"/>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669D-4578-BD5F-1A1C074C0D6D}"/>
              </c:ext>
            </c:extLst>
          </c:dPt>
          <c:dPt>
            <c:idx val="10"/>
            <c:invertIfNegative val="0"/>
            <c:bubble3D val="0"/>
            <c:spPr>
              <a:solidFill>
                <a:srgbClr val="00909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669D-4578-BD5F-1A1C074C0D6D}"/>
              </c:ext>
            </c:extLst>
          </c:dPt>
          <c:dPt>
            <c:idx val="11"/>
            <c:invertIfNegative val="0"/>
            <c:bubble3D val="0"/>
            <c:spPr>
              <a:solidFill>
                <a:srgbClr val="00909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669D-4578-BD5F-1A1C074C0D6D}"/>
              </c:ext>
            </c:extLst>
          </c:dPt>
          <c:dPt>
            <c:idx val="12"/>
            <c:invertIfNegative val="0"/>
            <c:bubble3D val="0"/>
            <c:spPr>
              <a:solidFill>
                <a:srgbClr val="00909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669D-4578-BD5F-1A1C074C0D6D}"/>
              </c:ext>
            </c:extLst>
          </c:dPt>
          <c:dPt>
            <c:idx val="13"/>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669D-4578-BD5F-1A1C074C0D6D}"/>
              </c:ext>
            </c:extLst>
          </c:dPt>
          <c:dPt>
            <c:idx val="14"/>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669D-4578-BD5F-1A1C074C0D6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Søgemaskiner (fx Google)</c:v>
                </c:pt>
                <c:pt idx="1">
                  <c:v>Familie, venner eller andre personlige kontakter</c:v>
                </c:pt>
                <c:pt idx="2">
                  <c:v>Sociale medier (fx Facebook, Instagram, TikTok)</c:v>
                </c:pt>
                <c:pt idx="3">
                  <c:v>Digitale kort (fx Google Maps)</c:v>
                </c:pt>
                <c:pt idx="4">
                  <c:v>Aviser, brochurer, kataloger eller guidebøger</c:v>
                </c:pt>
                <c:pt idx="5">
                  <c:v>Hjemmesider for destinationer i Danmark</c:v>
                </c:pt>
                <c:pt idx="6">
                  <c:v>Lokal turistinformation</c:v>
                </c:pt>
                <c:pt idx="7">
                  <c:v>VisitDenmarks hjemmeside</c:v>
                </c:pt>
                <c:pt idx="8">
                  <c:v>Online brugeranmeldelser (fx Tripadvisor, Trustpilot)</c:v>
                </c:pt>
                <c:pt idx="9">
                  <c:v>Apps (fx VESTKYSTEN, Rejseapps, Naturguider)</c:v>
                </c:pt>
                <c:pt idx="10">
                  <c:v>Lokalbefolkningen</c:v>
                </c:pt>
                <c:pt idx="11">
                  <c:v>Andre turister</c:v>
                </c:pt>
                <c:pt idx="12">
                  <c:v>Personalet på overnatningsstedet</c:v>
                </c:pt>
                <c:pt idx="13">
                  <c:v>Andet sted</c:v>
                </c:pt>
                <c:pt idx="14">
                  <c:v>Ved ikke</c:v>
                </c:pt>
              </c:strCache>
            </c:strRef>
          </c:cat>
          <c:val>
            <c:numRef>
              <c:f>'Sheet1'!$B$2:$B$16</c:f>
              <c:numCache>
                <c:formatCode>0%</c:formatCode>
                <c:ptCount val="15"/>
                <c:pt idx="0">
                  <c:v>0.53846153846150002</c:v>
                </c:pt>
                <c:pt idx="1">
                  <c:v>0.32222895215019998</c:v>
                </c:pt>
                <c:pt idx="2">
                  <c:v>0.27801332525740002</c:v>
                </c:pt>
                <c:pt idx="3">
                  <c:v>0.22986069049060001</c:v>
                </c:pt>
                <c:pt idx="4">
                  <c:v>0.1944276196245</c:v>
                </c:pt>
                <c:pt idx="5">
                  <c:v>0.18534221683829999</c:v>
                </c:pt>
                <c:pt idx="6">
                  <c:v>0.10175651120529999</c:v>
                </c:pt>
                <c:pt idx="7">
                  <c:v>9.2671108419140003E-2</c:v>
                </c:pt>
                <c:pt idx="8">
                  <c:v>8.6311326468809998E-2</c:v>
                </c:pt>
                <c:pt idx="9">
                  <c:v>7.6014536644460007E-2</c:v>
                </c:pt>
                <c:pt idx="10">
                  <c:v>5.4209569957599998E-2</c:v>
                </c:pt>
                <c:pt idx="11">
                  <c:v>5.1483949121740001E-2</c:v>
                </c:pt>
                <c:pt idx="12">
                  <c:v>3.0284675953970001E-2</c:v>
                </c:pt>
                <c:pt idx="13">
                  <c:v>8.2071471835250001E-2</c:v>
                </c:pt>
                <c:pt idx="14">
                  <c:v>5.9055118110240001E-2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69D-4578-BD5F-1A1C074C0D6D}"/>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424554593244333E-2"/>
          <c:y val="0.12725729511812012"/>
          <c:w val="0.70700329152123276"/>
          <c:h val="0.66247911728075637"/>
        </c:manualLayout>
      </c:layout>
      <c:pieChart>
        <c:varyColors val="1"/>
        <c:ser>
          <c:idx val="0"/>
          <c:order val="0"/>
          <c:tx>
            <c:strRef>
              <c:f>Sheet1!$B$1</c:f>
              <c:strCache>
                <c:ptCount val="1"/>
                <c:pt idx="0">
                  <c:v>%</c:v>
                </c:pt>
              </c:strCache>
            </c:strRef>
          </c:tx>
          <c:spPr>
            <a:ln w="6350">
              <a:solidFill>
                <a:srgbClr val="FFFFFF"/>
              </a:solidFill>
            </a:ln>
          </c:spPr>
          <c:dPt>
            <c:idx val="0"/>
            <c:bubble3D val="0"/>
            <c:spPr>
              <a:solidFill>
                <a:srgbClr val="005050"/>
              </a:solidFill>
              <a:ln w="6350">
                <a:solidFill>
                  <a:srgbClr val="FFFFFF"/>
                </a:solid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7A2-4FE5-8CDF-CC3E9F4943AA}"/>
              </c:ext>
            </c:extLst>
          </c:dPt>
          <c:dPt>
            <c:idx val="1"/>
            <c:bubble3D val="0"/>
            <c:spPr>
              <a:solidFill>
                <a:srgbClr val="009090"/>
              </a:solidFill>
              <a:ln w="6350">
                <a:solidFill>
                  <a:srgbClr val="FFFFFF"/>
                </a:solid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7A2-4FE5-8CDF-CC3E9F4943AA}"/>
              </c:ext>
            </c:extLst>
          </c:dPt>
          <c:dPt>
            <c:idx val="2"/>
            <c:bubble3D val="0"/>
            <c:spPr>
              <a:solidFill>
                <a:srgbClr val="99B9B9"/>
              </a:solidFill>
              <a:ln w="6350">
                <a:solidFill>
                  <a:srgbClr val="FFFFFF"/>
                </a:solid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7A2-4FE5-8CDF-CC3E9F4943AA}"/>
              </c:ext>
            </c:extLst>
          </c:dPt>
          <c:dLbls>
            <c:dLbl>
              <c:idx val="0"/>
              <c:tx>
                <c:rich>
                  <a:bodyPr rot="0" spcFirstLastPara="1" vertOverflow="ellipsis" vert="horz" wrap="square" lIns="38100" tIns="19050" rIns="38100" bIns="19050" anchor="ctr" anchorCtr="1">
                    <a:noAutofit/>
                  </a:bodyPr>
                  <a:lstStyle/>
                  <a:p>
                    <a:pPr>
                      <a:defRPr sz="800" b="0" i="0" u="none" strike="noStrike" kern="1200" baseline="0">
                        <a:solidFill>
                          <a:schemeClr val="bg1"/>
                        </a:solidFill>
                        <a:latin typeface="+mn-lt"/>
                        <a:ea typeface="+mn-ea"/>
                        <a:cs typeface="+mn-cs"/>
                      </a:defRPr>
                    </a:pPr>
                    <a:fld id="{7622F42D-B72B-45A0-923F-05A36363362F}" type="CATEGORYNAME">
                      <a:rPr lang="da-DK"/>
                      <a:pPr>
                        <a:defRPr sz="800">
                          <a:solidFill>
                            <a:schemeClr val="bg1"/>
                          </a:solidFill>
                        </a:defRPr>
                      </a:pPr>
                      <a:t>[KATEGORINAVN]</a:t>
                    </a:fld>
                    <a:endParaRPr lang="da-DK" baseline="0" dirty="0"/>
                  </a:p>
                  <a:p>
                    <a:pPr>
                      <a:defRPr sz="800">
                        <a:solidFill>
                          <a:schemeClr val="bg1"/>
                        </a:solidFill>
                      </a:defRPr>
                    </a:pPr>
                    <a:fld id="{545D38D8-E1C4-42CF-83D1-56891D771704}" type="VALUE">
                      <a:rPr lang="da-DK" sz="1200"/>
                      <a:pPr>
                        <a:defRPr sz="800">
                          <a:solidFill>
                            <a:schemeClr val="bg1"/>
                          </a:solidFill>
                        </a:defRPr>
                      </a:pPr>
                      <a:t>[VÆRDI]</a:t>
                    </a:fld>
                    <a:endParaRPr lang="da-DK"/>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bg1"/>
                      </a:solidFill>
                      <a:latin typeface="+mn-lt"/>
                      <a:ea typeface="+mn-ea"/>
                      <a:cs typeface="+mn-cs"/>
                    </a:defRPr>
                  </a:pPr>
                  <a:endParaRPr lang="da-DK"/>
                </a:p>
              </c:txPr>
              <c:dLblPos val="ctr"/>
              <c:showLegendKey val="0"/>
              <c:showVal val="1"/>
              <c:showCatName val="1"/>
              <c:showSerName val="0"/>
              <c:showPercent val="0"/>
              <c:showBubbleSize val="0"/>
              <c:separator>
</c:separator>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32706499680178558"/>
                      <c:h val="0.10767786922982944"/>
                    </c:manualLayout>
                  </c15:layout>
                  <c15:dlblFieldTable/>
                  <c15:showDataLabelsRange val="0"/>
                </c:ext>
                <c:ext xmlns:c16="http://schemas.microsoft.com/office/drawing/2014/chart" uri="{C3380CC4-5D6E-409C-BE32-E72D297353CC}">
                  <c16:uniqueId val="{00000001-57A2-4FE5-8CDF-CC3E9F4943AA}"/>
                </c:ext>
              </c:extLst>
            </c:dLbl>
            <c:dLbl>
              <c:idx val="1"/>
              <c:layout>
                <c:manualLayout>
                  <c:x val="9.0738928714808903E-2"/>
                  <c:y val="0.13823284510929648"/>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bg1"/>
                        </a:solidFill>
                        <a:latin typeface="+mn-lt"/>
                        <a:ea typeface="+mn-ea"/>
                        <a:cs typeface="+mn-cs"/>
                      </a:defRPr>
                    </a:pPr>
                    <a:fld id="{26AF1B15-4BD7-46D0-84C5-F33BD2AD247A}" type="CATEGORYNAME">
                      <a:rPr lang="da-DK" dirty="0"/>
                      <a:pPr>
                        <a:defRPr sz="800">
                          <a:solidFill>
                            <a:schemeClr val="bg1"/>
                          </a:solidFill>
                        </a:defRPr>
                      </a:pPr>
                      <a:t>[KATEGORINAVN]</a:t>
                    </a:fld>
                    <a:endParaRPr lang="da-DK" baseline="0" dirty="0"/>
                  </a:p>
                  <a:p>
                    <a:pPr>
                      <a:defRPr sz="800">
                        <a:solidFill>
                          <a:schemeClr val="bg1"/>
                        </a:solidFill>
                      </a:defRPr>
                    </a:pPr>
                    <a:fld id="{494257D1-7A80-4834-8983-911AEDEA10B6}" type="VALUE">
                      <a:rPr lang="da-DK" sz="1200" dirty="0"/>
                      <a:pPr>
                        <a:defRPr sz="800">
                          <a:solidFill>
                            <a:schemeClr val="bg1"/>
                          </a:solidFill>
                        </a:defRPr>
                      </a:pPr>
                      <a:t>[VÆRDI]</a:t>
                    </a:fld>
                    <a:endParaRPr lang="da-DK"/>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bg1"/>
                      </a:solidFill>
                      <a:latin typeface="+mn-lt"/>
                      <a:ea typeface="+mn-ea"/>
                      <a:cs typeface="+mn-cs"/>
                    </a:defRPr>
                  </a:pPr>
                  <a:endParaRPr lang="da-DK"/>
                </a:p>
              </c:txPr>
              <c:dLblPos val="bestFit"/>
              <c:showLegendKey val="0"/>
              <c:showVal val="1"/>
              <c:showCatName val="1"/>
              <c:showSerName val="0"/>
              <c:showPercent val="0"/>
              <c:showBubbleSize val="0"/>
              <c:separator>
</c:separator>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7402742975284738"/>
                      <c:h val="0.10767786922982944"/>
                    </c:manualLayout>
                  </c15:layout>
                  <c15:dlblFieldTable/>
                  <c15:showDataLabelsRange val="0"/>
                </c:ext>
                <c:ext xmlns:c16="http://schemas.microsoft.com/office/drawing/2014/chart" uri="{C3380CC4-5D6E-409C-BE32-E72D297353CC}">
                  <c16:uniqueId val="{00000003-57A2-4FE5-8CDF-CC3E9F4943AA}"/>
                </c:ext>
              </c:extLst>
            </c:dLbl>
            <c:dLbl>
              <c:idx val="2"/>
              <c:layout>
                <c:manualLayout>
                  <c:x val="0.12158727196608539"/>
                  <c:y val="0.1650430239811039"/>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bg1"/>
                        </a:solidFill>
                        <a:latin typeface="+mn-lt"/>
                        <a:ea typeface="+mn-ea"/>
                        <a:cs typeface="+mn-cs"/>
                      </a:defRPr>
                    </a:pPr>
                    <a:fld id="{21995431-5BB2-4479-9A59-524035195D97}" type="CATEGORYNAME">
                      <a:rPr lang="en-US" dirty="0"/>
                      <a:pPr>
                        <a:defRPr sz="800">
                          <a:solidFill>
                            <a:schemeClr val="bg1"/>
                          </a:solidFill>
                        </a:defRPr>
                      </a:pPr>
                      <a:t>[KATEGORINAVN]</a:t>
                    </a:fld>
                    <a:endParaRPr lang="en-US" baseline="0" dirty="0"/>
                  </a:p>
                  <a:p>
                    <a:pPr>
                      <a:defRPr sz="800">
                        <a:solidFill>
                          <a:schemeClr val="bg1"/>
                        </a:solidFill>
                      </a:defRPr>
                    </a:pPr>
                    <a:fld id="{81CAF2F1-819E-4054-93E2-3B9D349FB4D4}" type="VALUE">
                      <a:rPr lang="en-US" sz="1200" dirty="0"/>
                      <a:pPr>
                        <a:defRPr sz="800">
                          <a:solidFill>
                            <a:schemeClr val="bg1"/>
                          </a:solidFill>
                        </a:defRPr>
                      </a:pPr>
                      <a:t>[VÆRDI]</a:t>
                    </a:fld>
                    <a:endParaRPr lang="da-DK"/>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separator>
</c:separator>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1114353659899054"/>
                      <c:h val="0.14274220100467133"/>
                    </c:manualLayout>
                  </c15:layout>
                  <c15:dlblFieldTable/>
                  <c15:showDataLabelsRange val="0"/>
                </c:ext>
                <c:ext xmlns:c16="http://schemas.microsoft.com/office/drawing/2014/chart" uri="{C3380CC4-5D6E-409C-BE32-E72D297353CC}">
                  <c16:uniqueId val="{00000005-57A2-4FE5-8CDF-CC3E9F4943A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extLst>
          </c:dLbls>
          <c:cat>
            <c:strRef>
              <c:f>Sheet1!$A$2:$A$4</c:f>
              <c:strCache>
                <c:ptCount val="3"/>
                <c:pt idx="0">
                  <c:v>Ferie med overnatning ved/i nærheden af [lokation]</c:v>
                </c:pt>
                <c:pt idx="1">
                  <c:v>Dagstur i forbindelse med ferie et andet sted</c:v>
                </c:pt>
                <c:pt idx="2">
                  <c:v>Dagstur uden overnatning</c:v>
                </c:pt>
              </c:strCache>
            </c:strRef>
          </c:cat>
          <c:val>
            <c:numRef>
              <c:f>Sheet1!$B$2:$B$4</c:f>
              <c:numCache>
                <c:formatCode>0%</c:formatCode>
                <c:ptCount val="3"/>
                <c:pt idx="0">
                  <c:v>0.76165960024229995</c:v>
                </c:pt>
                <c:pt idx="1">
                  <c:v>0.14718352513630001</c:v>
                </c:pt>
                <c:pt idx="2">
                  <c:v>9.1156874621439996E-2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7A2-4FE5-8CDF-CC3E9F4943A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632068282597576"/>
          <c:y val="3.8512029702506285E-2"/>
          <c:w val="0.61561566170768867"/>
          <c:h val="0.92499817480183566"/>
        </c:manualLayout>
      </c:layout>
      <c:barChart>
        <c:barDir val="bar"/>
        <c:grouping val="clustered"/>
        <c:varyColors val="0"/>
        <c:ser>
          <c:idx val="0"/>
          <c:order val="0"/>
          <c:tx>
            <c:strRef>
              <c:f>Sheet1!$B$1</c:f>
              <c:strCache>
                <c:ptCount val="1"/>
                <c:pt idx="0">
                  <c:v>%</c:v>
                </c:pt>
              </c:strCache>
            </c:strRef>
          </c:tx>
          <c:spPr>
            <a:solidFill>
              <a:srgbClr val="FFFF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Lejet feriehus</c:v>
                </c:pt>
                <c:pt idx="1">
                  <c:v>Eget eller lånt feriehus</c:v>
                </c:pt>
                <c:pt idx="2">
                  <c:v>Campingplads - Autocamper</c:v>
                </c:pt>
                <c:pt idx="3">
                  <c:v>Hotel/kro</c:v>
                </c:pt>
                <c:pt idx="4">
                  <c:v>Campingplads - Campingvogn</c:v>
                </c:pt>
                <c:pt idx="5">
                  <c:v>Autocamper udenfor campingplads</c:v>
                </c:pt>
                <c:pt idx="6">
                  <c:v>Feriecenter</c:v>
                </c:pt>
                <c:pt idx="7">
                  <c:v>Campingplads - Telt</c:v>
                </c:pt>
                <c:pt idx="8">
                  <c:v>Privat hos venner eller familie</c:v>
                </c:pt>
                <c:pt idx="9">
                  <c:v>Privat lejet værelse/lejlighed/hus</c:v>
                </c:pt>
                <c:pt idx="10">
                  <c:v>Campingplads - Hytte</c:v>
                </c:pt>
                <c:pt idx="11">
                  <c:v>Vandrerhjem</c:v>
                </c:pt>
                <c:pt idx="12">
                  <c:v>Airbnb el. lign</c:v>
                </c:pt>
                <c:pt idx="13">
                  <c:v>Bed &amp; Breakfast</c:v>
                </c:pt>
                <c:pt idx="14">
                  <c:v>Egen båd/på havn</c:v>
                </c:pt>
                <c:pt idx="15">
                  <c:v>Andet</c:v>
                </c:pt>
              </c:strCache>
            </c:strRef>
          </c:cat>
          <c:val>
            <c:numRef>
              <c:f>Sheet1!$B$2:$B$17</c:f>
              <c:numCache>
                <c:formatCode>0%</c:formatCode>
                <c:ptCount val="16"/>
                <c:pt idx="0">
                  <c:v>0.49821073558649998</c:v>
                </c:pt>
                <c:pt idx="1">
                  <c:v>0.1117296222664</c:v>
                </c:pt>
                <c:pt idx="2">
                  <c:v>8.1510934393640003E-2</c:v>
                </c:pt>
                <c:pt idx="3">
                  <c:v>7.4353876739559996E-2</c:v>
                </c:pt>
                <c:pt idx="4">
                  <c:v>6.3618290258450005E-2</c:v>
                </c:pt>
                <c:pt idx="5">
                  <c:v>3.3399602385690001E-2</c:v>
                </c:pt>
                <c:pt idx="6">
                  <c:v>3.141153081511E-2</c:v>
                </c:pt>
                <c:pt idx="7">
                  <c:v>1.82902584493E-2</c:v>
                </c:pt>
                <c:pt idx="8">
                  <c:v>1.7892644135190001E-2</c:v>
                </c:pt>
                <c:pt idx="9">
                  <c:v>1.510934393638E-2</c:v>
                </c:pt>
                <c:pt idx="10">
                  <c:v>1.4711729622269999E-2</c:v>
                </c:pt>
                <c:pt idx="11">
                  <c:v>1.391650099404E-2</c:v>
                </c:pt>
                <c:pt idx="12">
                  <c:v>1.312127236581E-2</c:v>
                </c:pt>
                <c:pt idx="13">
                  <c:v>1.0337972167E-2</c:v>
                </c:pt>
                <c:pt idx="14">
                  <c:v>7.5546719681910002E-3</c:v>
                </c:pt>
                <c:pt idx="15">
                  <c:v>9.5427435387670009E-3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AC2-4AAD-A2CD-5FF38A98EBA5}"/>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0.58000000000000007"/>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396798636831445"/>
          <c:y val="4.9320694250890348E-2"/>
          <c:w val="0.41069864558268443"/>
          <c:h val="0.90468601378105162"/>
        </c:manualLayout>
      </c:layout>
      <c:barChart>
        <c:barDir val="bar"/>
        <c:grouping val="stacked"/>
        <c:varyColors val="0"/>
        <c:ser>
          <c:idx val="0"/>
          <c:order val="0"/>
          <c:tx>
            <c:strRef>
              <c:f>Sheet1!$D$1</c:f>
              <c:strCache>
                <c:ptCount val="1"/>
                <c:pt idx="0">
                  <c:v>Højsæsonen</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da-DK"/>
              </a:p>
            </c:txPr>
            <c:dLblPos val="inBase"/>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Ferie med mindst én overnatning, ved eller i nærhed af [lokation]</c:v>
                </c:pt>
                <c:pt idx="1">
                  <c:v>Udflugt og/eller dagstur i forbindelse med ferie med mindst én overnatning på en anden lokation, som ikke ligger i nærhed af [lokation]</c:v>
                </c:pt>
                <c:pt idx="2">
                  <c:v>Udflugt og/eller dagstur med et fritids- eller ferieformål, men med overnatning i eget hjem</c:v>
                </c:pt>
              </c:strCache>
            </c:strRef>
          </c:cat>
          <c:val>
            <c:numRef>
              <c:f>Sheet1!$D$2:$D$4</c:f>
              <c:numCache>
                <c:formatCode>0%</c:formatCode>
                <c:ptCount val="3"/>
                <c:pt idx="0">
                  <c:v>1.5469789337499984E-2</c:v>
                </c:pt>
                <c:pt idx="1">
                  <c:v>-2.1549423586699978E-2</c:v>
                </c:pt>
                <c:pt idx="2">
                  <c:v>6.0796342491999944E-3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829-497D-951C-0E676DD121CD}"/>
            </c:ext>
          </c:extLst>
        </c:ser>
        <c:dLbls>
          <c:showLegendKey val="0"/>
          <c:showVal val="1"/>
          <c:showCatName val="0"/>
          <c:showSerName val="0"/>
          <c:showPercent val="0"/>
          <c:showBubbleSize val="0"/>
        </c:dLbls>
        <c:gapWidth val="219"/>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noFill/>
                <a:latin typeface="+mn-lt"/>
                <a:ea typeface="+mn-ea"/>
                <a:cs typeface="+mn-cs"/>
              </a:defRPr>
            </a:pPr>
            <a:endParaRPr lang="da-DK"/>
          </a:p>
        </c:txPr>
        <c:crossAx val="599582344"/>
        <c:crosses val="autoZero"/>
        <c:auto val="1"/>
        <c:lblAlgn val="ctr"/>
        <c:lblOffset val="100"/>
        <c:noMultiLvlLbl val="0"/>
      </c:catAx>
      <c:valAx>
        <c:axId val="599582344"/>
        <c:scaling>
          <c:orientation val="minMax"/>
          <c:max val="99999999"/>
          <c:min val="-999999"/>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da-DK"/>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Sheet1!$D$1</c:f>
              <c:strCache>
                <c:ptCount val="1"/>
                <c:pt idx="0">
                  <c:v>Højsæsonen (2025)</c:v>
                </c:pt>
              </c:strCache>
            </c:strRef>
          </c:tx>
          <c:spPr>
            <a:solidFill>
              <a:srgbClr val="99B9B9"/>
            </a:solidFill>
            <a:ln>
              <a:noFill/>
            </a:ln>
            <a:effectLst/>
          </c:spPr>
          <c:invertIfNegative val="0"/>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73C6-4833-95DB-8A812158709D}"/>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73C6-4833-95DB-8A812158709D}"/>
              </c:ext>
            </c:extLst>
          </c:dPt>
          <c:dPt>
            <c:idx val="6"/>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73C6-4833-95DB-8A812158709D}"/>
              </c:ext>
            </c:extLst>
          </c:dPt>
          <c:dPt>
            <c:idx val="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73C6-4833-95DB-8A812158709D}"/>
              </c:ext>
            </c:extLst>
          </c:dPt>
          <c:dPt>
            <c:idx val="1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73C6-4833-95DB-8A812158709D}"/>
              </c:ext>
            </c:extLst>
          </c:dPt>
          <c:dPt>
            <c:idx val="11"/>
            <c:invertIfNegative val="0"/>
            <c:bubble3D val="0"/>
            <c:spPr>
              <a:solidFill>
                <a:srgbClr val="47B37C"/>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73C6-4833-95DB-8A812158709D}"/>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73C6-4833-95DB-8A812158709D}"/>
              </c:ext>
            </c:extLst>
          </c:dPt>
          <c:dPt>
            <c:idx val="13"/>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73C6-4833-95DB-8A812158709D}"/>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73C6-4833-95DB-8A812158709D}"/>
              </c:ext>
            </c:extLst>
          </c:dPt>
          <c:dPt>
            <c:idx val="15"/>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73C6-4833-95DB-8A812158709D}"/>
              </c:ext>
            </c:extLst>
          </c:dPt>
          <c:dPt>
            <c:idx val="17"/>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73C6-4833-95DB-8A812158709D}"/>
              </c:ext>
            </c:extLst>
          </c:dPt>
          <c:dPt>
            <c:idx val="1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73C6-4833-95DB-8A812158709D}"/>
              </c:ext>
            </c:extLst>
          </c:dPt>
          <c:dPt>
            <c:idx val="19"/>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73C6-4833-95DB-8A812158709D}"/>
              </c:ext>
            </c:extLst>
          </c:dPt>
          <c:dPt>
            <c:idx val="2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73C6-4833-95DB-8A812158709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Ferie med mindst én overnatning, ved eller i nærhed af [lokation]</c:v>
                </c:pt>
                <c:pt idx="1">
                  <c:v>Udflugt og/eller dagstur i forbindelse med ferie med mindst én overnatning på en anden lokation, som ikke ligger i nærhed af [lokation]</c:v>
                </c:pt>
                <c:pt idx="2">
                  <c:v>Udflugt og/eller dagstur med et fritids- eller ferieformål, men med overnatning i eget hjem</c:v>
                </c:pt>
              </c:strCache>
            </c:strRef>
          </c:cat>
          <c:val>
            <c:numRef>
              <c:f>Sheet1!$D$2:$D$4</c:f>
              <c:numCache>
                <c:formatCode>0%</c:formatCode>
                <c:ptCount val="3"/>
                <c:pt idx="0">
                  <c:v>0.75056348610070001</c:v>
                </c:pt>
                <c:pt idx="1">
                  <c:v>0.15477084898570001</c:v>
                </c:pt>
                <c:pt idx="2">
                  <c:v>9.4665664913599998E-2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20-73C6-4833-95DB-8A812158709D}"/>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3"/>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169126460793459"/>
          <c:y val="3.8512029702506285E-2"/>
          <c:w val="0.83830873539206541"/>
          <c:h val="0.84221232726789541"/>
        </c:manualLayout>
      </c:layout>
      <c:barChart>
        <c:barDir val="bar"/>
        <c:grouping val="stacked"/>
        <c:varyColors val="0"/>
        <c:ser>
          <c:idx val="0"/>
          <c:order val="0"/>
          <c:tx>
            <c:strRef>
              <c:f>Sheet1!$B$1</c:f>
              <c:strCache>
                <c:ptCount val="1"/>
                <c:pt idx="0">
                  <c:v>Danske gæster</c:v>
                </c:pt>
              </c:strCache>
            </c:strRef>
          </c:tx>
          <c:spPr>
            <a:solidFill>
              <a:srgbClr val="005050"/>
            </a:solidFill>
            <a:ln w="6350">
              <a:solidFill>
                <a:srgbClr val="FFFFFF"/>
              </a:solidFill>
            </a:ln>
            <a:effectLst/>
          </c:spPr>
          <c:invertIfNegative val="0"/>
          <c:dLbls>
            <c:dLbl>
              <c:idx val="3"/>
              <c:spPr>
                <a:noFill/>
                <a:ln>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00EA-4008-9A67-64E45143033C}"/>
                </c:ext>
              </c:extLst>
            </c:dLbl>
            <c:dLbl>
              <c:idx val="4"/>
              <c:spPr>
                <a:noFill/>
                <a:ln>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00EA-4008-9A67-64E45143033C}"/>
                </c:ext>
              </c:extLst>
            </c:dLbl>
            <c:dLbl>
              <c:idx val="5"/>
              <c:spPr>
                <a:noFill/>
                <a:ln>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00EA-4008-9A67-64E45143033C}"/>
                </c:ext>
              </c:extLst>
            </c:dLbl>
            <c:dLbl>
              <c:idx val="6"/>
              <c:spPr>
                <a:noFill/>
                <a:ln>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00EA-4008-9A67-64E45143033C}"/>
                </c:ext>
              </c:extLst>
            </c:dLbl>
            <c:dLbl>
              <c:idx val="7"/>
              <c:spPr>
                <a:noFill/>
                <a:ln>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00EA-4008-9A67-64E45143033C}"/>
                </c:ext>
              </c:extLst>
            </c:dLbl>
            <c:dLbl>
              <c:idx val="9"/>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00EA-4008-9A67-64E45143033C}"/>
                </c:ext>
              </c:extLst>
            </c:dLbl>
            <c:dLbl>
              <c:idx val="10"/>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00EA-4008-9A67-64E45143033C}"/>
                </c:ext>
              </c:extLst>
            </c:dLbl>
            <c:dLbl>
              <c:idx val="11"/>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00EA-4008-9A67-64E45143033C}"/>
                </c:ext>
              </c:extLst>
            </c:dLbl>
            <c:dLbl>
              <c:idx val="12"/>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00EA-4008-9A67-64E4514303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Total</c:v>
                </c:pt>
                <c:pt idx="1">
                  <c:v>Hirtshals</c:v>
                </c:pt>
                <c:pt idx="2">
                  <c:v>Løkken</c:v>
                </c:pt>
                <c:pt idx="3">
                  <c:v>Blokhus</c:v>
                </c:pt>
                <c:pt idx="4">
                  <c:v>Slettestrand/Thorupstrand</c:v>
                </c:pt>
                <c:pt idx="5">
                  <c:v>Vorupør</c:v>
                </c:pt>
                <c:pt idx="6">
                  <c:v>Lemvig</c:v>
                </c:pt>
                <c:pt idx="7">
                  <c:v>Thorsminde</c:v>
                </c:pt>
                <c:pt idx="8">
                  <c:v>Søndervig</c:v>
                </c:pt>
                <c:pt idx="9">
                  <c:v>Hvide Sande</c:v>
                </c:pt>
                <c:pt idx="10">
                  <c:v>Henne</c:v>
                </c:pt>
                <c:pt idx="11">
                  <c:v>Vejers</c:v>
                </c:pt>
                <c:pt idx="12">
                  <c:v>Blåvand</c:v>
                </c:pt>
                <c:pt idx="13">
                  <c:v>Fanø</c:v>
                </c:pt>
              </c:strCache>
            </c:strRef>
          </c:cat>
          <c:val>
            <c:numRef>
              <c:f>Sheet1!$B$2:$B$15</c:f>
              <c:numCache>
                <c:formatCode>0%</c:formatCode>
                <c:ptCount val="14"/>
                <c:pt idx="0">
                  <c:v>0.4374052743256</c:v>
                </c:pt>
                <c:pt idx="1">
                  <c:v>0.44015444015439997</c:v>
                </c:pt>
                <c:pt idx="2">
                  <c:v>0.4103585657371</c:v>
                </c:pt>
                <c:pt idx="3">
                  <c:v>0.52016129032259995</c:v>
                </c:pt>
                <c:pt idx="4">
                  <c:v>0.74501992031870001</c:v>
                </c:pt>
                <c:pt idx="5">
                  <c:v>0.53413654618469997</c:v>
                </c:pt>
                <c:pt idx="6">
                  <c:v>0.60852713178289997</c:v>
                </c:pt>
                <c:pt idx="7">
                  <c:v>0.52777777777779999</c:v>
                </c:pt>
                <c:pt idx="8">
                  <c:v>0.4474708171206</c:v>
                </c:pt>
                <c:pt idx="9">
                  <c:v>0.32015810276680001</c:v>
                </c:pt>
                <c:pt idx="10">
                  <c:v>0.23828125</c:v>
                </c:pt>
                <c:pt idx="11">
                  <c:v>0.15810276679839999</c:v>
                </c:pt>
                <c:pt idx="12">
                  <c:v>0.30314960629920001</c:v>
                </c:pt>
                <c:pt idx="13">
                  <c:v>0.43798449612399998</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9C5-4B97-A4E7-7203FCA0EF5A}"/>
            </c:ext>
          </c:extLst>
        </c:ser>
        <c:ser>
          <c:idx val="1"/>
          <c:order val="1"/>
          <c:tx>
            <c:strRef>
              <c:f>Sheet1!$C$1</c:f>
              <c:strCache>
                <c:ptCount val="1"/>
                <c:pt idx="0">
                  <c:v>Tyske gæster</c:v>
                </c:pt>
              </c:strCache>
            </c:strRef>
          </c:tx>
          <c:spPr>
            <a:solidFill>
              <a:srgbClr val="009090"/>
            </a:solidFill>
            <a:ln w="6350">
              <a:solidFill>
                <a:srgbClr val="FFFFFF"/>
              </a:solidFill>
            </a:ln>
            <a:effectLst/>
          </c:spPr>
          <c:invertIfNegative val="0"/>
          <c:dLbls>
            <c:dLbl>
              <c:idx val="1"/>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00EA-4008-9A67-64E45143033C}"/>
                </c:ext>
              </c:extLst>
            </c:dLbl>
            <c:dLbl>
              <c:idx val="2"/>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00EA-4008-9A67-64E45143033C}"/>
                </c:ext>
              </c:extLst>
            </c:dLbl>
            <c:dLbl>
              <c:idx val="3"/>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00EA-4008-9A67-64E45143033C}"/>
                </c:ext>
              </c:extLst>
            </c:dLbl>
            <c:dLbl>
              <c:idx val="4"/>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00EA-4008-9A67-64E45143033C}"/>
                </c:ext>
              </c:extLst>
            </c:dLbl>
            <c:dLbl>
              <c:idx val="5"/>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00EA-4008-9A67-64E45143033C}"/>
                </c:ext>
              </c:extLst>
            </c:dLbl>
            <c:dLbl>
              <c:idx val="6"/>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00EA-4008-9A67-64E45143033C}"/>
                </c:ext>
              </c:extLst>
            </c:dLbl>
            <c:dLbl>
              <c:idx val="9"/>
              <c:spPr>
                <a:noFill/>
                <a:ln>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4-00EA-4008-9A67-64E45143033C}"/>
                </c:ext>
              </c:extLst>
            </c:dLbl>
            <c:dLbl>
              <c:idx val="10"/>
              <c:spPr>
                <a:noFill/>
                <a:ln>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00EA-4008-9A67-64E45143033C}"/>
                </c:ext>
              </c:extLst>
            </c:dLbl>
            <c:dLbl>
              <c:idx val="11"/>
              <c:spPr>
                <a:noFill/>
                <a:ln>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2-00EA-4008-9A67-64E45143033C}"/>
                </c:ext>
              </c:extLst>
            </c:dLbl>
            <c:dLbl>
              <c:idx val="12"/>
              <c:spPr>
                <a:noFill/>
                <a:ln>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00EA-4008-9A67-64E4514303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Total</c:v>
                </c:pt>
                <c:pt idx="1">
                  <c:v>Hirtshals</c:v>
                </c:pt>
                <c:pt idx="2">
                  <c:v>Løkken</c:v>
                </c:pt>
                <c:pt idx="3">
                  <c:v>Blokhus</c:v>
                </c:pt>
                <c:pt idx="4">
                  <c:v>Slettestrand/Thorupstrand</c:v>
                </c:pt>
                <c:pt idx="5">
                  <c:v>Vorupør</c:v>
                </c:pt>
                <c:pt idx="6">
                  <c:v>Lemvig</c:v>
                </c:pt>
                <c:pt idx="7">
                  <c:v>Thorsminde</c:v>
                </c:pt>
                <c:pt idx="8">
                  <c:v>Søndervig</c:v>
                </c:pt>
                <c:pt idx="9">
                  <c:v>Hvide Sande</c:v>
                </c:pt>
                <c:pt idx="10">
                  <c:v>Henne</c:v>
                </c:pt>
                <c:pt idx="11">
                  <c:v>Vejers</c:v>
                </c:pt>
                <c:pt idx="12">
                  <c:v>Blåvand</c:v>
                </c:pt>
                <c:pt idx="13">
                  <c:v>Fanø</c:v>
                </c:pt>
              </c:strCache>
            </c:strRef>
          </c:cat>
          <c:val>
            <c:numRef>
              <c:f>Sheet1!$C$2:$C$15</c:f>
              <c:numCache>
                <c:formatCode>0%</c:formatCode>
                <c:ptCount val="14"/>
                <c:pt idx="0">
                  <c:v>0.47650803273719999</c:v>
                </c:pt>
                <c:pt idx="1">
                  <c:v>0.33204633204630002</c:v>
                </c:pt>
                <c:pt idx="2">
                  <c:v>0.37848605577689998</c:v>
                </c:pt>
                <c:pt idx="3">
                  <c:v>0.366935483871</c:v>
                </c:pt>
                <c:pt idx="4">
                  <c:v>0.1713147410359</c:v>
                </c:pt>
                <c:pt idx="5">
                  <c:v>0.38554216867469998</c:v>
                </c:pt>
                <c:pt idx="6">
                  <c:v>0.29844961240309997</c:v>
                </c:pt>
                <c:pt idx="7">
                  <c:v>0.43650793650789999</c:v>
                </c:pt>
                <c:pt idx="8">
                  <c:v>0.49027237354089998</c:v>
                </c:pt>
                <c:pt idx="9">
                  <c:v>0.62055335968379999</c:v>
                </c:pt>
                <c:pt idx="10">
                  <c:v>0.73828125</c:v>
                </c:pt>
                <c:pt idx="11">
                  <c:v>0.81818181818180002</c:v>
                </c:pt>
                <c:pt idx="12">
                  <c:v>0.6811023622047</c:v>
                </c:pt>
                <c:pt idx="13">
                  <c:v>0.47286821705429999</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9C5-4B97-A4E7-7203FCA0EF5A}"/>
            </c:ext>
          </c:extLst>
        </c:ser>
        <c:ser>
          <c:idx val="2"/>
          <c:order val="2"/>
          <c:tx>
            <c:strRef>
              <c:f>Sheet1!$D$1</c:f>
              <c:strCache>
                <c:ptCount val="1"/>
                <c:pt idx="0">
                  <c:v>Gæster fra andre lande</c:v>
                </c:pt>
              </c:strCache>
            </c:strRef>
          </c:tx>
          <c:spPr>
            <a:solidFill>
              <a:srgbClr val="99B9B9"/>
            </a:solidFill>
            <a:ln w="6350">
              <a:solidFill>
                <a:srgbClr val="FFFFFF"/>
              </a:solidFill>
            </a:ln>
            <a:effectLst/>
          </c:spPr>
          <c:invertIfNegative val="0"/>
          <c:dLbls>
            <c:dLbl>
              <c:idx val="1"/>
              <c:spPr>
                <a:noFill/>
                <a:ln>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00EA-4008-9A67-64E45143033C}"/>
                </c:ext>
              </c:extLst>
            </c:dLbl>
            <c:dLbl>
              <c:idx val="2"/>
              <c:spPr>
                <a:noFill/>
                <a:ln>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00EA-4008-9A67-64E45143033C}"/>
                </c:ext>
              </c:extLst>
            </c:dLbl>
            <c:dLbl>
              <c:idx val="7"/>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00EA-4008-9A67-64E45143033C}"/>
                </c:ext>
              </c:extLst>
            </c:dLbl>
            <c:dLbl>
              <c:idx val="10"/>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6-00EA-4008-9A67-64E45143033C}"/>
                </c:ext>
              </c:extLst>
            </c:dLbl>
            <c:dLbl>
              <c:idx val="11"/>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00EA-4008-9A67-64E45143033C}"/>
                </c:ext>
              </c:extLst>
            </c:dLbl>
            <c:dLbl>
              <c:idx val="12"/>
              <c:spPr>
                <a:noFill/>
                <a:ln>
                  <a:solidFill>
                    <a:srgbClr val="7F181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8-00EA-4008-9A67-64E45143033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Total</c:v>
                </c:pt>
                <c:pt idx="1">
                  <c:v>Hirtshals</c:v>
                </c:pt>
                <c:pt idx="2">
                  <c:v>Løkken</c:v>
                </c:pt>
                <c:pt idx="3">
                  <c:v>Blokhus</c:v>
                </c:pt>
                <c:pt idx="4">
                  <c:v>Slettestrand/Thorupstrand</c:v>
                </c:pt>
                <c:pt idx="5">
                  <c:v>Vorupør</c:v>
                </c:pt>
                <c:pt idx="6">
                  <c:v>Lemvig</c:v>
                </c:pt>
                <c:pt idx="7">
                  <c:v>Thorsminde</c:v>
                </c:pt>
                <c:pt idx="8">
                  <c:v>Søndervig</c:v>
                </c:pt>
                <c:pt idx="9">
                  <c:v>Hvide Sande</c:v>
                </c:pt>
                <c:pt idx="10">
                  <c:v>Henne</c:v>
                </c:pt>
                <c:pt idx="11">
                  <c:v>Vejers</c:v>
                </c:pt>
                <c:pt idx="12">
                  <c:v>Blåvand</c:v>
                </c:pt>
                <c:pt idx="13">
                  <c:v>Fanø</c:v>
                </c:pt>
              </c:strCache>
            </c:strRef>
          </c:cat>
          <c:val>
            <c:numRef>
              <c:f>Sheet1!$D$2:$D$15</c:f>
              <c:numCache>
                <c:formatCode>0%</c:formatCode>
                <c:ptCount val="14"/>
                <c:pt idx="0">
                  <c:v>8.6086692937250006E-2</c:v>
                </c:pt>
                <c:pt idx="1">
                  <c:v>0.2277992277992</c:v>
                </c:pt>
                <c:pt idx="2">
                  <c:v>0.2111553784861</c:v>
                </c:pt>
                <c:pt idx="3">
                  <c:v>0.1129032258065</c:v>
                </c:pt>
                <c:pt idx="4">
                  <c:v>8.3665338645420001E-2</c:v>
                </c:pt>
                <c:pt idx="5">
                  <c:v>8.032128514056E-2</c:v>
                </c:pt>
                <c:pt idx="6">
                  <c:v>9.3023255813950004E-2</c:v>
                </c:pt>
                <c:pt idx="7">
                  <c:v>3.5714285714290001E-2</c:v>
                </c:pt>
                <c:pt idx="8">
                  <c:v>6.225680933852E-2</c:v>
                </c:pt>
                <c:pt idx="9">
                  <c:v>5.9288537549409999E-2</c:v>
                </c:pt>
                <c:pt idx="10">
                  <c:v>2.34375E-2</c:v>
                </c:pt>
                <c:pt idx="11">
                  <c:v>2.3715415019759999E-2</c:v>
                </c:pt>
                <c:pt idx="12">
                  <c:v>1.5748031496060001E-2</c:v>
                </c:pt>
                <c:pt idx="13">
                  <c:v>8.9147286821709998E-2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9C5-4B97-A4E7-7203FCA0EF5A}"/>
            </c:ext>
          </c:extLst>
        </c:ser>
        <c:dLbls>
          <c:showLegendKey val="0"/>
          <c:showVal val="0"/>
          <c:showCatName val="0"/>
          <c:showSerName val="0"/>
          <c:showPercent val="0"/>
          <c:showBubbleSize val="0"/>
        </c:dLbls>
        <c:gapWidth val="25"/>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
          <c:min val="0"/>
        </c:scaling>
        <c:delete val="1"/>
        <c:axPos val="t"/>
        <c:numFmt formatCode="0%" sourceLinked="0"/>
        <c:majorTickMark val="out"/>
        <c:minorTickMark val="none"/>
        <c:tickLblPos val="nextTo"/>
        <c:crossAx val="599578736"/>
        <c:crosses val="autoZero"/>
        <c:crossBetween val="between"/>
      </c:valAx>
      <c:spPr>
        <a:noFill/>
        <a:ln>
          <a:noFill/>
        </a:ln>
        <a:effectLst/>
      </c:spPr>
    </c:plotArea>
    <c:legend>
      <c:legendPos val="b"/>
      <c:layout>
        <c:manualLayout>
          <c:xMode val="edge"/>
          <c:yMode val="edge"/>
          <c:x val="0.16211285817180551"/>
          <c:y val="0.90790615563850785"/>
          <c:w val="0.8375125027353193"/>
          <c:h val="6.69307797776139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Sheet1!$C$1</c:f>
              <c:strCache>
                <c:ptCount val="1"/>
                <c:pt idx="0">
                  <c:v>Skuldersæsonen (2025)</c:v>
                </c:pt>
              </c:strCache>
            </c:strRef>
          </c:tx>
          <c:spPr>
            <a:solidFill>
              <a:srgbClr val="99B9B9"/>
            </a:solidFill>
            <a:ln>
              <a:noFill/>
            </a:ln>
            <a:effectLst/>
          </c:spPr>
          <c:invertIfNegative val="0"/>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614B-4CD4-A5E6-B8044B3AC3AA}"/>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614B-4CD4-A5E6-B8044B3AC3AA}"/>
              </c:ext>
            </c:extLst>
          </c:dPt>
          <c:dPt>
            <c:idx val="6"/>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614B-4CD4-A5E6-B8044B3AC3AA}"/>
              </c:ext>
            </c:extLst>
          </c:dPt>
          <c:dPt>
            <c:idx val="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614B-4CD4-A5E6-B8044B3AC3AA}"/>
              </c:ext>
            </c:extLst>
          </c:dPt>
          <c:dPt>
            <c:idx val="1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614B-4CD4-A5E6-B8044B3AC3AA}"/>
              </c:ext>
            </c:extLst>
          </c:dPt>
          <c:dPt>
            <c:idx val="11"/>
            <c:invertIfNegative val="0"/>
            <c:bubble3D val="0"/>
            <c:spPr>
              <a:solidFill>
                <a:srgbClr val="47B37C"/>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614B-4CD4-A5E6-B8044B3AC3AA}"/>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614B-4CD4-A5E6-B8044B3AC3AA}"/>
              </c:ext>
            </c:extLst>
          </c:dPt>
          <c:dPt>
            <c:idx val="13"/>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614B-4CD4-A5E6-B8044B3AC3AA}"/>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614B-4CD4-A5E6-B8044B3AC3AA}"/>
              </c:ext>
            </c:extLst>
          </c:dPt>
          <c:dPt>
            <c:idx val="15"/>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614B-4CD4-A5E6-B8044B3AC3AA}"/>
              </c:ext>
            </c:extLst>
          </c:dPt>
          <c:dPt>
            <c:idx val="17"/>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614B-4CD4-A5E6-B8044B3AC3AA}"/>
              </c:ext>
            </c:extLst>
          </c:dPt>
          <c:dPt>
            <c:idx val="1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614B-4CD4-A5E6-B8044B3AC3AA}"/>
              </c:ext>
            </c:extLst>
          </c:dPt>
          <c:dPt>
            <c:idx val="19"/>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614B-4CD4-A5E6-B8044B3AC3AA}"/>
              </c:ext>
            </c:extLst>
          </c:dPt>
          <c:dPt>
            <c:idx val="2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614B-4CD4-A5E6-B8044B3AC3A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Ferie med mindst én overnatning, ved eller i nærhed af [lokation]</c:v>
                </c:pt>
                <c:pt idx="1">
                  <c:v>Udflugt og/eller dagstur i forbindelse med ferie med mindst én overnatning på en anden lokation, som ikke ligger i nærhed af [lokation]</c:v>
                </c:pt>
                <c:pt idx="2">
                  <c:v>Udflugt og/eller dagstur med et fritids- eller ferieformål, men med overnatning i eget hjem</c:v>
                </c:pt>
              </c:strCache>
            </c:strRef>
          </c:cat>
          <c:val>
            <c:numRef>
              <c:f>Sheet1!$C$2:$C$4</c:f>
              <c:numCache>
                <c:formatCode>0%</c:formatCode>
                <c:ptCount val="3"/>
                <c:pt idx="0">
                  <c:v>0.80781250000000004</c:v>
                </c:pt>
                <c:pt idx="1">
                  <c:v>0.11562500000000001</c:v>
                </c:pt>
                <c:pt idx="2">
                  <c:v>7.6562500000000006E-2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20-614B-4CD4-A5E6-B8044B3AC3AA}"/>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3"/>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396798636831445"/>
          <c:y val="4.9320694250890348E-2"/>
          <c:w val="0.41069864558268443"/>
          <c:h val="0.90468601378105162"/>
        </c:manualLayout>
      </c:layout>
      <c:barChart>
        <c:barDir val="bar"/>
        <c:grouping val="stacked"/>
        <c:varyColors val="0"/>
        <c:ser>
          <c:idx val="0"/>
          <c:order val="0"/>
          <c:tx>
            <c:strRef>
              <c:f>Sheet1!$C$1</c:f>
              <c:strCache>
                <c:ptCount val="1"/>
                <c:pt idx="0">
                  <c:v>Skuldersæsonen</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da-DK"/>
              </a:p>
            </c:txPr>
            <c:dLblPos val="inBase"/>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Ferie med mindst én overnatning, ved eller i nærhed af [lokation]</c:v>
                </c:pt>
                <c:pt idx="1">
                  <c:v>Udflugt og/eller dagstur i forbindelse med ferie med mindst én overnatning på en anden lokation, som ikke ligger i nærhed af [lokation]</c:v>
                </c:pt>
                <c:pt idx="2">
                  <c:v>Udflugt og/eller dagstur med et fritids- eller ferieformål, men med overnatning i eget hjem</c:v>
                </c:pt>
              </c:strCache>
            </c:strRef>
          </c:cat>
          <c:val>
            <c:numRef>
              <c:f>Sheet1!$C$2:$C$4</c:f>
              <c:numCache>
                <c:formatCode>0%</c:formatCode>
                <c:ptCount val="3"/>
                <c:pt idx="0">
                  <c:v>2.3750803341900051E-2</c:v>
                </c:pt>
                <c:pt idx="1">
                  <c:v>-4.1187339331599987E-2</c:v>
                </c:pt>
                <c:pt idx="2">
                  <c:v>1.7436535989720003E-2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EC2-49D6-8068-C8FA80DE6AAF}"/>
            </c:ext>
          </c:extLst>
        </c:ser>
        <c:dLbls>
          <c:showLegendKey val="0"/>
          <c:showVal val="1"/>
          <c:showCatName val="0"/>
          <c:showSerName val="0"/>
          <c:showPercent val="0"/>
          <c:showBubbleSize val="0"/>
        </c:dLbls>
        <c:gapWidth val="219"/>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noFill/>
                <a:latin typeface="+mn-lt"/>
                <a:ea typeface="+mn-ea"/>
                <a:cs typeface="+mn-cs"/>
              </a:defRPr>
            </a:pPr>
            <a:endParaRPr lang="da-DK"/>
          </a:p>
        </c:txPr>
        <c:crossAx val="599582344"/>
        <c:crosses val="autoZero"/>
        <c:auto val="1"/>
        <c:lblAlgn val="ctr"/>
        <c:lblOffset val="100"/>
        <c:noMultiLvlLbl val="0"/>
      </c:catAx>
      <c:valAx>
        <c:axId val="599582344"/>
        <c:scaling>
          <c:orientation val="minMax"/>
          <c:max val="99999999"/>
          <c:min val="-999999"/>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da-DK"/>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Total (2025)</c:v>
                </c:pt>
              </c:strCache>
            </c:strRef>
          </c:tx>
          <c:spPr>
            <a:solidFill>
              <a:srgbClr val="99B9B9"/>
            </a:solidFill>
            <a:ln>
              <a:noFill/>
            </a:ln>
            <a:effectLst/>
          </c:spPr>
          <c:invertIfNegative val="0"/>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FE98-423B-BF52-90FFBF3CC8D7}"/>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FE98-423B-BF52-90FFBF3CC8D7}"/>
              </c:ext>
            </c:extLst>
          </c:dPt>
          <c:dPt>
            <c:idx val="6"/>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FE98-423B-BF52-90FFBF3CC8D7}"/>
              </c:ext>
            </c:extLst>
          </c:dPt>
          <c:dPt>
            <c:idx val="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FE98-423B-BF52-90FFBF3CC8D7}"/>
              </c:ext>
            </c:extLst>
          </c:dPt>
          <c:dPt>
            <c:idx val="1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FE98-423B-BF52-90FFBF3CC8D7}"/>
              </c:ext>
            </c:extLst>
          </c:dPt>
          <c:dPt>
            <c:idx val="11"/>
            <c:invertIfNegative val="0"/>
            <c:bubble3D val="0"/>
            <c:spPr>
              <a:solidFill>
                <a:srgbClr val="47B37C"/>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FE98-423B-BF52-90FFBF3CC8D7}"/>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FE98-423B-BF52-90FFBF3CC8D7}"/>
              </c:ext>
            </c:extLst>
          </c:dPt>
          <c:dPt>
            <c:idx val="13"/>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FE98-423B-BF52-90FFBF3CC8D7}"/>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FE98-423B-BF52-90FFBF3CC8D7}"/>
              </c:ext>
            </c:extLst>
          </c:dPt>
          <c:dPt>
            <c:idx val="15"/>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FE98-423B-BF52-90FFBF3CC8D7}"/>
              </c:ext>
            </c:extLst>
          </c:dPt>
          <c:dPt>
            <c:idx val="17"/>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FE98-423B-BF52-90FFBF3CC8D7}"/>
              </c:ext>
            </c:extLst>
          </c:dPt>
          <c:dPt>
            <c:idx val="1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FE98-423B-BF52-90FFBF3CC8D7}"/>
              </c:ext>
            </c:extLst>
          </c:dPt>
          <c:dPt>
            <c:idx val="19"/>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FE98-423B-BF52-90FFBF3CC8D7}"/>
              </c:ext>
            </c:extLst>
          </c:dPt>
          <c:dPt>
            <c:idx val="2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FE98-423B-BF52-90FFBF3CC8D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Ferie med mindst én overnatning, ved eller i nærhed af [lokation]</c:v>
                </c:pt>
                <c:pt idx="1">
                  <c:v>Udflugt og/eller dagstur i forbindelse med ferie med mindst én overnatning på en anden lokation, som ikke ligger i nærhed af [lokation]</c:v>
                </c:pt>
                <c:pt idx="2">
                  <c:v>Udflugt og/eller dagstur med et fritids- eller ferieformål, men med overnatning i eget hjem</c:v>
                </c:pt>
              </c:strCache>
            </c:strRef>
          </c:cat>
          <c:val>
            <c:numRef>
              <c:f>Sheet1!$B$2:$B$4</c:f>
              <c:numCache>
                <c:formatCode>0%</c:formatCode>
                <c:ptCount val="3"/>
                <c:pt idx="0">
                  <c:v>0.76165960024229995</c:v>
                </c:pt>
                <c:pt idx="1">
                  <c:v>0.14718352513630001</c:v>
                </c:pt>
                <c:pt idx="2">
                  <c:v>9.1156874621439996E-2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FE98-423B-BF52-90FFBF3CC8D7}"/>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3"/>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396798636831445"/>
          <c:y val="4.9320694250890348E-2"/>
          <c:w val="0.41069864558268443"/>
          <c:h val="0.90468601378105162"/>
        </c:manualLayout>
      </c:layout>
      <c:barChart>
        <c:barDir val="bar"/>
        <c:grouping val="stacked"/>
        <c:varyColors val="0"/>
        <c:ser>
          <c:idx val="0"/>
          <c:order val="0"/>
          <c:tx>
            <c:strRef>
              <c:f>Sheet1!$B$1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da-DK"/>
              </a:p>
            </c:txPr>
            <c:dLblPos val="inBase"/>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Ferie med mindst én overnatning, ved eller i nærhed af [lokation]</c:v>
                </c:pt>
                <c:pt idx="1">
                  <c:v>Udflugt og/eller dagstur i forbindelse med ferie med mindst én overnatning på en anden lokation, som ikke ligger i nærhed af [lokation]</c:v>
                </c:pt>
                <c:pt idx="2">
                  <c:v>Udflugt og/eller dagstur med et fritids- eller ferieformål, men med overnatning i eget hjem</c:v>
                </c:pt>
              </c:strCache>
            </c:strRef>
          </c:cat>
          <c:val>
            <c:numRef>
              <c:f>Sheet1!$B$2:$B$4</c:f>
              <c:numCache>
                <c:formatCode>0%</c:formatCode>
                <c:ptCount val="3"/>
                <c:pt idx="0">
                  <c:v>1.4378730120699901E-2</c:v>
                </c:pt>
                <c:pt idx="1">
                  <c:v>-2.4281606021699986E-2</c:v>
                </c:pt>
                <c:pt idx="2">
                  <c:v>9.9028759010299922E-3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D3-4E98-82C7-2D50C762E1DF}"/>
            </c:ext>
          </c:extLst>
        </c:ser>
        <c:dLbls>
          <c:showLegendKey val="0"/>
          <c:showVal val="1"/>
          <c:showCatName val="0"/>
          <c:showSerName val="0"/>
          <c:showPercent val="0"/>
          <c:showBubbleSize val="0"/>
        </c:dLbls>
        <c:gapWidth val="219"/>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noFill/>
                <a:latin typeface="+mn-lt"/>
                <a:ea typeface="+mn-ea"/>
                <a:cs typeface="+mn-cs"/>
              </a:defRPr>
            </a:pPr>
            <a:endParaRPr lang="da-DK"/>
          </a:p>
        </c:txPr>
        <c:crossAx val="599582344"/>
        <c:crosses val="autoZero"/>
        <c:auto val="1"/>
        <c:lblAlgn val="ctr"/>
        <c:lblOffset val="100"/>
        <c:noMultiLvlLbl val="0"/>
      </c:catAx>
      <c:valAx>
        <c:axId val="599582344"/>
        <c:scaling>
          <c:orientation val="minMax"/>
          <c:max val="99999999"/>
          <c:min val="-999999"/>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da-DK"/>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Højsæsonen (2025)</c:v>
                </c:pt>
              </c:strCache>
            </c:strRef>
          </c:tx>
          <c:spPr>
            <a:solidFill>
              <a:srgbClr val="99B9B9"/>
            </a:solidFill>
            <a:ln>
              <a:noFill/>
            </a:ln>
            <a:effectLst/>
          </c:spPr>
          <c:invertIfNegative val="0"/>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8633-430D-80EC-84319711E6B2}"/>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8633-430D-80EC-84319711E6B2}"/>
              </c:ext>
            </c:extLst>
          </c:dPt>
          <c:dPt>
            <c:idx val="6"/>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8633-430D-80EC-84319711E6B2}"/>
              </c:ext>
            </c:extLst>
          </c:dPt>
          <c:dPt>
            <c:idx val="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8633-430D-80EC-84319711E6B2}"/>
              </c:ext>
            </c:extLst>
          </c:dPt>
          <c:dPt>
            <c:idx val="1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8633-430D-80EC-84319711E6B2}"/>
              </c:ext>
            </c:extLst>
          </c:dPt>
          <c:dPt>
            <c:idx val="1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8633-430D-80EC-84319711E6B2}"/>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8633-430D-80EC-84319711E6B2}"/>
              </c:ext>
            </c:extLst>
          </c:dPt>
          <c:dPt>
            <c:idx val="13"/>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8633-430D-80EC-84319711E6B2}"/>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8633-430D-80EC-84319711E6B2}"/>
              </c:ext>
            </c:extLst>
          </c:dPt>
          <c:dPt>
            <c:idx val="15"/>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8633-430D-80EC-84319711E6B2}"/>
              </c:ext>
            </c:extLst>
          </c:dPt>
          <c:dPt>
            <c:idx val="17"/>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8633-430D-80EC-84319711E6B2}"/>
              </c:ext>
            </c:extLst>
          </c:dPt>
          <c:dPt>
            <c:idx val="1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8633-430D-80EC-84319711E6B2}"/>
              </c:ext>
            </c:extLst>
          </c:dPt>
          <c:dPt>
            <c:idx val="19"/>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8633-430D-80EC-84319711E6B2}"/>
              </c:ext>
            </c:extLst>
          </c:dPt>
          <c:dPt>
            <c:idx val="2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8633-430D-80EC-84319711E6B2}"/>
              </c:ext>
            </c:extLst>
          </c:dPt>
          <c:dLbls>
            <c:dLbl>
              <c:idx val="0"/>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D-8633-430D-80EC-84319711E6B2}"/>
                </c:ext>
              </c:extLst>
            </c:dLbl>
            <c:dLbl>
              <c:idx val="1"/>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633-430D-80EC-84319711E6B2}"/>
                </c:ext>
              </c:extLst>
            </c:dLbl>
            <c:dLbl>
              <c:idx val="3"/>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E-8633-430D-80EC-84319711E6B2}"/>
                </c:ext>
              </c:extLst>
            </c:dLbl>
            <c:dLbl>
              <c:idx val="11"/>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B-8633-430D-80EC-84319711E6B2}"/>
                </c:ext>
              </c:extLst>
            </c:dLbl>
            <c:dLbl>
              <c:idx val="16"/>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F-8633-430D-80EC-84319711E6B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7"/>
                <c:pt idx="0">
                  <c:v>Lejet feriehus</c:v>
                </c:pt>
                <c:pt idx="1">
                  <c:v>Eget eller lånt feriehus</c:v>
                </c:pt>
                <c:pt idx="2">
                  <c:v>Campingplads - Autocamper</c:v>
                </c:pt>
                <c:pt idx="3">
                  <c:v>Hotel/kro</c:v>
                </c:pt>
                <c:pt idx="4">
                  <c:v>Campingplads - Campingvogn</c:v>
                </c:pt>
                <c:pt idx="5">
                  <c:v>Autocamper udenfor campingplads</c:v>
                </c:pt>
                <c:pt idx="6">
                  <c:v>Feriecenter</c:v>
                </c:pt>
                <c:pt idx="7">
                  <c:v>Campingplads - Telt</c:v>
                </c:pt>
                <c:pt idx="8">
                  <c:v>Privat hos venner eller familie</c:v>
                </c:pt>
                <c:pt idx="9">
                  <c:v>Privat lejet værelse/lejlighed/hus</c:v>
                </c:pt>
                <c:pt idx="10">
                  <c:v>Campingplads - Hytte</c:v>
                </c:pt>
                <c:pt idx="11">
                  <c:v>Vandrerhjem</c:v>
                </c:pt>
                <c:pt idx="12">
                  <c:v>Airbnb el. lign</c:v>
                </c:pt>
                <c:pt idx="13">
                  <c:v>Bed &amp; Breakfast</c:v>
                </c:pt>
                <c:pt idx="14">
                  <c:v>Egen båd/på havn</c:v>
                </c:pt>
                <c:pt idx="15">
                  <c:v>Campingplads</c:v>
                </c:pt>
                <c:pt idx="16">
                  <c:v>Andet</c:v>
                </c:pt>
              </c:strCache>
            </c:strRef>
          </c:cat>
          <c:val>
            <c:numRef>
              <c:f>Sheet1!$B$2:$B$18</c:f>
              <c:numCache>
                <c:formatCode>0%</c:formatCode>
                <c:ptCount val="17"/>
                <c:pt idx="0">
                  <c:v>0.46846846846849999</c:v>
                </c:pt>
                <c:pt idx="1">
                  <c:v>0.1151151151151</c:v>
                </c:pt>
                <c:pt idx="2">
                  <c:v>7.8078078078079996E-2</c:v>
                </c:pt>
                <c:pt idx="3">
                  <c:v>7.7577577577580006E-2</c:v>
                </c:pt>
                <c:pt idx="4">
                  <c:v>7.357357357357E-2</c:v>
                </c:pt>
                <c:pt idx="5">
                  <c:v>3.3033033033029999E-2</c:v>
                </c:pt>
                <c:pt idx="6">
                  <c:v>3.4534534534530002E-2</c:v>
                </c:pt>
                <c:pt idx="7">
                  <c:v>2.2522522522519999E-2</c:v>
                </c:pt>
                <c:pt idx="8">
                  <c:v>1.8518518518519999E-2</c:v>
                </c:pt>
                <c:pt idx="9">
                  <c:v>1.501501501502E-2</c:v>
                </c:pt>
                <c:pt idx="10">
                  <c:v>1.8018018018019999E-2</c:v>
                </c:pt>
                <c:pt idx="11">
                  <c:v>1.7017017017019999E-2</c:v>
                </c:pt>
                <c:pt idx="12">
                  <c:v>1.501501501502E-2</c:v>
                </c:pt>
                <c:pt idx="13">
                  <c:v>1.101101101101E-2</c:v>
                </c:pt>
                <c:pt idx="14">
                  <c:v>9.0090090090090003E-3</c:v>
                </c:pt>
                <c:pt idx="16">
                  <c:v>1.001001001001E-2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8633-430D-80EC-84319711E6B2}"/>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2"/>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Højsæsonen (2025)</c:v>
                </c:pt>
              </c:strCache>
            </c:strRef>
          </c:tx>
          <c:spPr>
            <a:solidFill>
              <a:srgbClr val="99B9B9"/>
            </a:solidFill>
            <a:ln>
              <a:noFill/>
            </a:ln>
            <a:effectLst/>
          </c:spPr>
          <c:invertIfNegative val="0"/>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47CA-46F2-B943-2129C7F5D8ED}"/>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47CA-46F2-B943-2129C7F5D8ED}"/>
              </c:ext>
            </c:extLst>
          </c:dPt>
          <c:dPt>
            <c:idx val="6"/>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47CA-46F2-B943-2129C7F5D8ED}"/>
              </c:ext>
            </c:extLst>
          </c:dPt>
          <c:dPt>
            <c:idx val="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47CA-46F2-B943-2129C7F5D8ED}"/>
              </c:ext>
            </c:extLst>
          </c:dPt>
          <c:dPt>
            <c:idx val="1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47CA-46F2-B943-2129C7F5D8ED}"/>
              </c:ext>
            </c:extLst>
          </c:dPt>
          <c:dPt>
            <c:idx val="1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47CA-46F2-B943-2129C7F5D8ED}"/>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47CA-46F2-B943-2129C7F5D8ED}"/>
              </c:ext>
            </c:extLst>
          </c:dPt>
          <c:dPt>
            <c:idx val="13"/>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47CA-46F2-B943-2129C7F5D8ED}"/>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47CA-46F2-B943-2129C7F5D8ED}"/>
              </c:ext>
            </c:extLst>
          </c:dPt>
          <c:dPt>
            <c:idx val="15"/>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47CA-46F2-B943-2129C7F5D8ED}"/>
              </c:ext>
            </c:extLst>
          </c:dPt>
          <c:dPt>
            <c:idx val="17"/>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47CA-46F2-B943-2129C7F5D8ED}"/>
              </c:ext>
            </c:extLst>
          </c:dPt>
          <c:dPt>
            <c:idx val="1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47CA-46F2-B943-2129C7F5D8ED}"/>
              </c:ext>
            </c:extLst>
          </c:dPt>
          <c:dPt>
            <c:idx val="19"/>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47CA-46F2-B943-2129C7F5D8ED}"/>
              </c:ext>
            </c:extLst>
          </c:dPt>
          <c:dPt>
            <c:idx val="2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47CA-46F2-B943-2129C7F5D8ED}"/>
              </c:ext>
            </c:extLst>
          </c:dPt>
          <c:dLbls>
            <c:dLbl>
              <c:idx val="0"/>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D-47CA-46F2-B943-2129C7F5D8E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7"/>
                <c:pt idx="0">
                  <c:v>Lejet feriehus</c:v>
                </c:pt>
                <c:pt idx="1">
                  <c:v>Eget eller lånt feriehus</c:v>
                </c:pt>
                <c:pt idx="2">
                  <c:v>Campingplads - Autocamper</c:v>
                </c:pt>
                <c:pt idx="3">
                  <c:v>Hotel/kro</c:v>
                </c:pt>
                <c:pt idx="4">
                  <c:v>Campingplads - Campingvogn</c:v>
                </c:pt>
                <c:pt idx="5">
                  <c:v>Autocamper udenfor campingplads</c:v>
                </c:pt>
                <c:pt idx="6">
                  <c:v>Feriecenter</c:v>
                </c:pt>
                <c:pt idx="7">
                  <c:v>Campingplads - Telt</c:v>
                </c:pt>
                <c:pt idx="8">
                  <c:v>Privat hos venner eller familie</c:v>
                </c:pt>
                <c:pt idx="9">
                  <c:v>Privat lejet værelse/lejlighed/hus</c:v>
                </c:pt>
                <c:pt idx="10">
                  <c:v>Campingplads - Hytte</c:v>
                </c:pt>
                <c:pt idx="11">
                  <c:v>Vandrerhjem</c:v>
                </c:pt>
                <c:pt idx="12">
                  <c:v>Airbnb el. lign</c:v>
                </c:pt>
                <c:pt idx="13">
                  <c:v>Bed &amp; Breakfast</c:v>
                </c:pt>
                <c:pt idx="14">
                  <c:v>Egen båd/på havn</c:v>
                </c:pt>
                <c:pt idx="15">
                  <c:v>Campingplads</c:v>
                </c:pt>
                <c:pt idx="16">
                  <c:v>Andet</c:v>
                </c:pt>
              </c:strCache>
            </c:strRef>
          </c:cat>
          <c:val>
            <c:numRef>
              <c:f>Sheet1!$B$2:$B$18</c:f>
              <c:numCache>
                <c:formatCode>0%</c:formatCode>
                <c:ptCount val="17"/>
                <c:pt idx="0">
                  <c:v>0.61315280464220001</c:v>
                </c:pt>
                <c:pt idx="1">
                  <c:v>9.8646034816250006E-2</c:v>
                </c:pt>
                <c:pt idx="2">
                  <c:v>9.4777562862670001E-2</c:v>
                </c:pt>
                <c:pt idx="3">
                  <c:v>6.1895551257249999E-2</c:v>
                </c:pt>
                <c:pt idx="4">
                  <c:v>2.5145067698259999E-2</c:v>
                </c:pt>
                <c:pt idx="5">
                  <c:v>3.4816247582209997E-2</c:v>
                </c:pt>
                <c:pt idx="6">
                  <c:v>1.9342359767890002E-2</c:v>
                </c:pt>
                <c:pt idx="7">
                  <c:v>1.934235976789E-3</c:v>
                </c:pt>
                <c:pt idx="8">
                  <c:v>1.547388781431E-2</c:v>
                </c:pt>
                <c:pt idx="9">
                  <c:v>1.547388781431E-2</c:v>
                </c:pt>
                <c:pt idx="10">
                  <c:v>1.934235976789E-3</c:v>
                </c:pt>
                <c:pt idx="11">
                  <c:v>1.934235976789E-3</c:v>
                </c:pt>
                <c:pt idx="12">
                  <c:v>5.8027079303680004E-3</c:v>
                </c:pt>
                <c:pt idx="13">
                  <c:v>7.7369439071570002E-3</c:v>
                </c:pt>
                <c:pt idx="14">
                  <c:v>1.934235976789E-3</c:v>
                </c:pt>
                <c:pt idx="16">
                  <c:v>7.7369439071570002E-3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47CA-46F2-B943-2129C7F5D8ED}"/>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2"/>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Total (2025)</c:v>
                </c:pt>
              </c:strCache>
            </c:strRef>
          </c:tx>
          <c:spPr>
            <a:solidFill>
              <a:srgbClr val="99B9B9"/>
            </a:solidFill>
            <a:ln>
              <a:noFill/>
            </a:ln>
            <a:effectLst/>
          </c:spPr>
          <c:invertIfNegative val="0"/>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FE98-423B-BF52-90FFBF3CC8D7}"/>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FE98-423B-BF52-90FFBF3CC8D7}"/>
              </c:ext>
            </c:extLst>
          </c:dPt>
          <c:dPt>
            <c:idx val="6"/>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FE98-423B-BF52-90FFBF3CC8D7}"/>
              </c:ext>
            </c:extLst>
          </c:dPt>
          <c:dPt>
            <c:idx val="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FE98-423B-BF52-90FFBF3CC8D7}"/>
              </c:ext>
            </c:extLst>
          </c:dPt>
          <c:dPt>
            <c:idx val="1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FE98-423B-BF52-90FFBF3CC8D7}"/>
              </c:ext>
            </c:extLst>
          </c:dPt>
          <c:dPt>
            <c:idx val="1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FE98-423B-BF52-90FFBF3CC8D7}"/>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FE98-423B-BF52-90FFBF3CC8D7}"/>
              </c:ext>
            </c:extLst>
          </c:dPt>
          <c:dPt>
            <c:idx val="13"/>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FE98-423B-BF52-90FFBF3CC8D7}"/>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FE98-423B-BF52-90FFBF3CC8D7}"/>
              </c:ext>
            </c:extLst>
          </c:dPt>
          <c:dPt>
            <c:idx val="15"/>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FE98-423B-BF52-90FFBF3CC8D7}"/>
              </c:ext>
            </c:extLst>
          </c:dPt>
          <c:dPt>
            <c:idx val="17"/>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FE98-423B-BF52-90FFBF3CC8D7}"/>
              </c:ext>
            </c:extLst>
          </c:dPt>
          <c:dPt>
            <c:idx val="1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FE98-423B-BF52-90FFBF3CC8D7}"/>
              </c:ext>
            </c:extLst>
          </c:dPt>
          <c:dPt>
            <c:idx val="19"/>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FE98-423B-BF52-90FFBF3CC8D7}"/>
              </c:ext>
            </c:extLst>
          </c:dPt>
          <c:dPt>
            <c:idx val="2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FE98-423B-BF52-90FFBF3CC8D7}"/>
              </c:ext>
            </c:extLst>
          </c:dPt>
          <c:dLbls>
            <c:dLbl>
              <c:idx val="0"/>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C-B494-4AC0-B51D-ADB707EE603C}"/>
                </c:ext>
              </c:extLst>
            </c:dLbl>
            <c:dLbl>
              <c:idx val="1"/>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FE98-423B-BF52-90FFBF3CC8D7}"/>
                </c:ext>
              </c:extLst>
            </c:dLbl>
            <c:dLbl>
              <c:idx val="3"/>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8EE2-4D53-AF7B-013D7F8497F5}"/>
                </c:ext>
              </c:extLst>
            </c:dLbl>
            <c:dLbl>
              <c:idx val="11"/>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FE98-423B-BF52-90FFBF3CC8D7}"/>
                </c:ext>
              </c:extLst>
            </c:dLbl>
            <c:dLbl>
              <c:idx val="12"/>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D-FE98-423B-BF52-90FFBF3CC8D7}"/>
                </c:ext>
              </c:extLst>
            </c:dLbl>
            <c:dLbl>
              <c:idx val="13"/>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F-FE98-423B-BF52-90FFBF3CC8D7}"/>
                </c:ext>
              </c:extLst>
            </c:dLbl>
            <c:dLbl>
              <c:idx val="14"/>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1-FE98-423B-BF52-90FFBF3CC8D7}"/>
                </c:ext>
              </c:extLst>
            </c:dLbl>
            <c:dLbl>
              <c:idx val="16"/>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EE2-4D53-AF7B-013D7F8497F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7"/>
                <c:pt idx="0">
                  <c:v>Lejet feriehus</c:v>
                </c:pt>
                <c:pt idx="1">
                  <c:v>Eget eller lånt feriehus</c:v>
                </c:pt>
                <c:pt idx="2">
                  <c:v>Campingplads - Autocamper</c:v>
                </c:pt>
                <c:pt idx="3">
                  <c:v>Hotel/kro</c:v>
                </c:pt>
                <c:pt idx="4">
                  <c:v>Campingplads - Campingvogn</c:v>
                </c:pt>
                <c:pt idx="5">
                  <c:v>Autocamper udenfor campingplads</c:v>
                </c:pt>
                <c:pt idx="6">
                  <c:v>Feriecenter</c:v>
                </c:pt>
                <c:pt idx="7">
                  <c:v>Campingplads - Telt</c:v>
                </c:pt>
                <c:pt idx="8">
                  <c:v>Privat hos venner eller familie</c:v>
                </c:pt>
                <c:pt idx="9">
                  <c:v>Privat lejet værelse/lejlighed/hus</c:v>
                </c:pt>
                <c:pt idx="10">
                  <c:v>Campingplads - Hytte</c:v>
                </c:pt>
                <c:pt idx="11">
                  <c:v>Vandrerhjem</c:v>
                </c:pt>
                <c:pt idx="12">
                  <c:v>Airbnb el. lign</c:v>
                </c:pt>
                <c:pt idx="13">
                  <c:v>Bed &amp; Breakfast</c:v>
                </c:pt>
                <c:pt idx="14">
                  <c:v>Egen båd/på havn</c:v>
                </c:pt>
                <c:pt idx="15">
                  <c:v>Campingplads</c:v>
                </c:pt>
                <c:pt idx="16">
                  <c:v>Andet</c:v>
                </c:pt>
              </c:strCache>
            </c:strRef>
          </c:cat>
          <c:val>
            <c:numRef>
              <c:f>Sheet1!$B$2:$B$18</c:f>
              <c:numCache>
                <c:formatCode>0%</c:formatCode>
                <c:ptCount val="17"/>
                <c:pt idx="0">
                  <c:v>0.49821073558649998</c:v>
                </c:pt>
                <c:pt idx="1">
                  <c:v>0.1117296222664</c:v>
                </c:pt>
                <c:pt idx="2">
                  <c:v>8.1510934393640003E-2</c:v>
                </c:pt>
                <c:pt idx="3">
                  <c:v>7.4353876739559996E-2</c:v>
                </c:pt>
                <c:pt idx="4">
                  <c:v>6.3618290258450005E-2</c:v>
                </c:pt>
                <c:pt idx="5">
                  <c:v>3.3399602385690001E-2</c:v>
                </c:pt>
                <c:pt idx="6">
                  <c:v>3.141153081511E-2</c:v>
                </c:pt>
                <c:pt idx="7">
                  <c:v>1.82902584493E-2</c:v>
                </c:pt>
                <c:pt idx="8">
                  <c:v>1.7892644135190001E-2</c:v>
                </c:pt>
                <c:pt idx="9">
                  <c:v>1.510934393638E-2</c:v>
                </c:pt>
                <c:pt idx="10">
                  <c:v>1.4711729622269999E-2</c:v>
                </c:pt>
                <c:pt idx="11">
                  <c:v>1.391650099404E-2</c:v>
                </c:pt>
                <c:pt idx="12">
                  <c:v>1.312127236581E-2</c:v>
                </c:pt>
                <c:pt idx="13">
                  <c:v>1.0337972167E-2</c:v>
                </c:pt>
                <c:pt idx="14">
                  <c:v>7.5546719681910002E-3</c:v>
                </c:pt>
                <c:pt idx="16">
                  <c:v>9.5427435387670009E-3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FE98-423B-BF52-90FFBF3CC8D7}"/>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2"/>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396798636831445"/>
          <c:y val="4.9320694250890348E-2"/>
          <c:w val="0.41069864558268443"/>
          <c:h val="0.90468601378105162"/>
        </c:manualLayout>
      </c:layout>
      <c:barChart>
        <c:barDir val="bar"/>
        <c:grouping val="stacked"/>
        <c:varyColors val="0"/>
        <c:ser>
          <c:idx val="0"/>
          <c:order val="0"/>
          <c:tx>
            <c:strRef>
              <c:f>Sheet1!$D$1</c:f>
              <c:strCache>
                <c:ptCount val="1"/>
                <c:pt idx="0">
                  <c:v>Højsæsonen</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lumMod val="50000"/>
                      </a:schemeClr>
                    </a:solidFill>
                    <a:latin typeface="+mn-lt"/>
                    <a:ea typeface="+mn-ea"/>
                    <a:cs typeface="+mn-cs"/>
                  </a:defRPr>
                </a:pPr>
                <a:endParaRPr lang="da-DK"/>
              </a:p>
            </c:txPr>
            <c:dLblPos val="inBase"/>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Lejet feriehus</c:v>
                </c:pt>
                <c:pt idx="1">
                  <c:v>Eget eller lånt feriehus</c:v>
                </c:pt>
                <c:pt idx="2">
                  <c:v>Campingplads - Autocamper</c:v>
                </c:pt>
                <c:pt idx="3">
                  <c:v>Hotel/kro</c:v>
                </c:pt>
                <c:pt idx="4">
                  <c:v>Campingplads - Campingvogn</c:v>
                </c:pt>
                <c:pt idx="5">
                  <c:v>Autocamper udenfor campingplads</c:v>
                </c:pt>
                <c:pt idx="6">
                  <c:v>Feriecenter</c:v>
                </c:pt>
                <c:pt idx="7">
                  <c:v>Campingplads - Telt</c:v>
                </c:pt>
                <c:pt idx="8">
                  <c:v>Privat hos venner eller familie</c:v>
                </c:pt>
                <c:pt idx="9">
                  <c:v>Privat lejet værelse/lejlighed/hus</c:v>
                </c:pt>
                <c:pt idx="10">
                  <c:v>Campingplads - Hytte</c:v>
                </c:pt>
                <c:pt idx="11">
                  <c:v>Vandrerhjem</c:v>
                </c:pt>
                <c:pt idx="12">
                  <c:v>Airbnb el. lign</c:v>
                </c:pt>
                <c:pt idx="13">
                  <c:v>Bed &amp; Breakfast</c:v>
                </c:pt>
                <c:pt idx="14">
                  <c:v>Egen båd/på havn</c:v>
                </c:pt>
                <c:pt idx="15">
                  <c:v>Campingplads</c:v>
                </c:pt>
                <c:pt idx="16">
                  <c:v>Andet</c:v>
                </c:pt>
              </c:strCache>
            </c:strRef>
          </c:cat>
          <c:val>
            <c:numRef>
              <c:f>Sheet1!$D$2:$D$18</c:f>
              <c:numCache>
                <c:formatCode>0%</c:formatCode>
                <c:ptCount val="17"/>
                <c:pt idx="0">
                  <c:v>-0.1294457841387</c:v>
                </c:pt>
                <c:pt idx="1">
                  <c:v>-5.5220921964899999E-2</c:v>
                </c:pt>
                <c:pt idx="3">
                  <c:v>4.9767612340040006E-2</c:v>
                </c:pt>
                <c:pt idx="5">
                  <c:v>5.2230677954899982E-3</c:v>
                </c:pt>
                <c:pt idx="6">
                  <c:v>4.4070721938600024E-3</c:v>
                </c:pt>
                <c:pt idx="8">
                  <c:v>5.7722844513099988E-3</c:v>
                </c:pt>
                <c:pt idx="9">
                  <c:v>2.2687809478100004E-3</c:v>
                </c:pt>
                <c:pt idx="11">
                  <c:v>1.2382022810762998E-2</c:v>
                </c:pt>
                <c:pt idx="12">
                  <c:v>8.0625237056340011E-3</c:v>
                </c:pt>
                <c:pt idx="13">
                  <c:v>7.534765356316999E-3</c:v>
                </c:pt>
                <c:pt idx="14">
                  <c:v>6.6915119058800002E-3</c:v>
                </c:pt>
                <c:pt idx="15">
                  <c:v>-0.1100811123986</c:v>
                </c:pt>
                <c:pt idx="16">
                  <c:v>8.8512614584459991E-3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D69-43A7-8764-8B2ADD01C6AA}"/>
            </c:ext>
          </c:extLst>
        </c:ser>
        <c:dLbls>
          <c:showLegendKey val="0"/>
          <c:showVal val="1"/>
          <c:showCatName val="0"/>
          <c:showSerName val="0"/>
          <c:showPercent val="0"/>
          <c:showBubbleSize val="0"/>
        </c:dLbls>
        <c:gapWidth val="219"/>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noFill/>
                <a:latin typeface="+mn-lt"/>
                <a:ea typeface="+mn-ea"/>
                <a:cs typeface="+mn-cs"/>
              </a:defRPr>
            </a:pPr>
            <a:endParaRPr lang="da-DK"/>
          </a:p>
        </c:txPr>
        <c:crossAx val="599582344"/>
        <c:crosses val="autoZero"/>
        <c:auto val="1"/>
        <c:lblAlgn val="ctr"/>
        <c:lblOffset val="100"/>
        <c:noMultiLvlLbl val="0"/>
      </c:catAx>
      <c:valAx>
        <c:axId val="599582344"/>
        <c:scaling>
          <c:orientation val="minMax"/>
          <c:max val="99999999"/>
          <c:min val="-999999"/>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da-DK"/>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396798636831445"/>
          <c:y val="4.9320694250890348E-2"/>
          <c:w val="0.41069864558268443"/>
          <c:h val="0.90468601378105162"/>
        </c:manualLayout>
      </c:layout>
      <c:barChart>
        <c:barDir val="bar"/>
        <c:grouping val="stacked"/>
        <c:varyColors val="0"/>
        <c:ser>
          <c:idx val="0"/>
          <c:order val="0"/>
          <c:tx>
            <c:strRef>
              <c:f>Sheet1!$C$1</c:f>
              <c:strCache>
                <c:ptCount val="1"/>
                <c:pt idx="0">
                  <c:v>Skuldersæsonen</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lumMod val="50000"/>
                      </a:schemeClr>
                    </a:solidFill>
                    <a:latin typeface="+mn-lt"/>
                    <a:ea typeface="+mn-ea"/>
                    <a:cs typeface="+mn-cs"/>
                  </a:defRPr>
                </a:pPr>
                <a:endParaRPr lang="da-DK"/>
              </a:p>
            </c:txPr>
            <c:dLblPos val="inBase"/>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Lejet feriehus</c:v>
                </c:pt>
                <c:pt idx="1">
                  <c:v>Eget eller lånt feriehus</c:v>
                </c:pt>
                <c:pt idx="2">
                  <c:v>Campingplads - Autocamper</c:v>
                </c:pt>
                <c:pt idx="3">
                  <c:v>Hotel/kro</c:v>
                </c:pt>
                <c:pt idx="4">
                  <c:v>Campingplads - Campingvogn</c:v>
                </c:pt>
                <c:pt idx="5">
                  <c:v>Autocamper udenfor campingplads</c:v>
                </c:pt>
                <c:pt idx="6">
                  <c:v>Feriecenter</c:v>
                </c:pt>
                <c:pt idx="7">
                  <c:v>Campingplads - Telt</c:v>
                </c:pt>
                <c:pt idx="8">
                  <c:v>Privat hos venner eller familie</c:v>
                </c:pt>
                <c:pt idx="9">
                  <c:v>Privat lejet værelse/lejlighed/hus</c:v>
                </c:pt>
                <c:pt idx="10">
                  <c:v>Campingplads - Hytte</c:v>
                </c:pt>
                <c:pt idx="11">
                  <c:v>Vandrerhjem</c:v>
                </c:pt>
                <c:pt idx="12">
                  <c:v>Airbnb el. lign</c:v>
                </c:pt>
                <c:pt idx="13">
                  <c:v>Bed &amp; Breakfast</c:v>
                </c:pt>
                <c:pt idx="14">
                  <c:v>Egen båd/på havn</c:v>
                </c:pt>
                <c:pt idx="15">
                  <c:v>Campingplads</c:v>
                </c:pt>
                <c:pt idx="16">
                  <c:v>Andet</c:v>
                </c:pt>
              </c:strCache>
            </c:strRef>
          </c:cat>
          <c:val>
            <c:numRef>
              <c:f>Sheet1!$C$2:$C$18</c:f>
              <c:numCache>
                <c:formatCode>0%</c:formatCode>
                <c:ptCount val="17"/>
                <c:pt idx="0">
                  <c:v>-0.15078162158730002</c:v>
                </c:pt>
                <c:pt idx="1">
                  <c:v>3.3072264324450013E-2</c:v>
                </c:pt>
                <c:pt idx="3">
                  <c:v>3.8944731585120004E-2</c:v>
                </c:pt>
                <c:pt idx="5">
                  <c:v>5.3080508608999988E-3</c:v>
                </c:pt>
                <c:pt idx="6">
                  <c:v>-1.0165836953419997E-2</c:v>
                </c:pt>
                <c:pt idx="8">
                  <c:v>5.63782224054E-3</c:v>
                </c:pt>
                <c:pt idx="9">
                  <c:v>1.547388781431E-2</c:v>
                </c:pt>
                <c:pt idx="11">
                  <c:v>1.934235976789E-3</c:v>
                </c:pt>
                <c:pt idx="12">
                  <c:v>5.8027079303680004E-3</c:v>
                </c:pt>
                <c:pt idx="13">
                  <c:v>4.4582553825670002E-3</c:v>
                </c:pt>
                <c:pt idx="14">
                  <c:v>1.934235976789E-3</c:v>
                </c:pt>
                <c:pt idx="15">
                  <c:v>-7.2131147540980003E-2</c:v>
                </c:pt>
                <c:pt idx="16">
                  <c:v>4.4582553825670002E-3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83C-42B1-A476-348BDCE1FAB3}"/>
            </c:ext>
          </c:extLst>
        </c:ser>
        <c:dLbls>
          <c:showLegendKey val="0"/>
          <c:showVal val="1"/>
          <c:showCatName val="0"/>
          <c:showSerName val="0"/>
          <c:showPercent val="0"/>
          <c:showBubbleSize val="0"/>
        </c:dLbls>
        <c:gapWidth val="219"/>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noFill/>
                <a:latin typeface="+mn-lt"/>
                <a:ea typeface="+mn-ea"/>
                <a:cs typeface="+mn-cs"/>
              </a:defRPr>
            </a:pPr>
            <a:endParaRPr lang="da-DK"/>
          </a:p>
        </c:txPr>
        <c:crossAx val="599582344"/>
        <c:crosses val="autoZero"/>
        <c:auto val="1"/>
        <c:lblAlgn val="ctr"/>
        <c:lblOffset val="100"/>
        <c:noMultiLvlLbl val="0"/>
      </c:catAx>
      <c:valAx>
        <c:axId val="599582344"/>
        <c:scaling>
          <c:orientation val="minMax"/>
          <c:max val="99999999"/>
          <c:min val="-999999"/>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da-DK"/>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396798636831445"/>
          <c:y val="4.9320694250890348E-2"/>
          <c:w val="0.41069864558268443"/>
          <c:h val="0.90468601378105162"/>
        </c:manualLayout>
      </c:layout>
      <c:barChart>
        <c:barDir val="bar"/>
        <c:grouping val="stacked"/>
        <c:varyColors val="0"/>
        <c:ser>
          <c:idx val="0"/>
          <c:order val="0"/>
          <c:tx>
            <c:strRef>
              <c:f>Sheet1!$B$1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lumMod val="50000"/>
                      </a:schemeClr>
                    </a:solidFill>
                    <a:latin typeface="+mn-lt"/>
                    <a:ea typeface="+mn-ea"/>
                    <a:cs typeface="+mn-cs"/>
                  </a:defRPr>
                </a:pPr>
                <a:endParaRPr lang="da-DK"/>
              </a:p>
            </c:txPr>
            <c:dLblPos val="inBase"/>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Lejet feriehus</c:v>
                </c:pt>
                <c:pt idx="1">
                  <c:v>Eget eller lånt feriehus</c:v>
                </c:pt>
                <c:pt idx="2">
                  <c:v>Campingplads - Autocamper</c:v>
                </c:pt>
                <c:pt idx="3">
                  <c:v>Hotel/kro</c:v>
                </c:pt>
                <c:pt idx="4">
                  <c:v>Campingplads - Campingvogn</c:v>
                </c:pt>
                <c:pt idx="5">
                  <c:v>Autocamper udenfor campingplads</c:v>
                </c:pt>
                <c:pt idx="6">
                  <c:v>Feriecenter</c:v>
                </c:pt>
                <c:pt idx="7">
                  <c:v>Campingplads - Telt</c:v>
                </c:pt>
                <c:pt idx="8">
                  <c:v>Privat hos venner eller familie</c:v>
                </c:pt>
                <c:pt idx="9">
                  <c:v>Privat lejet værelse/lejlighed/hus</c:v>
                </c:pt>
                <c:pt idx="10">
                  <c:v>Campingplads - Hytte</c:v>
                </c:pt>
                <c:pt idx="11">
                  <c:v>Vandrerhjem</c:v>
                </c:pt>
                <c:pt idx="12">
                  <c:v>Airbnb el. lign</c:v>
                </c:pt>
                <c:pt idx="13">
                  <c:v>Bed &amp; Breakfast</c:v>
                </c:pt>
                <c:pt idx="14">
                  <c:v>Egen båd/på havn</c:v>
                </c:pt>
                <c:pt idx="15">
                  <c:v>Campingplads</c:v>
                </c:pt>
                <c:pt idx="16">
                  <c:v>Andet</c:v>
                </c:pt>
              </c:strCache>
            </c:strRef>
          </c:cat>
          <c:val>
            <c:numRef>
              <c:f>Sheet1!$B$2:$B$18</c:f>
              <c:numCache>
                <c:formatCode>0%</c:formatCode>
                <c:ptCount val="17"/>
                <c:pt idx="0">
                  <c:v>-0.14305638770119999</c:v>
                </c:pt>
                <c:pt idx="1">
                  <c:v>-3.1249829788400005E-2</c:v>
                </c:pt>
                <c:pt idx="3">
                  <c:v>4.7812780849149999E-2</c:v>
                </c:pt>
                <c:pt idx="5">
                  <c:v>5.1461777281600028E-3</c:v>
                </c:pt>
                <c:pt idx="6">
                  <c:v>1.445777390450001E-3</c:v>
                </c:pt>
                <c:pt idx="8">
                  <c:v>5.906342765330001E-3</c:v>
                </c:pt>
                <c:pt idx="9">
                  <c:v>5.6915357172020002E-3</c:v>
                </c:pt>
                <c:pt idx="11">
                  <c:v>1.0491843459793E-2</c:v>
                </c:pt>
                <c:pt idx="12">
                  <c:v>7.9842860644400004E-3</c:v>
                </c:pt>
                <c:pt idx="13">
                  <c:v>6.9133146327529996E-3</c:v>
                </c:pt>
                <c:pt idx="14">
                  <c:v>5.8423432010680006E-3</c:v>
                </c:pt>
                <c:pt idx="15">
                  <c:v>-0.1001712328767</c:v>
                </c:pt>
                <c:pt idx="16">
                  <c:v>7.8304147716440013E-3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D3-4E98-82C7-2D50C762E1DF}"/>
            </c:ext>
          </c:extLst>
        </c:ser>
        <c:dLbls>
          <c:showLegendKey val="0"/>
          <c:showVal val="1"/>
          <c:showCatName val="0"/>
          <c:showSerName val="0"/>
          <c:showPercent val="0"/>
          <c:showBubbleSize val="0"/>
        </c:dLbls>
        <c:gapWidth val="219"/>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noFill/>
                <a:latin typeface="+mn-lt"/>
                <a:ea typeface="+mn-ea"/>
                <a:cs typeface="+mn-cs"/>
              </a:defRPr>
            </a:pPr>
            <a:endParaRPr lang="da-DK"/>
          </a:p>
        </c:txPr>
        <c:crossAx val="599582344"/>
        <c:crosses val="autoZero"/>
        <c:auto val="1"/>
        <c:lblAlgn val="ctr"/>
        <c:lblOffset val="100"/>
        <c:noMultiLvlLbl val="0"/>
      </c:catAx>
      <c:valAx>
        <c:axId val="599582344"/>
        <c:scaling>
          <c:orientation val="minMax"/>
          <c:max val="99999999"/>
          <c:min val="-999999"/>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da-DK"/>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v>
                </c:pt>
              </c:strCache>
            </c:strRef>
          </c:tx>
          <c:spPr>
            <a:solidFill>
              <a:srgbClr val="7F1810"/>
            </a:solidFill>
            <a:ln>
              <a:noFill/>
            </a:ln>
            <a:effectLst/>
          </c:spPr>
          <c:invertIfNegative val="0"/>
          <c:dPt>
            <c:idx val="7"/>
            <c:invertIfNegative val="0"/>
            <c:bubble3D val="0"/>
            <c:spPr>
              <a:solidFill>
                <a:srgbClr val="FFFFFF">
                  <a:lumMod val="65000"/>
                </a:srgbClr>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E383-4FC3-A8AD-61FD893650E4}"/>
              </c:ext>
            </c:extLst>
          </c:dPt>
          <c:dPt>
            <c:idx val="8"/>
            <c:invertIfNegative val="0"/>
            <c:bubble3D val="0"/>
            <c:spPr>
              <a:solidFill>
                <a:srgbClr val="FFFFFF">
                  <a:lumMod val="65000"/>
                </a:srgbClr>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E383-4FC3-A8AD-61FD893650E4}"/>
              </c:ext>
            </c:extLst>
          </c:dPt>
          <c:dPt>
            <c:idx val="9"/>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E383-4FC3-A8AD-61FD893650E4}"/>
              </c:ext>
            </c:extLst>
          </c:dPt>
          <c:dPt>
            <c:idx val="10"/>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E383-4FC3-A8AD-61FD893650E4}"/>
              </c:ext>
            </c:extLst>
          </c:dPt>
          <c:dLbls>
            <c:dLbl>
              <c:idx val="7"/>
              <c:spPr>
                <a:solidFill>
                  <a:srgbClr val="FFFFFF">
                    <a:lumMod val="65000"/>
                  </a:srgbClr>
                </a:solidFill>
                <a:ln>
                  <a:noFill/>
                </a:ln>
                <a:effectLst/>
              </c:spPr>
              <c:txPr>
                <a:bodyPr wrap="square" lIns="38100" tIns="19050" rIns="38100" bIns="19050" anchor="ctr">
                  <a:spAutoFit/>
                </a:bodyPr>
                <a:lstStyle/>
                <a:p>
                  <a:pPr>
                    <a:defRPr sz="900">
                      <a:solidFill>
                        <a:schemeClr val="bg1"/>
                      </a:solidFill>
                    </a:defRPr>
                  </a:pPr>
                  <a:endParaRPr lang="da-DK"/>
                </a:p>
              </c:txPr>
              <c:showLegendKey val="0"/>
              <c:showVal val="1"/>
              <c:showCatName val="0"/>
              <c:showSerName val="0"/>
              <c:showPercent val="0"/>
              <c:showBubbleSize val="0"/>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383-4FC3-A8AD-61FD893650E4}"/>
                </c:ext>
              </c:extLst>
            </c:dLbl>
            <c:dLbl>
              <c:idx val="8"/>
              <c:spPr>
                <a:solidFill>
                  <a:srgbClr val="FFFFFF">
                    <a:lumMod val="65000"/>
                  </a:srgbClr>
                </a:solidFill>
                <a:ln>
                  <a:noFill/>
                </a:ln>
                <a:effectLst/>
              </c:spPr>
              <c:txPr>
                <a:bodyPr wrap="square" lIns="38100" tIns="19050" rIns="38100" bIns="19050" anchor="ctr">
                  <a:spAutoFit/>
                </a:bodyPr>
                <a:lstStyle/>
                <a:p>
                  <a:pPr>
                    <a:defRPr sz="900">
                      <a:solidFill>
                        <a:schemeClr val="bg1"/>
                      </a:solidFill>
                    </a:defRPr>
                  </a:pPr>
                  <a:endParaRPr lang="da-DK"/>
                </a:p>
              </c:txPr>
              <c:showLegendKey val="0"/>
              <c:showVal val="1"/>
              <c:showCatName val="0"/>
              <c:showSerName val="0"/>
              <c:showPercent val="0"/>
              <c:showBubbleSize val="0"/>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383-4FC3-A8AD-61FD893650E4}"/>
                </c:ext>
              </c:extLst>
            </c:dLbl>
            <c:dLbl>
              <c:idx val="9"/>
              <c:spPr>
                <a:solidFill>
                  <a:srgbClr val="005050"/>
                </a:solidFill>
                <a:ln>
                  <a:noFill/>
                </a:ln>
                <a:effectLst/>
              </c:spPr>
              <c:txPr>
                <a:bodyPr wrap="square" lIns="38100" tIns="19050" rIns="38100" bIns="19050" anchor="ctr">
                  <a:spAutoFit/>
                </a:bodyPr>
                <a:lstStyle/>
                <a:p>
                  <a:pPr>
                    <a:defRPr sz="900">
                      <a:solidFill>
                        <a:schemeClr val="bg1"/>
                      </a:solidFill>
                    </a:defRPr>
                  </a:pPr>
                  <a:endParaRPr lang="da-DK"/>
                </a:p>
              </c:txPr>
              <c:showLegendKey val="0"/>
              <c:showVal val="1"/>
              <c:showCatName val="0"/>
              <c:showSerName val="0"/>
              <c:showPercent val="0"/>
              <c:showBubbleSize val="0"/>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383-4FC3-A8AD-61FD893650E4}"/>
                </c:ext>
              </c:extLst>
            </c:dLbl>
            <c:dLbl>
              <c:idx val="10"/>
              <c:spPr>
                <a:solidFill>
                  <a:srgbClr val="005050"/>
                </a:solidFill>
                <a:ln>
                  <a:noFill/>
                </a:ln>
                <a:effectLst/>
              </c:spPr>
              <c:txPr>
                <a:bodyPr wrap="square" lIns="38100" tIns="19050" rIns="38100" bIns="19050" anchor="ctr">
                  <a:spAutoFit/>
                </a:bodyPr>
                <a:lstStyle/>
                <a:p>
                  <a:pPr>
                    <a:defRPr sz="900">
                      <a:solidFill>
                        <a:schemeClr val="bg1"/>
                      </a:solidFill>
                    </a:defRPr>
                  </a:pPr>
                  <a:endParaRPr lang="da-DK"/>
                </a:p>
              </c:txPr>
              <c:showLegendKey val="0"/>
              <c:showVal val="1"/>
              <c:showCatName val="0"/>
              <c:showSerName val="0"/>
              <c:showPercent val="0"/>
              <c:showBubbleSize val="0"/>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383-4FC3-A8AD-61FD893650E4}"/>
                </c:ext>
              </c:extLst>
            </c:dLbl>
            <c:spPr>
              <a:solidFill>
                <a:srgbClr val="7F1810"/>
              </a:solidFill>
              <a:ln>
                <a:noFill/>
              </a:ln>
              <a:effectLst/>
            </c:spPr>
            <c:txPr>
              <a:bodyPr wrap="square" lIns="38100" tIns="19050" rIns="38100" bIns="19050" anchor="ctr">
                <a:spAutoFit/>
              </a:bodyPr>
              <a:lstStyle/>
              <a:p>
                <a:pPr>
                  <a:defRPr sz="900">
                    <a:solidFill>
                      <a:schemeClr val="bg1"/>
                    </a:solidFill>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0"/>
              </c:ext>
            </c:extLst>
          </c:dLbls>
          <c:cat>
            <c:strRef>
              <c:f>Sheet1!$A$2:$A$12</c:f>
              <c:strCache>
                <c:ptCount val="11"/>
                <c:pt idx="0">
                  <c:v>Meget usandsynligt - 0</c:v>
                </c:pt>
                <c:pt idx="1">
                  <c:v>1</c:v>
                </c:pt>
                <c:pt idx="2">
                  <c:v>2</c:v>
                </c:pt>
                <c:pt idx="3">
                  <c:v>3</c:v>
                </c:pt>
                <c:pt idx="4">
                  <c:v>4</c:v>
                </c:pt>
                <c:pt idx="5">
                  <c:v>5</c:v>
                </c:pt>
                <c:pt idx="6">
                  <c:v>6</c:v>
                </c:pt>
                <c:pt idx="7">
                  <c:v>7</c:v>
                </c:pt>
                <c:pt idx="8">
                  <c:v>8</c:v>
                </c:pt>
                <c:pt idx="9">
                  <c:v>9</c:v>
                </c:pt>
                <c:pt idx="10">
                  <c:v>10 - Meget sandsynligt</c:v>
                </c:pt>
              </c:strCache>
            </c:strRef>
          </c:cat>
          <c:val>
            <c:numRef>
              <c:f>Sheet1!$B$2:$B$12</c:f>
              <c:numCache>
                <c:formatCode>0%</c:formatCode>
                <c:ptCount val="11"/>
                <c:pt idx="0">
                  <c:v>6.0569351907929997E-4</c:v>
                </c:pt>
                <c:pt idx="1">
                  <c:v>9.0854027861900005E-4</c:v>
                </c:pt>
                <c:pt idx="2">
                  <c:v>1.211387038159E-3</c:v>
                </c:pt>
                <c:pt idx="3">
                  <c:v>2.422774076317E-3</c:v>
                </c:pt>
                <c:pt idx="4">
                  <c:v>3.0284675953969999E-3</c:v>
                </c:pt>
                <c:pt idx="5">
                  <c:v>1.5142337976979999E-2</c:v>
                </c:pt>
                <c:pt idx="6">
                  <c:v>1.7262265293760001E-2</c:v>
                </c:pt>
                <c:pt idx="7">
                  <c:v>5.208964264082E-2</c:v>
                </c:pt>
                <c:pt idx="8">
                  <c:v>0.1114476075106</c:v>
                </c:pt>
                <c:pt idx="9">
                  <c:v>0.12870987280439999</c:v>
                </c:pt>
                <c:pt idx="10">
                  <c:v>0.66717141126589996</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383-4FC3-A8AD-61FD893650E4}"/>
            </c:ext>
          </c:extLst>
        </c:ser>
        <c:dLbls>
          <c:showLegendKey val="0"/>
          <c:showVal val="1"/>
          <c:showCatName val="0"/>
          <c:showSerName val="0"/>
          <c:showPercent val="0"/>
          <c:showBubbleSize val="0"/>
        </c:dLbls>
        <c:gapWidth val="150"/>
        <c:axId val="599578736"/>
        <c:axId val="599582344"/>
      </c:barChart>
      <c:catAx>
        <c:axId val="59957873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599582344"/>
        <c:crosses val="autoZero"/>
        <c:auto val="1"/>
        <c:lblAlgn val="ctr"/>
        <c:lblOffset val="100"/>
        <c:noMultiLvlLbl val="0"/>
      </c:catAx>
      <c:valAx>
        <c:axId val="599582344"/>
        <c:scaling>
          <c:orientation val="minMax"/>
          <c:min val="0"/>
        </c:scaling>
        <c:delete val="1"/>
        <c:axPos val="l"/>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da-DK"/>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c:v>
                </c:pt>
              </c:strCache>
            </c:strRef>
          </c:tx>
          <c:spPr>
            <a:solidFill>
              <a:srgbClr val="99B9B9"/>
            </a:solidFill>
            <a:ln>
              <a:noFill/>
            </a:ln>
            <a:effectLst/>
          </c:spPr>
          <c:invertIfNegative val="0"/>
          <c:dPt>
            <c:idx val="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4E2D-4636-B881-FAA6A6D171B4}"/>
              </c:ext>
            </c:extLst>
          </c:dPt>
          <c:dPt>
            <c:idx val="2"/>
            <c:invertIfNegative val="0"/>
            <c:bubble3D val="0"/>
            <c:spPr>
              <a:solidFill>
                <a:srgbClr val="005050"/>
              </a:solidFill>
              <a:ln>
                <a:noFill/>
              </a:ln>
              <a:effectLst/>
            </c:spPr>
            <c:extLst>
              <c:ext xmlns:c16="http://schemas.microsoft.com/office/drawing/2014/chart" uri="{C3380CC4-5D6E-409C-BE32-E72D297353CC}">
                <c16:uniqueId val="{0000001C-2861-4865-8F31-8C5A5BFD043F}"/>
              </c:ext>
            </c:extLst>
          </c:dPt>
          <c:dPt>
            <c:idx val="3"/>
            <c:invertIfNegative val="0"/>
            <c:bubble3D val="0"/>
            <c:spPr>
              <a:solidFill>
                <a:srgbClr val="005050"/>
              </a:solidFill>
              <a:ln>
                <a:noFill/>
              </a:ln>
              <a:effectLst/>
            </c:spPr>
            <c:extLst>
              <c:ext xmlns:c16="http://schemas.microsoft.com/office/drawing/2014/chart" uri="{C3380CC4-5D6E-409C-BE32-E72D297353CC}">
                <c16:uniqueId val="{0000001D-2861-4865-8F31-8C5A5BFD043F}"/>
              </c:ext>
            </c:extLst>
          </c:dPt>
          <c:dPt>
            <c:idx val="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4E2D-4636-B881-FAA6A6D171B4}"/>
              </c:ext>
            </c:extLst>
          </c:dPt>
          <c:dPt>
            <c:idx val="5"/>
            <c:invertIfNegative val="0"/>
            <c:bubble3D val="0"/>
            <c:spPr>
              <a:solidFill>
                <a:srgbClr val="005050"/>
              </a:solidFill>
              <a:ln>
                <a:noFill/>
              </a:ln>
              <a:effectLst/>
            </c:spPr>
            <c:extLst>
              <c:ext xmlns:c16="http://schemas.microsoft.com/office/drawing/2014/chart" uri="{C3380CC4-5D6E-409C-BE32-E72D297353CC}">
                <c16:uniqueId val="{0000001E-2861-4865-8F31-8C5A5BFD043F}"/>
              </c:ext>
            </c:extLst>
          </c:dPt>
          <c:dPt>
            <c:idx val="6"/>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4E2D-4636-B881-FAA6A6D171B4}"/>
              </c:ext>
            </c:extLst>
          </c:dPt>
          <c:dPt>
            <c:idx val="7"/>
            <c:invertIfNegative val="0"/>
            <c:bubble3D val="0"/>
            <c:spPr>
              <a:solidFill>
                <a:srgbClr val="005050"/>
              </a:solidFill>
              <a:ln>
                <a:noFill/>
              </a:ln>
              <a:effectLst/>
            </c:spPr>
            <c:extLst>
              <c:ext xmlns:c16="http://schemas.microsoft.com/office/drawing/2014/chart" uri="{C3380CC4-5D6E-409C-BE32-E72D297353CC}">
                <c16:uniqueId val="{0000001F-2861-4865-8F31-8C5A5BFD043F}"/>
              </c:ext>
            </c:extLst>
          </c:dPt>
          <c:dPt>
            <c:idx val="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4-81BE-4DE4-B287-567AAAC45531}"/>
              </c:ext>
            </c:extLst>
          </c:dPt>
          <c:dPt>
            <c:idx val="9"/>
            <c:invertIfNegative val="0"/>
            <c:bubble3D val="0"/>
            <c:spPr>
              <a:solidFill>
                <a:srgbClr val="005050"/>
              </a:solidFill>
              <a:ln>
                <a:noFill/>
              </a:ln>
              <a:effectLst/>
            </c:spPr>
            <c:extLst>
              <c:ext xmlns:c16="http://schemas.microsoft.com/office/drawing/2014/chart" uri="{C3380CC4-5D6E-409C-BE32-E72D297353CC}">
                <c16:uniqueId val="{00000020-2861-4865-8F31-8C5A5BFD043F}"/>
              </c:ext>
            </c:extLst>
          </c:dPt>
          <c:dPt>
            <c:idx val="1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4E2D-4636-B881-FAA6A6D171B4}"/>
              </c:ext>
            </c:extLst>
          </c:dPt>
          <c:dPt>
            <c:idx val="1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4E2D-4636-B881-FAA6A6D171B4}"/>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4E2D-4636-B881-FAA6A6D171B4}"/>
              </c:ext>
            </c:extLst>
          </c:dPt>
          <c:dPt>
            <c:idx val="13"/>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4E2D-4636-B881-FAA6A6D171B4}"/>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4E2D-4636-B881-FAA6A6D171B4}"/>
              </c:ext>
            </c:extLst>
          </c:dPt>
          <c:dPt>
            <c:idx val="15"/>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81BE-4DE4-B287-567AAAC45531}"/>
              </c:ext>
            </c:extLst>
          </c:dPt>
          <c:dPt>
            <c:idx val="17"/>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6-81BE-4DE4-B287-567AAAC45531}"/>
              </c:ext>
            </c:extLst>
          </c:dPt>
          <c:dPt>
            <c:idx val="1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81BE-4DE4-B287-567AAAC45531}"/>
              </c:ext>
            </c:extLst>
          </c:dPt>
          <c:dPt>
            <c:idx val="19"/>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4E2D-4636-B881-FAA6A6D171B4}"/>
              </c:ext>
            </c:extLst>
          </c:dPt>
          <c:dPt>
            <c:idx val="2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2-4E2D-4636-B881-FAA6A6D171B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Gratis oplevelser i naturen</c:v>
                </c:pt>
                <c:pt idx="1">
                  <c:v>Andre spiseoplevelser, fx cafe, iskiosk</c:v>
                </c:pt>
                <c:pt idx="2">
                  <c:v>Været ude at spise på restaurant</c:v>
                </c:pt>
                <c:pt idx="3">
                  <c:v>Shopping</c:v>
                </c:pt>
                <c:pt idx="4">
                  <c:v>Været på museer, til udstillinger eller historiske attraktioner/seværdigheder</c:v>
                </c:pt>
                <c:pt idx="5">
                  <c:v>Kunst og kulturoplevelser, fx gallerier og lokale kunsthåndværkere</c:v>
                </c:pt>
                <c:pt idx="6">
                  <c:v>Været til lokale events og markeder</c:v>
                </c:pt>
                <c:pt idx="7">
                  <c:v>Besøgt forlystelsesparker, badelande o.lign. attraktioner</c:v>
                </c:pt>
                <c:pt idx="8">
                  <c:v>Kommercielle oplevelser i naturen (guidede ture, udlejning af udstyr o.lign)</c:v>
                </c:pt>
                <c:pt idx="9">
                  <c:v>Musikoplevelser, fx festivaler, koncerter</c:v>
                </c:pt>
                <c:pt idx="10">
                  <c:v>Andet</c:v>
                </c:pt>
              </c:strCache>
            </c:strRef>
          </c:cat>
          <c:val>
            <c:numRef>
              <c:f>Sheet1!$B$2:$B$12</c:f>
              <c:numCache>
                <c:formatCode>0%</c:formatCode>
                <c:ptCount val="11"/>
                <c:pt idx="0">
                  <c:v>0.82556026650509995</c:v>
                </c:pt>
                <c:pt idx="1">
                  <c:v>0.48516050878259998</c:v>
                </c:pt>
                <c:pt idx="2">
                  <c:v>0.45366444579039999</c:v>
                </c:pt>
                <c:pt idx="3">
                  <c:v>0.41883706844340002</c:v>
                </c:pt>
                <c:pt idx="4">
                  <c:v>0.29648697758929998</c:v>
                </c:pt>
                <c:pt idx="5">
                  <c:v>0.16535433070870001</c:v>
                </c:pt>
                <c:pt idx="6">
                  <c:v>0.1635372501514</c:v>
                </c:pt>
                <c:pt idx="7">
                  <c:v>0.15596608116290001</c:v>
                </c:pt>
                <c:pt idx="8">
                  <c:v>7.6620230163539998E-2</c:v>
                </c:pt>
                <c:pt idx="9">
                  <c:v>5.7540884312540001E-2</c:v>
                </c:pt>
                <c:pt idx="10">
                  <c:v>6.2083585705630003E-2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0-4E2D-4636-B881-FAA6A6D171B4}"/>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0.85000000000000009"/>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Sheet1!$D$1</c:f>
              <c:strCache>
                <c:ptCount val="1"/>
                <c:pt idx="0">
                  <c:v>Højsæsonen (2025)</c:v>
                </c:pt>
              </c:strCache>
            </c:strRef>
          </c:tx>
          <c:spPr>
            <a:solidFill>
              <a:srgbClr val="005050"/>
            </a:solidFill>
            <a:ln>
              <a:noFill/>
            </a:ln>
            <a:effectLst/>
          </c:spPr>
          <c:invertIfNegative val="0"/>
          <c:dPt>
            <c:idx val="0"/>
            <c:invertIfNegative val="0"/>
            <c:bubble3D val="0"/>
            <c:spPr>
              <a:solidFill>
                <a:srgbClr val="99B9B9"/>
              </a:solidFill>
              <a:ln>
                <a:noFill/>
              </a:ln>
              <a:effectLst/>
            </c:spPr>
            <c:extLst>
              <c:ext xmlns:c16="http://schemas.microsoft.com/office/drawing/2014/chart" uri="{C3380CC4-5D6E-409C-BE32-E72D297353CC}">
                <c16:uniqueId val="{0000001C-2FAB-40B5-9E18-1B582D40E119}"/>
              </c:ext>
            </c:extLst>
          </c:dPt>
          <c:dPt>
            <c:idx val="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AB1B-4039-80B9-6195FD6B1988}"/>
              </c:ext>
            </c:extLst>
          </c:dPt>
          <c:dPt>
            <c:idx val="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AB1B-4039-80B9-6195FD6B1988}"/>
              </c:ext>
            </c:extLst>
          </c:dPt>
          <c:dPt>
            <c:idx val="6"/>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AB1B-4039-80B9-6195FD6B1988}"/>
              </c:ext>
            </c:extLst>
          </c:dPt>
          <c:dPt>
            <c:idx val="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AB1B-4039-80B9-6195FD6B1988}"/>
              </c:ext>
            </c:extLst>
          </c:dPt>
          <c:dPt>
            <c:idx val="10"/>
            <c:invertIfNegative val="0"/>
            <c:bubble3D val="0"/>
            <c:spPr>
              <a:solidFill>
                <a:srgbClr val="FFFFFF">
                  <a:lumMod val="50000"/>
                </a:srgbClr>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AB1B-4039-80B9-6195FD6B1988}"/>
              </c:ext>
            </c:extLst>
          </c:dPt>
          <c:dPt>
            <c:idx val="1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AB1B-4039-80B9-6195FD6B1988}"/>
              </c:ext>
            </c:extLst>
          </c:dPt>
          <c:dPt>
            <c:idx val="12"/>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AB1B-4039-80B9-6195FD6B1988}"/>
              </c:ext>
            </c:extLst>
          </c:dPt>
          <c:dPt>
            <c:idx val="13"/>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AB1B-4039-80B9-6195FD6B1988}"/>
              </c:ext>
            </c:extLst>
          </c:dPt>
          <c:dPt>
            <c:idx val="1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AB1B-4039-80B9-6195FD6B1988}"/>
              </c:ext>
            </c:extLst>
          </c:dPt>
          <c:dPt>
            <c:idx val="15"/>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AB1B-4039-80B9-6195FD6B1988}"/>
              </c:ext>
            </c:extLst>
          </c:dPt>
          <c:dPt>
            <c:idx val="17"/>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AB1B-4039-80B9-6195FD6B1988}"/>
              </c:ext>
            </c:extLst>
          </c:dPt>
          <c:dPt>
            <c:idx val="1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AB1B-4039-80B9-6195FD6B1988}"/>
              </c:ext>
            </c:extLst>
          </c:dPt>
          <c:dPt>
            <c:idx val="19"/>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AB1B-4039-80B9-6195FD6B1988}"/>
              </c:ext>
            </c:extLst>
          </c:dPt>
          <c:dPt>
            <c:idx val="20"/>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AB1B-4039-80B9-6195FD6B1988}"/>
              </c:ext>
            </c:extLst>
          </c:dPt>
          <c:dLbls>
            <c:dLbl>
              <c:idx val="6"/>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AB1B-4039-80B9-6195FD6B1988}"/>
                </c:ext>
              </c:extLst>
            </c:dLbl>
            <c:dLbl>
              <c:idx val="7"/>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C-E795-4F84-B5E1-02F5C453ABC8}"/>
                </c:ext>
              </c:extLst>
            </c:dLbl>
            <c:dLbl>
              <c:idx val="9"/>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D-E795-4F84-B5E1-02F5C453ABC8}"/>
                </c:ext>
              </c:extLst>
            </c:dLbl>
            <c:dLbl>
              <c:idx val="10"/>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AB1B-4039-80B9-6195FD6B198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Gratis oplevelser i naturen</c:v>
                </c:pt>
                <c:pt idx="1">
                  <c:v>Andre spiseoplevelser, fx cafe, iskiosk</c:v>
                </c:pt>
                <c:pt idx="2">
                  <c:v>Været ude at spise på restaurant</c:v>
                </c:pt>
                <c:pt idx="3">
                  <c:v>Shopping</c:v>
                </c:pt>
                <c:pt idx="4">
                  <c:v>Været på museer, til udstillinger eller historiske attraktioner/seværdigheder</c:v>
                </c:pt>
                <c:pt idx="5">
                  <c:v>Kunst og kulturoplevelser, fx gallerier og lokale kunsthåndværkere</c:v>
                </c:pt>
                <c:pt idx="6">
                  <c:v>Været til lokale events og markeder</c:v>
                </c:pt>
                <c:pt idx="7">
                  <c:v>Besøgt forlystelsesparker, badelande o.lign. Attraktioner</c:v>
                </c:pt>
                <c:pt idx="8">
                  <c:v>Kommercielle oplevelser i naturen (Guidede ture, udlejning af udstyr o.lign)</c:v>
                </c:pt>
                <c:pt idx="9">
                  <c:v>Musikoplevelser, fx festivaler, koncerter</c:v>
                </c:pt>
                <c:pt idx="10">
                  <c:v>Andet</c:v>
                </c:pt>
              </c:strCache>
            </c:strRef>
          </c:cat>
          <c:val>
            <c:numRef>
              <c:f>Sheet1!$D$2:$D$12</c:f>
              <c:numCache>
                <c:formatCode>0%</c:formatCode>
                <c:ptCount val="11"/>
                <c:pt idx="0">
                  <c:v>0.81066867017279998</c:v>
                </c:pt>
                <c:pt idx="1">
                  <c:v>0.5033809166041</c:v>
                </c:pt>
                <c:pt idx="2">
                  <c:v>0.46243425995490001</c:v>
                </c:pt>
                <c:pt idx="3">
                  <c:v>0.41059353869269999</c:v>
                </c:pt>
                <c:pt idx="4">
                  <c:v>0.29263711495119998</c:v>
                </c:pt>
                <c:pt idx="5">
                  <c:v>0.16303531179559999</c:v>
                </c:pt>
                <c:pt idx="6">
                  <c:v>0.18256949661909999</c:v>
                </c:pt>
                <c:pt idx="7">
                  <c:v>0.16566491359880001</c:v>
                </c:pt>
                <c:pt idx="8">
                  <c:v>7.4755822689709997E-2</c:v>
                </c:pt>
                <c:pt idx="9">
                  <c:v>6.3486100676180005E-2</c:v>
                </c:pt>
                <c:pt idx="10">
                  <c:v>6.5364387678439995E-2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AB1B-4039-80B9-6195FD6B1988}"/>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3"/>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Sheet1!$C$1</c:f>
              <c:strCache>
                <c:ptCount val="1"/>
                <c:pt idx="0">
                  <c:v>Skuldersæsonen (2025)</c:v>
                </c:pt>
              </c:strCache>
            </c:strRef>
          </c:tx>
          <c:spPr>
            <a:solidFill>
              <a:srgbClr val="005050"/>
            </a:solidFill>
            <a:ln>
              <a:noFill/>
            </a:ln>
            <a:effectLst/>
          </c:spPr>
          <c:invertIfNegative val="0"/>
          <c:dPt>
            <c:idx val="0"/>
            <c:invertIfNegative val="0"/>
            <c:bubble3D val="0"/>
            <c:spPr>
              <a:solidFill>
                <a:srgbClr val="99B9B9"/>
              </a:solidFill>
              <a:ln>
                <a:noFill/>
              </a:ln>
              <a:effectLst/>
            </c:spPr>
            <c:extLst>
              <c:ext xmlns:c16="http://schemas.microsoft.com/office/drawing/2014/chart" uri="{C3380CC4-5D6E-409C-BE32-E72D297353CC}">
                <c16:uniqueId val="{0000001C-49C2-40B5-930C-7B1AD79D559E}"/>
              </c:ext>
            </c:extLst>
          </c:dPt>
          <c:dPt>
            <c:idx val="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7CB6-492B-AEC1-B127D1873332}"/>
              </c:ext>
            </c:extLst>
          </c:dPt>
          <c:dPt>
            <c:idx val="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7CB6-492B-AEC1-B127D1873332}"/>
              </c:ext>
            </c:extLst>
          </c:dPt>
          <c:dPt>
            <c:idx val="6"/>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7CB6-492B-AEC1-B127D1873332}"/>
              </c:ext>
            </c:extLst>
          </c:dPt>
          <c:dPt>
            <c:idx val="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7CB6-492B-AEC1-B127D1873332}"/>
              </c:ext>
            </c:extLst>
          </c:dPt>
          <c:dPt>
            <c:idx val="10"/>
            <c:invertIfNegative val="0"/>
            <c:bubble3D val="0"/>
            <c:spPr>
              <a:solidFill>
                <a:srgbClr val="FFFFFF">
                  <a:lumMod val="50000"/>
                </a:srgbClr>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7CB6-492B-AEC1-B127D1873332}"/>
              </c:ext>
            </c:extLst>
          </c:dPt>
          <c:dPt>
            <c:idx val="1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7CB6-492B-AEC1-B127D1873332}"/>
              </c:ext>
            </c:extLst>
          </c:dPt>
          <c:dPt>
            <c:idx val="12"/>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7CB6-492B-AEC1-B127D1873332}"/>
              </c:ext>
            </c:extLst>
          </c:dPt>
          <c:dPt>
            <c:idx val="13"/>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7CB6-492B-AEC1-B127D1873332}"/>
              </c:ext>
            </c:extLst>
          </c:dPt>
          <c:dPt>
            <c:idx val="1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7CB6-492B-AEC1-B127D1873332}"/>
              </c:ext>
            </c:extLst>
          </c:dPt>
          <c:dPt>
            <c:idx val="15"/>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7CB6-492B-AEC1-B127D1873332}"/>
              </c:ext>
            </c:extLst>
          </c:dPt>
          <c:dPt>
            <c:idx val="17"/>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7CB6-492B-AEC1-B127D1873332}"/>
              </c:ext>
            </c:extLst>
          </c:dPt>
          <c:dPt>
            <c:idx val="1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7CB6-492B-AEC1-B127D1873332}"/>
              </c:ext>
            </c:extLst>
          </c:dPt>
          <c:dPt>
            <c:idx val="19"/>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7CB6-492B-AEC1-B127D1873332}"/>
              </c:ext>
            </c:extLst>
          </c:dPt>
          <c:dPt>
            <c:idx val="20"/>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7CB6-492B-AEC1-B127D1873332}"/>
              </c:ext>
            </c:extLst>
          </c:dPt>
          <c:dLbls>
            <c:dLbl>
              <c:idx val="2"/>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C-45BB-4B33-B670-FAA64512233F}"/>
                </c:ext>
              </c:extLst>
            </c:dLbl>
            <c:dLbl>
              <c:idx val="3"/>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D-45BB-4B33-B670-FAA64512233F}"/>
                </c:ext>
              </c:extLst>
            </c:dLbl>
            <c:dLbl>
              <c:idx val="5"/>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E-45BB-4B33-B670-FAA64512233F}"/>
                </c:ext>
              </c:extLst>
            </c:dLbl>
            <c:dLbl>
              <c:idx val="6"/>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7CB6-492B-AEC1-B127D1873332}"/>
                </c:ext>
              </c:extLst>
            </c:dLbl>
            <c:dLbl>
              <c:idx val="7"/>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F-45BB-4B33-B670-FAA64512233F}"/>
                </c:ext>
              </c:extLst>
            </c:dLbl>
            <c:dLbl>
              <c:idx val="8"/>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7CB6-492B-AEC1-B127D1873332}"/>
                </c:ext>
              </c:extLst>
            </c:dLbl>
            <c:dLbl>
              <c:idx val="10"/>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7CB6-492B-AEC1-B127D187333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Gratis oplevelser i naturen</c:v>
                </c:pt>
                <c:pt idx="1">
                  <c:v>Andre spiseoplevelser, fx cafe, iskiosk</c:v>
                </c:pt>
                <c:pt idx="2">
                  <c:v>Været ude at spise på restaurant</c:v>
                </c:pt>
                <c:pt idx="3">
                  <c:v>Shopping</c:v>
                </c:pt>
                <c:pt idx="4">
                  <c:v>Været på museer, til udstillinger eller historiske attraktioner/seværdigheder</c:v>
                </c:pt>
                <c:pt idx="5">
                  <c:v>Kunst og kulturoplevelser, fx gallerier og lokale kunsthåndværkere</c:v>
                </c:pt>
                <c:pt idx="6">
                  <c:v>Været til lokale events og markeder</c:v>
                </c:pt>
                <c:pt idx="7">
                  <c:v>Besøgt forlystelsesparker, badelande o.lign. Attraktioner</c:v>
                </c:pt>
                <c:pt idx="8">
                  <c:v>Kommercielle oplevelser i naturen (Guidede ture, udlejning af udstyr o.lign)</c:v>
                </c:pt>
                <c:pt idx="9">
                  <c:v>Musikoplevelser, fx festivaler, koncerter</c:v>
                </c:pt>
                <c:pt idx="10">
                  <c:v>Andet</c:v>
                </c:pt>
              </c:strCache>
            </c:strRef>
          </c:cat>
          <c:val>
            <c:numRef>
              <c:f>Sheet1!$C$2:$C$12</c:f>
              <c:numCache>
                <c:formatCode>0%</c:formatCode>
                <c:ptCount val="11"/>
                <c:pt idx="0">
                  <c:v>0.88749999999999996</c:v>
                </c:pt>
                <c:pt idx="1">
                  <c:v>0.40937499999999999</c:v>
                </c:pt>
                <c:pt idx="2">
                  <c:v>0.41718749999999999</c:v>
                </c:pt>
                <c:pt idx="3">
                  <c:v>0.453125</c:v>
                </c:pt>
                <c:pt idx="4">
                  <c:v>0.3125</c:v>
                </c:pt>
                <c:pt idx="5">
                  <c:v>0.17499999999999999</c:v>
                </c:pt>
                <c:pt idx="6">
                  <c:v>8.4375000000000006E-2</c:v>
                </c:pt>
                <c:pt idx="7">
                  <c:v>0.11562500000000001</c:v>
                </c:pt>
                <c:pt idx="8">
                  <c:v>8.4375000000000006E-2</c:v>
                </c:pt>
                <c:pt idx="9">
                  <c:v>3.2812500000000001E-2</c:v>
                </c:pt>
                <c:pt idx="10">
                  <c:v>4.8437500000000001E-2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7CB6-492B-AEC1-B127D1873332}"/>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3"/>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396798636831445"/>
          <c:y val="4.9320694250890348E-2"/>
          <c:w val="0.41069864558268443"/>
          <c:h val="0.90468601378105162"/>
        </c:manualLayout>
      </c:layout>
      <c:barChart>
        <c:barDir val="bar"/>
        <c:grouping val="stacked"/>
        <c:varyColors val="0"/>
        <c:ser>
          <c:idx val="0"/>
          <c:order val="0"/>
          <c:tx>
            <c:strRef>
              <c:f>Sheet1!$C$1</c:f>
              <c:strCache>
                <c:ptCount val="1"/>
                <c:pt idx="0">
                  <c:v>Skuldersæsonen</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lumMod val="50000"/>
                      </a:schemeClr>
                    </a:solidFill>
                    <a:latin typeface="+mn-lt"/>
                    <a:ea typeface="+mn-ea"/>
                    <a:cs typeface="+mn-cs"/>
                  </a:defRPr>
                </a:pPr>
                <a:endParaRPr lang="da-DK"/>
              </a:p>
            </c:txPr>
            <c:dLblPos val="inBase"/>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Gratis oplevelser i naturen</c:v>
                </c:pt>
                <c:pt idx="1">
                  <c:v>Andre spiseoplevelser, fx cafe, iskiosk</c:v>
                </c:pt>
                <c:pt idx="2">
                  <c:v>Været ude at spise på restaurant</c:v>
                </c:pt>
                <c:pt idx="3">
                  <c:v>Shopping</c:v>
                </c:pt>
                <c:pt idx="4">
                  <c:v>Været på museer, til udstillinger eller historiske attraktioner/seværdigheder”</c:v>
                </c:pt>
                <c:pt idx="5">
                  <c:v>Kunst og kulturoplevelser, fx gallerier og lokale kunsthåndværkere</c:v>
                </c:pt>
                <c:pt idx="6">
                  <c:v>Været til lokale events og markeder</c:v>
                </c:pt>
                <c:pt idx="7">
                  <c:v>Besøgt forlystelsesparker, badelande o.lign. attraktioner”</c:v>
                </c:pt>
                <c:pt idx="8">
                  <c:v>Kommercielle oplevelser i naturen (Guidede ture, udlejning af udstyr o.lign)</c:v>
                </c:pt>
                <c:pt idx="9">
                  <c:v>Musikoplevelser, fx festivaler, koncerter</c:v>
                </c:pt>
                <c:pt idx="10">
                  <c:v>Andet</c:v>
                </c:pt>
              </c:strCache>
            </c:strRef>
          </c:cat>
          <c:val>
            <c:numRef>
              <c:f>Sheet1!$C$2:$C$12</c:f>
              <c:numCache>
                <c:formatCode>0%</c:formatCode>
                <c:ptCount val="11"/>
                <c:pt idx="0">
                  <c:v>1.8605398457600009E-2</c:v>
                </c:pt>
                <c:pt idx="1">
                  <c:v>5.7760282775999872E-3</c:v>
                </c:pt>
                <c:pt idx="2">
                  <c:v>6.7573104113099969E-2</c:v>
                </c:pt>
                <c:pt idx="3">
                  <c:v>-8.1579370179900024E-2</c:v>
                </c:pt>
                <c:pt idx="4">
                  <c:v>5.0289203084800005E-2</c:v>
                </c:pt>
                <c:pt idx="5">
                  <c:v>7.4742930591299994E-2</c:v>
                </c:pt>
                <c:pt idx="6">
                  <c:v>-4.9301092545000008E-2</c:v>
                </c:pt>
                <c:pt idx="7">
                  <c:v>-5.1470115681199996E-2</c:v>
                </c:pt>
                <c:pt idx="8">
                  <c:v>4.5814588688950005E-2</c:v>
                </c:pt>
                <c:pt idx="9">
                  <c:v>1.4817641388170003E-2</c:v>
                </c:pt>
                <c:pt idx="10">
                  <c:v>-4.1536793059130002E-2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F4-4FDF-8120-DED9ECE9CC64}"/>
            </c:ext>
          </c:extLst>
        </c:ser>
        <c:dLbls>
          <c:showLegendKey val="0"/>
          <c:showVal val="1"/>
          <c:showCatName val="0"/>
          <c:showSerName val="0"/>
          <c:showPercent val="0"/>
          <c:showBubbleSize val="0"/>
        </c:dLbls>
        <c:gapWidth val="219"/>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noFill/>
                <a:latin typeface="+mn-lt"/>
                <a:ea typeface="+mn-ea"/>
                <a:cs typeface="+mn-cs"/>
              </a:defRPr>
            </a:pPr>
            <a:endParaRPr lang="da-DK"/>
          </a:p>
        </c:txPr>
        <c:crossAx val="599582344"/>
        <c:crosses val="autoZero"/>
        <c:auto val="1"/>
        <c:lblAlgn val="ctr"/>
        <c:lblOffset val="100"/>
        <c:noMultiLvlLbl val="0"/>
      </c:catAx>
      <c:valAx>
        <c:axId val="599582344"/>
        <c:scaling>
          <c:orientation val="minMax"/>
          <c:max val="99999999"/>
          <c:min val="-999999"/>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da-DK"/>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Total (2025)</c:v>
                </c:pt>
              </c:strCache>
            </c:strRef>
          </c:tx>
          <c:spPr>
            <a:solidFill>
              <a:srgbClr val="005050"/>
            </a:solidFill>
            <a:ln>
              <a:noFill/>
            </a:ln>
            <a:effectLst/>
          </c:spPr>
          <c:invertIfNegative val="0"/>
          <c:dPt>
            <c:idx val="0"/>
            <c:invertIfNegative val="0"/>
            <c:bubble3D val="0"/>
            <c:spPr>
              <a:solidFill>
                <a:srgbClr val="99B9B9"/>
              </a:solidFill>
              <a:ln>
                <a:noFill/>
              </a:ln>
              <a:effectLst/>
            </c:spPr>
            <c:extLst>
              <c:ext xmlns:c16="http://schemas.microsoft.com/office/drawing/2014/chart" uri="{C3380CC4-5D6E-409C-BE32-E72D297353CC}">
                <c16:uniqueId val="{0000001C-81D0-4528-8FFE-FE677B7370F6}"/>
              </c:ext>
            </c:extLst>
          </c:dPt>
          <c:dPt>
            <c:idx val="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FE98-423B-BF52-90FFBF3CC8D7}"/>
              </c:ext>
            </c:extLst>
          </c:dPt>
          <c:dPt>
            <c:idx val="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FE98-423B-BF52-90FFBF3CC8D7}"/>
              </c:ext>
            </c:extLst>
          </c:dPt>
          <c:dPt>
            <c:idx val="6"/>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FE98-423B-BF52-90FFBF3CC8D7}"/>
              </c:ext>
            </c:extLst>
          </c:dPt>
          <c:dPt>
            <c:idx val="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FE98-423B-BF52-90FFBF3CC8D7}"/>
              </c:ext>
            </c:extLst>
          </c:dPt>
          <c:dPt>
            <c:idx val="10"/>
            <c:invertIfNegative val="0"/>
            <c:bubble3D val="0"/>
            <c:spPr>
              <a:solidFill>
                <a:srgbClr val="FFFFFF">
                  <a:lumMod val="50000"/>
                </a:srgbClr>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FE98-423B-BF52-90FFBF3CC8D7}"/>
              </c:ext>
            </c:extLst>
          </c:dPt>
          <c:dPt>
            <c:idx val="1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FE98-423B-BF52-90FFBF3CC8D7}"/>
              </c:ext>
            </c:extLst>
          </c:dPt>
          <c:dPt>
            <c:idx val="12"/>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FE98-423B-BF52-90FFBF3CC8D7}"/>
              </c:ext>
            </c:extLst>
          </c:dPt>
          <c:dPt>
            <c:idx val="13"/>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FE98-423B-BF52-90FFBF3CC8D7}"/>
              </c:ext>
            </c:extLst>
          </c:dPt>
          <c:dPt>
            <c:idx val="1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FE98-423B-BF52-90FFBF3CC8D7}"/>
              </c:ext>
            </c:extLst>
          </c:dPt>
          <c:dPt>
            <c:idx val="15"/>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FE98-423B-BF52-90FFBF3CC8D7}"/>
              </c:ext>
            </c:extLst>
          </c:dPt>
          <c:dPt>
            <c:idx val="17"/>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FE98-423B-BF52-90FFBF3CC8D7}"/>
              </c:ext>
            </c:extLst>
          </c:dPt>
          <c:dPt>
            <c:idx val="1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FE98-423B-BF52-90FFBF3CC8D7}"/>
              </c:ext>
            </c:extLst>
          </c:dPt>
          <c:dPt>
            <c:idx val="19"/>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FE98-423B-BF52-90FFBF3CC8D7}"/>
              </c:ext>
            </c:extLst>
          </c:dPt>
          <c:dPt>
            <c:idx val="20"/>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FE98-423B-BF52-90FFBF3CC8D7}"/>
              </c:ext>
            </c:extLst>
          </c:dPt>
          <c:dLbls>
            <c:dLbl>
              <c:idx val="3"/>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C-68B8-4DF0-B046-7F8ACF69209F}"/>
                </c:ext>
              </c:extLst>
            </c:dLbl>
            <c:dLbl>
              <c:idx val="6"/>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FE98-423B-BF52-90FFBF3CC8D7}"/>
                </c:ext>
              </c:extLst>
            </c:dLbl>
            <c:dLbl>
              <c:idx val="7"/>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D-68B8-4DF0-B046-7F8ACF69209F}"/>
                </c:ext>
              </c:extLst>
            </c:dLbl>
            <c:dLbl>
              <c:idx val="10"/>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FE98-423B-BF52-90FFBF3CC8D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Gratis oplevelser i naturen</c:v>
                </c:pt>
                <c:pt idx="1">
                  <c:v>Andre spiseoplevelser, fx cafe, iskiosk</c:v>
                </c:pt>
                <c:pt idx="2">
                  <c:v>Været ude at spise på restaurant</c:v>
                </c:pt>
                <c:pt idx="3">
                  <c:v>Shopping</c:v>
                </c:pt>
                <c:pt idx="4">
                  <c:v>Været på museer, til udstillinger eller historiske attraktioner/seværdigheder</c:v>
                </c:pt>
                <c:pt idx="5">
                  <c:v>Kunst og kulturoplevelser, fx gallerier og lokale kunsthåndværkere</c:v>
                </c:pt>
                <c:pt idx="6">
                  <c:v>Været til lokale events og markeder</c:v>
                </c:pt>
                <c:pt idx="7">
                  <c:v>Besøgt forlystelsesparker, badelande o.lign. attraktioner</c:v>
                </c:pt>
                <c:pt idx="8">
                  <c:v>Kommercielle oplevelser i naturen (guidede ture, udlejning af udstyr o.lign)</c:v>
                </c:pt>
                <c:pt idx="9">
                  <c:v>Musikoplevelser, fx festivaler, koncerter</c:v>
                </c:pt>
                <c:pt idx="10">
                  <c:v>Andet</c:v>
                </c:pt>
              </c:strCache>
            </c:strRef>
          </c:cat>
          <c:val>
            <c:numRef>
              <c:f>Sheet1!$B$2:$B$12</c:f>
              <c:numCache>
                <c:formatCode>0%</c:formatCode>
                <c:ptCount val="11"/>
                <c:pt idx="0">
                  <c:v>0.82556026650509995</c:v>
                </c:pt>
                <c:pt idx="1">
                  <c:v>0.48516050878259998</c:v>
                </c:pt>
                <c:pt idx="2">
                  <c:v>0.45366444579039999</c:v>
                </c:pt>
                <c:pt idx="3">
                  <c:v>0.41883706844340002</c:v>
                </c:pt>
                <c:pt idx="4">
                  <c:v>0.29648697758929998</c:v>
                </c:pt>
                <c:pt idx="5">
                  <c:v>0.16535433070870001</c:v>
                </c:pt>
                <c:pt idx="6">
                  <c:v>0.1635372501514</c:v>
                </c:pt>
                <c:pt idx="7">
                  <c:v>0.15596608116290001</c:v>
                </c:pt>
                <c:pt idx="8">
                  <c:v>7.6620230163539998E-2</c:v>
                </c:pt>
                <c:pt idx="9">
                  <c:v>5.7540884312540001E-2</c:v>
                </c:pt>
                <c:pt idx="10">
                  <c:v>6.2083585705630003E-2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FE98-423B-BF52-90FFBF3CC8D7}"/>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3"/>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Sheet1!$D$1</c:f>
              <c:strCache>
                <c:ptCount val="1"/>
                <c:pt idx="0">
                  <c:v>Gæster fra andre lande</c:v>
                </c:pt>
              </c:strCache>
            </c:strRef>
          </c:tx>
          <c:spPr>
            <a:solidFill>
              <a:srgbClr val="005050"/>
            </a:solidFill>
            <a:ln>
              <a:noFill/>
            </a:ln>
            <a:effectLst/>
          </c:spPr>
          <c:invertIfNegative val="0"/>
          <c:dPt>
            <c:idx val="0"/>
            <c:invertIfNegative val="0"/>
            <c:bubble3D val="0"/>
            <c:spPr>
              <a:solidFill>
                <a:srgbClr val="99B9B9"/>
              </a:solidFill>
              <a:ln>
                <a:noFill/>
              </a:ln>
              <a:effectLst/>
            </c:spPr>
            <c:extLst>
              <c:ext xmlns:c16="http://schemas.microsoft.com/office/drawing/2014/chart" uri="{C3380CC4-5D6E-409C-BE32-E72D297353CC}">
                <c16:uniqueId val="{0000001C-D9F2-41FD-A5BD-6097032D3799}"/>
              </c:ext>
            </c:extLst>
          </c:dPt>
          <c:dPt>
            <c:idx val="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AB1B-4039-80B9-6195FD6B1988}"/>
              </c:ext>
            </c:extLst>
          </c:dPt>
          <c:dPt>
            <c:idx val="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AB1B-4039-80B9-6195FD6B1988}"/>
              </c:ext>
            </c:extLst>
          </c:dPt>
          <c:dPt>
            <c:idx val="6"/>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AB1B-4039-80B9-6195FD6B1988}"/>
              </c:ext>
            </c:extLst>
          </c:dPt>
          <c:dPt>
            <c:idx val="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AB1B-4039-80B9-6195FD6B1988}"/>
              </c:ext>
            </c:extLst>
          </c:dPt>
          <c:dPt>
            <c:idx val="10"/>
            <c:invertIfNegative val="0"/>
            <c:bubble3D val="0"/>
            <c:spPr>
              <a:solidFill>
                <a:srgbClr val="FFFFFF">
                  <a:lumMod val="50000"/>
                </a:srgbClr>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AB1B-4039-80B9-6195FD6B1988}"/>
              </c:ext>
            </c:extLst>
          </c:dPt>
          <c:dPt>
            <c:idx val="1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AB1B-4039-80B9-6195FD6B1988}"/>
              </c:ext>
            </c:extLst>
          </c:dPt>
          <c:dPt>
            <c:idx val="12"/>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AB1B-4039-80B9-6195FD6B1988}"/>
              </c:ext>
            </c:extLst>
          </c:dPt>
          <c:dPt>
            <c:idx val="13"/>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AB1B-4039-80B9-6195FD6B1988}"/>
              </c:ext>
            </c:extLst>
          </c:dPt>
          <c:dPt>
            <c:idx val="1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AB1B-4039-80B9-6195FD6B1988}"/>
              </c:ext>
            </c:extLst>
          </c:dPt>
          <c:dPt>
            <c:idx val="15"/>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AB1B-4039-80B9-6195FD6B1988}"/>
              </c:ext>
            </c:extLst>
          </c:dPt>
          <c:dPt>
            <c:idx val="17"/>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AB1B-4039-80B9-6195FD6B1988}"/>
              </c:ext>
            </c:extLst>
          </c:dPt>
          <c:dPt>
            <c:idx val="1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AB1B-4039-80B9-6195FD6B1988}"/>
              </c:ext>
            </c:extLst>
          </c:dPt>
          <c:dPt>
            <c:idx val="19"/>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AB1B-4039-80B9-6195FD6B1988}"/>
              </c:ext>
            </c:extLst>
          </c:dPt>
          <c:dPt>
            <c:idx val="20"/>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AB1B-4039-80B9-6195FD6B1988}"/>
              </c:ext>
            </c:extLst>
          </c:dPt>
          <c:dLbls>
            <c:dLbl>
              <c:idx val="0"/>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C-D9F2-41FD-A5BD-6097032D3799}"/>
                </c:ext>
              </c:extLst>
            </c:dLbl>
            <c:dLbl>
              <c:idx val="2"/>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D-D9F2-41FD-A5BD-6097032D3799}"/>
                </c:ext>
              </c:extLst>
            </c:dLbl>
            <c:dLbl>
              <c:idx val="7"/>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E-D9F2-41FD-A5BD-6097032D3799}"/>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Gratis oplevelser i naturen</c:v>
                </c:pt>
                <c:pt idx="1">
                  <c:v>Andre spiseoplevelser, fx cafe, iskiosk</c:v>
                </c:pt>
                <c:pt idx="2">
                  <c:v>Været ude at spise på restaurant</c:v>
                </c:pt>
                <c:pt idx="3">
                  <c:v>Shopping</c:v>
                </c:pt>
                <c:pt idx="4">
                  <c:v>Været på museer, til udstillinger eller historiske attraktioner/seværdigheder</c:v>
                </c:pt>
                <c:pt idx="5">
                  <c:v>Kunst og kulturoplevelser, fx gallerier og lokale kunsthåndværkere</c:v>
                </c:pt>
                <c:pt idx="6">
                  <c:v>Været til lokale events og markeder</c:v>
                </c:pt>
                <c:pt idx="7">
                  <c:v>Besøgt forlystelsesparker, badelande o.lign. Attraktioner</c:v>
                </c:pt>
                <c:pt idx="8">
                  <c:v>Kommercielle oplevelser i naturen (Guidede ture, udlejning af udstyr o.lign)</c:v>
                </c:pt>
                <c:pt idx="9">
                  <c:v>Musikoplevelser, fx festivaler, koncerter</c:v>
                </c:pt>
                <c:pt idx="10">
                  <c:v>Andet</c:v>
                </c:pt>
              </c:strCache>
            </c:strRef>
          </c:cat>
          <c:val>
            <c:numRef>
              <c:f>Sheet1!$D$2:$D$12</c:f>
              <c:numCache>
                <c:formatCode>0%</c:formatCode>
                <c:ptCount val="11"/>
                <c:pt idx="0">
                  <c:v>0.74</c:v>
                </c:pt>
                <c:pt idx="1">
                  <c:v>0.5</c:v>
                </c:pt>
                <c:pt idx="2">
                  <c:v>0.54</c:v>
                </c:pt>
                <c:pt idx="3">
                  <c:v>0.39</c:v>
                </c:pt>
                <c:pt idx="4">
                  <c:v>0.35</c:v>
                </c:pt>
                <c:pt idx="5">
                  <c:v>0.2</c:v>
                </c:pt>
                <c:pt idx="6">
                  <c:v>0.16</c:v>
                </c:pt>
                <c:pt idx="7">
                  <c:v>0.23</c:v>
                </c:pt>
                <c:pt idx="8">
                  <c:v>0.1</c:v>
                </c:pt>
                <c:pt idx="9">
                  <c:v>0.04</c:v>
                </c:pt>
                <c:pt idx="10">
                  <c:v>7.0000000000000007E-2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AB1B-4039-80B9-6195FD6B1988}"/>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2"/>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Sheet1!$C$1</c:f>
              <c:strCache>
                <c:ptCount val="1"/>
                <c:pt idx="0">
                  <c:v>Tyske gæster</c:v>
                </c:pt>
              </c:strCache>
            </c:strRef>
          </c:tx>
          <c:spPr>
            <a:solidFill>
              <a:srgbClr val="005050"/>
            </a:solidFill>
            <a:ln>
              <a:noFill/>
            </a:ln>
            <a:effectLst/>
          </c:spPr>
          <c:invertIfNegative val="0"/>
          <c:dPt>
            <c:idx val="0"/>
            <c:invertIfNegative val="0"/>
            <c:bubble3D val="0"/>
            <c:spPr>
              <a:solidFill>
                <a:srgbClr val="99B9B9"/>
              </a:solidFill>
              <a:ln>
                <a:noFill/>
              </a:ln>
              <a:effectLst/>
            </c:spPr>
            <c:extLst>
              <c:ext xmlns:c16="http://schemas.microsoft.com/office/drawing/2014/chart" uri="{C3380CC4-5D6E-409C-BE32-E72D297353CC}">
                <c16:uniqueId val="{0000001C-BF00-47FB-9A14-3625E42ADD93}"/>
              </c:ext>
            </c:extLst>
          </c:dPt>
          <c:dPt>
            <c:idx val="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7CB6-492B-AEC1-B127D1873332}"/>
              </c:ext>
            </c:extLst>
          </c:dPt>
          <c:dPt>
            <c:idx val="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7CB6-492B-AEC1-B127D1873332}"/>
              </c:ext>
            </c:extLst>
          </c:dPt>
          <c:dPt>
            <c:idx val="6"/>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7CB6-492B-AEC1-B127D1873332}"/>
              </c:ext>
            </c:extLst>
          </c:dPt>
          <c:dPt>
            <c:idx val="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7CB6-492B-AEC1-B127D1873332}"/>
              </c:ext>
            </c:extLst>
          </c:dPt>
          <c:dPt>
            <c:idx val="10"/>
            <c:invertIfNegative val="0"/>
            <c:bubble3D val="0"/>
            <c:spPr>
              <a:solidFill>
                <a:srgbClr val="FFFFFF">
                  <a:lumMod val="50000"/>
                </a:srgbClr>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7CB6-492B-AEC1-B127D1873332}"/>
              </c:ext>
            </c:extLst>
          </c:dPt>
          <c:dPt>
            <c:idx val="1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7CB6-492B-AEC1-B127D1873332}"/>
              </c:ext>
            </c:extLst>
          </c:dPt>
          <c:dPt>
            <c:idx val="12"/>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7CB6-492B-AEC1-B127D1873332}"/>
              </c:ext>
            </c:extLst>
          </c:dPt>
          <c:dPt>
            <c:idx val="13"/>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7CB6-492B-AEC1-B127D1873332}"/>
              </c:ext>
            </c:extLst>
          </c:dPt>
          <c:dPt>
            <c:idx val="1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7CB6-492B-AEC1-B127D1873332}"/>
              </c:ext>
            </c:extLst>
          </c:dPt>
          <c:dPt>
            <c:idx val="15"/>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7CB6-492B-AEC1-B127D1873332}"/>
              </c:ext>
            </c:extLst>
          </c:dPt>
          <c:dPt>
            <c:idx val="17"/>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7CB6-492B-AEC1-B127D1873332}"/>
              </c:ext>
            </c:extLst>
          </c:dPt>
          <c:dPt>
            <c:idx val="1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7CB6-492B-AEC1-B127D1873332}"/>
              </c:ext>
            </c:extLst>
          </c:dPt>
          <c:dPt>
            <c:idx val="19"/>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7CB6-492B-AEC1-B127D1873332}"/>
              </c:ext>
            </c:extLst>
          </c:dPt>
          <c:dPt>
            <c:idx val="20"/>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7CB6-492B-AEC1-B127D1873332}"/>
              </c:ext>
            </c:extLst>
          </c:dPt>
          <c:dLbls>
            <c:dLbl>
              <c:idx val="0"/>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C-BF00-47FB-9A14-3625E42ADD93}"/>
                </c:ext>
              </c:extLst>
            </c:dLbl>
            <c:dLbl>
              <c:idx val="1"/>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7CB6-492B-AEC1-B127D1873332}"/>
                </c:ext>
              </c:extLst>
            </c:dLbl>
            <c:dLbl>
              <c:idx val="3"/>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D-BF00-47FB-9A14-3625E42ADD93}"/>
                </c:ext>
              </c:extLst>
            </c:dLbl>
            <c:dLbl>
              <c:idx val="4"/>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7CB6-492B-AEC1-B127D1873332}"/>
                </c:ext>
              </c:extLst>
            </c:dLbl>
            <c:dLbl>
              <c:idx val="7"/>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E-BF00-47FB-9A14-3625E42ADD93}"/>
                </c:ext>
              </c:extLst>
            </c:dLbl>
            <c:dLbl>
              <c:idx val="8"/>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7CB6-492B-AEC1-B127D187333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Gratis oplevelser i naturen</c:v>
                </c:pt>
                <c:pt idx="1">
                  <c:v>Andre spiseoplevelser, fx cafe, iskiosk</c:v>
                </c:pt>
                <c:pt idx="2">
                  <c:v>Været ude at spise på restaurant</c:v>
                </c:pt>
                <c:pt idx="3">
                  <c:v>Shopping</c:v>
                </c:pt>
                <c:pt idx="4">
                  <c:v>Været på museer, til udstillinger eller historiske attraktioner/seværdigheder</c:v>
                </c:pt>
                <c:pt idx="5">
                  <c:v>Kunst og kulturoplevelser, fx gallerier og lokale kunsthåndværkere</c:v>
                </c:pt>
                <c:pt idx="6">
                  <c:v>Været til lokale events og markeder</c:v>
                </c:pt>
                <c:pt idx="7">
                  <c:v>Besøgt forlystelsesparker, badelande o.lign. Attraktioner</c:v>
                </c:pt>
                <c:pt idx="8">
                  <c:v>Kommercielle oplevelser i naturen (Guidede ture, udlejning af udstyr o.lign)</c:v>
                </c:pt>
                <c:pt idx="9">
                  <c:v>Musikoplevelser, fx festivaler, koncerter</c:v>
                </c:pt>
                <c:pt idx="10">
                  <c:v>Andet</c:v>
                </c:pt>
              </c:strCache>
            </c:strRef>
          </c:cat>
          <c:val>
            <c:numRef>
              <c:f>Sheet1!$C$2:$C$12</c:f>
              <c:numCache>
                <c:formatCode>0%</c:formatCode>
                <c:ptCount val="11"/>
                <c:pt idx="0">
                  <c:v>0.86</c:v>
                </c:pt>
                <c:pt idx="1">
                  <c:v>0.52</c:v>
                </c:pt>
                <c:pt idx="2">
                  <c:v>0.43</c:v>
                </c:pt>
                <c:pt idx="3">
                  <c:v>0.49</c:v>
                </c:pt>
                <c:pt idx="4">
                  <c:v>0.33</c:v>
                </c:pt>
                <c:pt idx="5">
                  <c:v>0.16</c:v>
                </c:pt>
                <c:pt idx="6">
                  <c:v>0.16</c:v>
                </c:pt>
                <c:pt idx="7">
                  <c:v>0.19</c:v>
                </c:pt>
                <c:pt idx="8">
                  <c:v>0.1</c:v>
                </c:pt>
                <c:pt idx="9">
                  <c:v>0.05</c:v>
                </c:pt>
                <c:pt idx="10">
                  <c:v>0.06</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7CB6-492B-AEC1-B127D1873332}"/>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2"/>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Danske gæster</c:v>
                </c:pt>
              </c:strCache>
            </c:strRef>
          </c:tx>
          <c:spPr>
            <a:solidFill>
              <a:srgbClr val="005050"/>
            </a:solidFill>
            <a:ln>
              <a:noFill/>
            </a:ln>
            <a:effectLst/>
          </c:spPr>
          <c:invertIfNegative val="0"/>
          <c:dPt>
            <c:idx val="0"/>
            <c:invertIfNegative val="0"/>
            <c:bubble3D val="0"/>
            <c:spPr>
              <a:solidFill>
                <a:srgbClr val="99B9B9"/>
              </a:solidFill>
              <a:ln>
                <a:noFill/>
              </a:ln>
              <a:effectLst/>
            </c:spPr>
            <c:extLst>
              <c:ext xmlns:c16="http://schemas.microsoft.com/office/drawing/2014/chart" uri="{C3380CC4-5D6E-409C-BE32-E72D297353CC}">
                <c16:uniqueId val="{0000001C-E022-43FD-82B6-4B87057C246E}"/>
              </c:ext>
            </c:extLst>
          </c:dPt>
          <c:dPt>
            <c:idx val="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FE98-423B-BF52-90FFBF3CC8D7}"/>
              </c:ext>
            </c:extLst>
          </c:dPt>
          <c:dPt>
            <c:idx val="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FE98-423B-BF52-90FFBF3CC8D7}"/>
              </c:ext>
            </c:extLst>
          </c:dPt>
          <c:dPt>
            <c:idx val="6"/>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FE98-423B-BF52-90FFBF3CC8D7}"/>
              </c:ext>
            </c:extLst>
          </c:dPt>
          <c:dPt>
            <c:idx val="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FE98-423B-BF52-90FFBF3CC8D7}"/>
              </c:ext>
            </c:extLst>
          </c:dPt>
          <c:dPt>
            <c:idx val="10"/>
            <c:invertIfNegative val="0"/>
            <c:bubble3D val="0"/>
            <c:spPr>
              <a:solidFill>
                <a:srgbClr val="FFFFFF">
                  <a:lumMod val="50000"/>
                </a:srgbClr>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FE98-423B-BF52-90FFBF3CC8D7}"/>
              </c:ext>
            </c:extLst>
          </c:dPt>
          <c:dPt>
            <c:idx val="1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FE98-423B-BF52-90FFBF3CC8D7}"/>
              </c:ext>
            </c:extLst>
          </c:dPt>
          <c:dPt>
            <c:idx val="12"/>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FE98-423B-BF52-90FFBF3CC8D7}"/>
              </c:ext>
            </c:extLst>
          </c:dPt>
          <c:dPt>
            <c:idx val="13"/>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FE98-423B-BF52-90FFBF3CC8D7}"/>
              </c:ext>
            </c:extLst>
          </c:dPt>
          <c:dPt>
            <c:idx val="1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FE98-423B-BF52-90FFBF3CC8D7}"/>
              </c:ext>
            </c:extLst>
          </c:dPt>
          <c:dPt>
            <c:idx val="15"/>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FE98-423B-BF52-90FFBF3CC8D7}"/>
              </c:ext>
            </c:extLst>
          </c:dPt>
          <c:dPt>
            <c:idx val="17"/>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FE98-423B-BF52-90FFBF3CC8D7}"/>
              </c:ext>
            </c:extLst>
          </c:dPt>
          <c:dPt>
            <c:idx val="1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FE98-423B-BF52-90FFBF3CC8D7}"/>
              </c:ext>
            </c:extLst>
          </c:dPt>
          <c:dPt>
            <c:idx val="19"/>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FE98-423B-BF52-90FFBF3CC8D7}"/>
              </c:ext>
            </c:extLst>
          </c:dPt>
          <c:dPt>
            <c:idx val="20"/>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FE98-423B-BF52-90FFBF3CC8D7}"/>
              </c:ext>
            </c:extLst>
          </c:dPt>
          <c:dLbls>
            <c:dLbl>
              <c:idx val="0"/>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C-E022-43FD-82B6-4B87057C246E}"/>
                </c:ext>
              </c:extLst>
            </c:dLbl>
            <c:dLbl>
              <c:idx val="1"/>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FE98-423B-BF52-90FFBF3CC8D7}"/>
                </c:ext>
              </c:extLst>
            </c:dLbl>
            <c:dLbl>
              <c:idx val="3"/>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D-E022-43FD-82B6-4B87057C246E}"/>
                </c:ext>
              </c:extLst>
            </c:dLbl>
            <c:dLbl>
              <c:idx val="4"/>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FE98-423B-BF52-90FFBF3CC8D7}"/>
                </c:ext>
              </c:extLst>
            </c:dLbl>
            <c:dLbl>
              <c:idx val="7"/>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E-E022-43FD-82B6-4B87057C246E}"/>
                </c:ext>
              </c:extLst>
            </c:dLbl>
            <c:dLbl>
              <c:idx val="8"/>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FE98-423B-BF52-90FFBF3CC8D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Gratis oplevelser i naturen</c:v>
                </c:pt>
                <c:pt idx="1">
                  <c:v>Andre spiseoplevelser, fx cafe, iskiosk</c:v>
                </c:pt>
                <c:pt idx="2">
                  <c:v>Været ude at spise på restaurant</c:v>
                </c:pt>
                <c:pt idx="3">
                  <c:v>Shopping</c:v>
                </c:pt>
                <c:pt idx="4">
                  <c:v>Været på museer, til udstillinger eller historiske attraktioner/seværdigheder</c:v>
                </c:pt>
                <c:pt idx="5">
                  <c:v>Kunst og kulturoplevelser, fx gallerier og lokale kunsthåndværkere</c:v>
                </c:pt>
                <c:pt idx="6">
                  <c:v>Været til lokale events og markeder</c:v>
                </c:pt>
                <c:pt idx="7">
                  <c:v>Besøgt forlystelsesparker, badelande o.lign. attraktioner</c:v>
                </c:pt>
                <c:pt idx="8">
                  <c:v>Kommercielle oplevelser i naturen (guidede ture, udlejning af udstyr o.lign)</c:v>
                </c:pt>
                <c:pt idx="9">
                  <c:v>Musikoplevelser, fx festivaler, koncerter</c:v>
                </c:pt>
                <c:pt idx="10">
                  <c:v>Andet</c:v>
                </c:pt>
              </c:strCache>
            </c:strRef>
          </c:cat>
          <c:val>
            <c:numRef>
              <c:f>Sheet1!$B$2:$B$12</c:f>
              <c:numCache>
                <c:formatCode>0%</c:formatCode>
                <c:ptCount val="11"/>
                <c:pt idx="0">
                  <c:v>0.80110880110880001</c:v>
                </c:pt>
                <c:pt idx="1">
                  <c:v>0.44698544698539999</c:v>
                </c:pt>
                <c:pt idx="2">
                  <c:v>0.45945945945950001</c:v>
                </c:pt>
                <c:pt idx="3">
                  <c:v>0.34857934857930001</c:v>
                </c:pt>
                <c:pt idx="4">
                  <c:v>0.24532224532220001</c:v>
                </c:pt>
                <c:pt idx="5">
                  <c:v>0.1621621621622</c:v>
                </c:pt>
                <c:pt idx="6">
                  <c:v>0.1718641718642</c:v>
                </c:pt>
                <c:pt idx="7">
                  <c:v>0.1004851004851</c:v>
                </c:pt>
                <c:pt idx="8">
                  <c:v>4.7817047817049999E-2</c:v>
                </c:pt>
                <c:pt idx="9">
                  <c:v>6.6528066528070001E-2</c:v>
                </c:pt>
                <c:pt idx="10">
                  <c:v>6.7914067914069995E-2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FE98-423B-BF52-90FFBF3CC8D7}"/>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2"/>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c:f>
              <c:strCache>
                <c:ptCount val="1"/>
                <c:pt idx="0">
                  <c:v>S_2. Hvor sandsynligt er det, at du vil anbefale ^f('Location')^ til familie, venner eller kolleger? - Udregnet</c:v>
                </c:pt>
              </c:strCache>
            </c:strRef>
          </c:tx>
          <c:spPr>
            <a:ln w="12700" cap="rnd">
              <a:solidFill>
                <a:srgbClr val="252528"/>
              </a:solidFill>
              <a:round/>
            </a:ln>
            <a:effectLst/>
          </c:spPr>
          <c:marker>
            <c:symbol val="none"/>
          </c:marker>
          <c:dLbls>
            <c:spPr>
              <a:solidFill>
                <a:srgbClr val="252528"/>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da-DK"/>
              </a:p>
            </c:txPr>
            <c:dLblPos val="ctr"/>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1-2 oplevelser</c:v>
                </c:pt>
                <c:pt idx="1">
                  <c:v>3-4 oplevelser</c:v>
                </c:pt>
                <c:pt idx="2">
                  <c:v>5-6 oplevelser</c:v>
                </c:pt>
                <c:pt idx="3">
                  <c:v>7-10 oplevelser</c:v>
                </c:pt>
              </c:strCache>
            </c:strRef>
          </c:cat>
          <c:val>
            <c:numRef>
              <c:f>Sheet1!$B$2:$B$5</c:f>
              <c:numCache>
                <c:formatCode>0</c:formatCode>
                <c:ptCount val="4"/>
                <c:pt idx="0">
                  <c:v>73.823529411760006</c:v>
                </c:pt>
                <c:pt idx="1">
                  <c:v>74.206672091130002</c:v>
                </c:pt>
                <c:pt idx="2">
                  <c:v>78.700361010829994</c:v>
                </c:pt>
                <c:pt idx="3">
                  <c:v>89.308176100630007</c:v>
                </c:pt>
              </c:numCache>
            </c:numRef>
          </c:val>
          <c:smooth val="1"/>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20F-4CBA-BCFB-8BFBF8ED7F56}"/>
            </c:ext>
          </c:extLst>
        </c:ser>
        <c:dLbls>
          <c:showLegendKey val="0"/>
          <c:showVal val="1"/>
          <c:showCatName val="0"/>
          <c:showSerName val="0"/>
          <c:showPercent val="0"/>
          <c:showBubbleSize val="0"/>
        </c:dLbls>
        <c:smooth val="0"/>
        <c:axId val="970467832"/>
        <c:axId val="970467504"/>
      </c:lineChart>
      <c:catAx>
        <c:axId val="970467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970467504"/>
        <c:crosses val="autoZero"/>
        <c:auto val="1"/>
        <c:lblAlgn val="ctr"/>
        <c:lblOffset val="100"/>
        <c:noMultiLvlLbl val="0"/>
      </c:catAx>
      <c:valAx>
        <c:axId val="970467504"/>
        <c:scaling>
          <c:orientation val="minMax"/>
          <c:max val="90"/>
          <c:min val="70"/>
        </c:scaling>
        <c:delete val="0"/>
        <c:axPos val="l"/>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840" b="0" i="0" u="none" strike="noStrike" kern="1200" baseline="0">
                <a:solidFill>
                  <a:schemeClr val="tx1"/>
                </a:solidFill>
                <a:latin typeface="+mn-lt"/>
                <a:ea typeface="+mn-ea"/>
                <a:cs typeface="+mn-cs"/>
              </a:defRPr>
            </a:pPr>
            <a:endParaRPr lang="da-DK"/>
          </a:p>
        </c:txPr>
        <c:crossAx val="970467832"/>
        <c:crosses val="autoZero"/>
        <c:crossBetween val="between"/>
        <c:majorUnit val="5"/>
      </c:valAx>
      <c:spPr>
        <a:noFill/>
        <a:ln>
          <a:noFill/>
        </a:ln>
        <a:effectLst/>
      </c:spPr>
    </c:plotArea>
    <c:plotVisOnly val="1"/>
    <c:dispBlanksAs val="gap"/>
    <c:showDLblsOverMax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2025</c:v>
                </c:pt>
              </c:strCache>
            </c:strRef>
          </c:tx>
          <c:spPr>
            <a:solidFill>
              <a:srgbClr val="005050"/>
            </a:solidFill>
            <a:ln>
              <a:noFill/>
            </a:ln>
            <a:effectLst/>
          </c:spPr>
          <c:invertIfNegative val="0"/>
          <c:dPt>
            <c:idx val="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C17B-4410-B45D-449279702B02}"/>
              </c:ext>
            </c:extLst>
          </c:dPt>
          <c:dPt>
            <c:idx val="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C17B-4410-B45D-449279702B02}"/>
              </c:ext>
            </c:extLst>
          </c:dPt>
          <c:dPt>
            <c:idx val="5"/>
            <c:invertIfNegative val="0"/>
            <c:bubble3D val="0"/>
            <c:spPr>
              <a:solidFill>
                <a:srgbClr val="99B9B9"/>
              </a:solidFill>
              <a:ln>
                <a:noFill/>
              </a:ln>
              <a:effectLst/>
            </c:spPr>
            <c:extLst>
              <c:ext xmlns:c16="http://schemas.microsoft.com/office/drawing/2014/chart" uri="{C3380CC4-5D6E-409C-BE32-E72D297353CC}">
                <c16:uniqueId val="{0000001C-0D9B-4AF0-A78F-10E6655C0DD5}"/>
              </c:ext>
            </c:extLst>
          </c:dPt>
          <c:dPt>
            <c:idx val="6"/>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C17B-4410-B45D-449279702B02}"/>
              </c:ext>
            </c:extLst>
          </c:dPt>
          <c:dPt>
            <c:idx val="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C17B-4410-B45D-449279702B02}"/>
              </c:ext>
            </c:extLst>
          </c:dPt>
          <c:dPt>
            <c:idx val="10"/>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C17B-4410-B45D-449279702B02}"/>
              </c:ext>
            </c:extLst>
          </c:dPt>
          <c:dPt>
            <c:idx val="11"/>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C17B-4410-B45D-449279702B02}"/>
              </c:ext>
            </c:extLst>
          </c:dPt>
          <c:dPt>
            <c:idx val="12"/>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C17B-4410-B45D-449279702B02}"/>
              </c:ext>
            </c:extLst>
          </c:dPt>
          <c:dPt>
            <c:idx val="13"/>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C17B-4410-B45D-449279702B02}"/>
              </c:ext>
            </c:extLst>
          </c:dPt>
          <c:dPt>
            <c:idx val="14"/>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C17B-4410-B45D-449279702B02}"/>
              </c:ext>
            </c:extLst>
          </c:dPt>
          <c:dPt>
            <c:idx val="15"/>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C17B-4410-B45D-449279702B02}"/>
              </c:ext>
            </c:extLst>
          </c:dPt>
          <c:dPt>
            <c:idx val="17"/>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C17B-4410-B45D-449279702B02}"/>
              </c:ext>
            </c:extLst>
          </c:dPt>
          <c:dPt>
            <c:idx val="18"/>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C17B-4410-B45D-449279702B02}"/>
              </c:ext>
            </c:extLst>
          </c:dPt>
          <c:dPt>
            <c:idx val="19"/>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C17B-4410-B45D-449279702B02}"/>
              </c:ext>
            </c:extLst>
          </c:dPt>
          <c:dPt>
            <c:idx val="20"/>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C17B-4410-B45D-449279702B0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Kommercielle oplevelser i naturen (guidede ture, udlejning af udstyr o.lign)</c:v>
                </c:pt>
                <c:pt idx="1">
                  <c:v>Musikoplevelser, fx festivaler, koncerter</c:v>
                </c:pt>
                <c:pt idx="2">
                  <c:v>Været til lokale events og markeder</c:v>
                </c:pt>
                <c:pt idx="3">
                  <c:v>Kunst og kulturoplevelser, fx gallerier og lokale kunsthåndværkere</c:v>
                </c:pt>
                <c:pt idx="4">
                  <c:v>Været på museer, til udstillinger eller historiske attraktioner/seværdigheder</c:v>
                </c:pt>
                <c:pt idx="5">
                  <c:v>Gratis oplevelser i naturen</c:v>
                </c:pt>
                <c:pt idx="6">
                  <c:v>Shopping</c:v>
                </c:pt>
                <c:pt idx="7">
                  <c:v>Andre spiseoplevelser, fx cafe, iskiosk</c:v>
                </c:pt>
                <c:pt idx="8">
                  <c:v>Været ude at spise på restaurant</c:v>
                </c:pt>
                <c:pt idx="9">
                  <c:v>Besøgt forlystelsesparker, badelande o.lign. attraktioner</c:v>
                </c:pt>
              </c:strCache>
            </c:strRef>
          </c:cat>
          <c:val>
            <c:numRef>
              <c:f>Sheet1!$B$2:$B$11</c:f>
              <c:numCache>
                <c:formatCode>0</c:formatCode>
                <c:ptCount val="10"/>
                <c:pt idx="0">
                  <c:v>86.166007905140006</c:v>
                </c:pt>
                <c:pt idx="1">
                  <c:v>82.631578947370002</c:v>
                </c:pt>
                <c:pt idx="2">
                  <c:v>81.666666666669997</c:v>
                </c:pt>
                <c:pt idx="3">
                  <c:v>78.38827838828</c:v>
                </c:pt>
                <c:pt idx="4">
                  <c:v>77.425944841680007</c:v>
                </c:pt>
                <c:pt idx="5">
                  <c:v>76.852531181220002</c:v>
                </c:pt>
                <c:pt idx="6">
                  <c:v>76.283441793199998</c:v>
                </c:pt>
                <c:pt idx="7">
                  <c:v>76.217228464420003</c:v>
                </c:pt>
                <c:pt idx="8">
                  <c:v>75.166889185580004</c:v>
                </c:pt>
                <c:pt idx="9">
                  <c:v>74.757281553400006</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C17B-4410-B45D-449279702B02}"/>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400"/>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58943517237959"/>
          <c:y val="3.8512029702506285E-2"/>
          <c:w val="0.71410564827620404"/>
          <c:h val="0.92166789387311177"/>
        </c:manualLayout>
      </c:layout>
      <c:barChart>
        <c:barDir val="bar"/>
        <c:grouping val="clustered"/>
        <c:varyColors val="0"/>
        <c:ser>
          <c:idx val="0"/>
          <c:order val="0"/>
          <c:tx>
            <c:strRef>
              <c:f>Sheet1!$D$1</c:f>
              <c:strCache>
                <c:ptCount val="1"/>
                <c:pt idx="0">
                  <c:v>Højsæsonen</c:v>
                </c:pt>
              </c:strCache>
            </c:strRef>
          </c:tx>
          <c:spPr>
            <a:solidFill>
              <a:srgbClr val="99B9B9"/>
            </a:solidFill>
            <a:ln>
              <a:noFill/>
            </a:ln>
            <a:effectLst/>
          </c:spPr>
          <c:invertIfNegative val="0"/>
          <c:dPt>
            <c:idx val="1"/>
            <c:invertIfNegative val="0"/>
            <c:bubble3D val="0"/>
            <c:spPr>
              <a:solidFill>
                <a:srgbClr val="C7C7C7"/>
              </a:solidFill>
              <a:ln>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7CF-4B34-9988-BF99806C3F61}"/>
              </c:ext>
            </c:extLst>
          </c:dPt>
          <c:dPt>
            <c:idx val="2"/>
            <c:invertIfNegative val="0"/>
            <c:bubble3D val="0"/>
            <c:spPr>
              <a:solidFill>
                <a:srgbClr val="C7C7C7"/>
              </a:solidFill>
              <a:ln>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7CF-4B34-9988-BF99806C3F61}"/>
              </c:ext>
            </c:extLst>
          </c:dPt>
          <c:dPt>
            <c:idx val="3"/>
            <c:invertIfNegative val="0"/>
            <c:bubble3D val="0"/>
            <c:spPr>
              <a:solidFill>
                <a:srgbClr val="C7C7C7"/>
              </a:solidFill>
              <a:ln>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7CF-4B34-9988-BF99806C3F61}"/>
              </c:ext>
            </c:extLst>
          </c:dPt>
          <c:dLbls>
            <c:dLbl>
              <c:idx val="0"/>
              <c:spPr>
                <a:noFill/>
                <a:ln w="6350">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dLblPos val="inBase"/>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6-97CF-4B34-9988-BF99806C3F6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2025</c:v>
                </c:pt>
                <c:pt idx="1">
                  <c:v>2024</c:v>
                </c:pt>
                <c:pt idx="2">
                  <c:v>2022</c:v>
                </c:pt>
                <c:pt idx="3">
                  <c:v>VDK-benchmark (2022)</c:v>
                </c:pt>
              </c:strCache>
            </c:strRef>
          </c:cat>
          <c:val>
            <c:numRef>
              <c:f>Sheet1!$D$2:$D$5</c:f>
              <c:numCache>
                <c:formatCode>0</c:formatCode>
                <c:ptCount val="4"/>
                <c:pt idx="0">
                  <c:v>74.755822689710001</c:v>
                </c:pt>
                <c:pt idx="1">
                  <c:v>61.584327086880002</c:v>
                </c:pt>
                <c:pt idx="2">
                  <c:v>61.630695443649998</c:v>
                </c:pt>
                <c:pt idx="3">
                  <c:v>58.573315719950003</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7-97CF-4B34-9988-BF99806C3F61}"/>
            </c:ext>
          </c:extLst>
        </c:ser>
        <c:dLbls>
          <c:showLegendKey val="0"/>
          <c:showVal val="1"/>
          <c:showCatName val="0"/>
          <c:showSerName val="0"/>
          <c:showPercent val="0"/>
          <c:showBubbleSize val="0"/>
        </c:dLbls>
        <c:gapWidth val="75"/>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da-DK"/>
          </a:p>
        </c:txPr>
        <c:crossAx val="599582344"/>
        <c:crosses val="autoZero"/>
        <c:auto val="1"/>
        <c:lblAlgn val="ctr"/>
        <c:lblOffset val="100"/>
        <c:noMultiLvlLbl val="0"/>
      </c:catAx>
      <c:valAx>
        <c:axId val="599582344"/>
        <c:scaling>
          <c:orientation val="minMax"/>
          <c:max val="100"/>
          <c:min val="0"/>
        </c:scaling>
        <c:delete val="1"/>
        <c:axPos val="t"/>
        <c:numFmt formatCode="General"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da-DK"/>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0309817852034135"/>
          <c:y val="3.8512029702506285E-2"/>
          <c:w val="0.89690182147965858"/>
          <c:h val="0.90520521004610377"/>
        </c:manualLayout>
      </c:layout>
      <c:barChart>
        <c:barDir val="bar"/>
        <c:grouping val="stacked"/>
        <c:varyColors val="0"/>
        <c:ser>
          <c:idx val="0"/>
          <c:order val="0"/>
          <c:tx>
            <c:strRef>
              <c:f>Sheet1!$B$1</c:f>
              <c:strCache>
                <c:ptCount val="1"/>
                <c:pt idx="0">
                  <c:v>Slet ikke</c:v>
                </c:pt>
              </c:strCache>
            </c:strRef>
          </c:tx>
          <c:spPr>
            <a:solidFill>
              <a:schemeClr val="accent6"/>
            </a:solidFill>
            <a:ln w="63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2025</c:v>
                </c:pt>
                <c:pt idx="1">
                  <c:v>2024</c:v>
                </c:pt>
              </c:numCache>
            </c:numRef>
          </c:cat>
          <c:val>
            <c:numRef>
              <c:f>Sheet1!$B$2:$B$3</c:f>
              <c:numCache>
                <c:formatCode>0%</c:formatCode>
                <c:ptCount val="2"/>
                <c:pt idx="0">
                  <c:v>3.1798909751669997E-2</c:v>
                </c:pt>
                <c:pt idx="1">
                  <c:v>2.687140115163E-2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4D-4CCE-9465-2A051631FB03}"/>
            </c:ext>
          </c:extLst>
        </c:ser>
        <c:ser>
          <c:idx val="1"/>
          <c:order val="1"/>
          <c:tx>
            <c:strRef>
              <c:f>Sheet1!$C$1</c:f>
              <c:strCache>
                <c:ptCount val="1"/>
                <c:pt idx="0">
                  <c:v>I mindre grad</c:v>
                </c:pt>
              </c:strCache>
            </c:strRef>
          </c:tx>
          <c:spPr>
            <a:solidFill>
              <a:schemeClr val="accent6">
                <a:lumMod val="40000"/>
                <a:lumOff val="60000"/>
              </a:schemeClr>
            </a:solidFill>
            <a:ln w="63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2025</c:v>
                </c:pt>
                <c:pt idx="1">
                  <c:v>2024</c:v>
                </c:pt>
              </c:numCache>
            </c:numRef>
          </c:cat>
          <c:val>
            <c:numRef>
              <c:f>Sheet1!$C$2:$C$3</c:f>
              <c:numCache>
                <c:formatCode>0%</c:formatCode>
                <c:ptCount val="2"/>
                <c:pt idx="0">
                  <c:v>4.2095699576009997E-2</c:v>
                </c:pt>
                <c:pt idx="1">
                  <c:v>4.7984644913629998E-2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4D-4CCE-9465-2A051631FB03}"/>
            </c:ext>
          </c:extLst>
        </c:ser>
        <c:ser>
          <c:idx val="2"/>
          <c:order val="2"/>
          <c:tx>
            <c:strRef>
              <c:f>Sheet1!$D$1</c:f>
              <c:strCache>
                <c:ptCount val="1"/>
                <c:pt idx="0">
                  <c:v>Hverken/eller</c:v>
                </c:pt>
              </c:strCache>
            </c:strRef>
          </c:tx>
          <c:spPr>
            <a:solidFill>
              <a:schemeClr val="bg1">
                <a:lumMod val="95000"/>
              </a:schemeClr>
            </a:solidFill>
            <a:ln w="6350">
              <a:solidFill>
                <a:schemeClr val="bg1"/>
              </a:solidFill>
            </a:ln>
            <a:effectLst/>
          </c:spPr>
          <c:invertIfNegative val="0"/>
          <c:dLbls>
            <c:dLbl>
              <c:idx val="0"/>
              <c:spPr>
                <a:noFill/>
                <a:ln>
                  <a:solidFill>
                    <a:schemeClr val="accent6"/>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9BB5-4F6D-8E9A-984564CEA4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2025</c:v>
                </c:pt>
                <c:pt idx="1">
                  <c:v>2024</c:v>
                </c:pt>
              </c:numCache>
            </c:numRef>
          </c:cat>
          <c:val>
            <c:numRef>
              <c:f>Sheet1!$D$2:$D$3</c:f>
              <c:numCache>
                <c:formatCode>0%</c:formatCode>
                <c:ptCount val="2"/>
                <c:pt idx="0">
                  <c:v>0.1514233797698</c:v>
                </c:pt>
                <c:pt idx="1">
                  <c:v>0.21241202815099999</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4D-4CCE-9465-2A051631FB03}"/>
            </c:ext>
          </c:extLst>
        </c:ser>
        <c:ser>
          <c:idx val="3"/>
          <c:order val="3"/>
          <c:tx>
            <c:strRef>
              <c:f>Sheet1!$E$1</c:f>
              <c:strCache>
                <c:ptCount val="1"/>
                <c:pt idx="0">
                  <c:v>I høj grad</c:v>
                </c:pt>
              </c:strCache>
            </c:strRef>
          </c:tx>
          <c:spPr>
            <a:solidFill>
              <a:schemeClr val="tx2"/>
            </a:solidFill>
            <a:ln w="63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2025</c:v>
                </c:pt>
                <c:pt idx="1">
                  <c:v>2024</c:v>
                </c:pt>
              </c:numCache>
            </c:numRef>
          </c:cat>
          <c:val>
            <c:numRef>
              <c:f>Sheet1!$E$2:$E$3</c:f>
              <c:numCache>
                <c:formatCode>0%</c:formatCode>
                <c:ptCount val="2"/>
                <c:pt idx="0">
                  <c:v>0.43367655966079999</c:v>
                </c:pt>
                <c:pt idx="1">
                  <c:v>0.44209852847089998</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4D-4CCE-9465-2A051631FB03}"/>
            </c:ext>
          </c:extLst>
        </c:ser>
        <c:ser>
          <c:idx val="4"/>
          <c:order val="4"/>
          <c:tx>
            <c:strRef>
              <c:f>Sheet1!$F$1</c:f>
              <c:strCache>
                <c:ptCount val="1"/>
                <c:pt idx="0">
                  <c:v>I meget høj grad</c:v>
                </c:pt>
              </c:strCache>
            </c:strRef>
          </c:tx>
          <c:spPr>
            <a:solidFill>
              <a:schemeClr val="bg2"/>
            </a:solidFill>
            <a:ln w="6350">
              <a:solidFill>
                <a:schemeClr val="bg1"/>
              </a:solidFill>
            </a:ln>
            <a:effectLst/>
          </c:spPr>
          <c:invertIfNegative val="0"/>
          <c:dLbls>
            <c:dLbl>
              <c:idx val="0"/>
              <c:spPr>
                <a:noFill/>
                <a:ln>
                  <a:solidFill>
                    <a:schemeClr val="accent4"/>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9BB5-4F6D-8E9A-984564CEA4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2025</c:v>
                </c:pt>
                <c:pt idx="1">
                  <c:v>2024</c:v>
                </c:pt>
              </c:numCache>
            </c:numRef>
          </c:cat>
          <c:val>
            <c:numRef>
              <c:f>Sheet1!$F$2:$F$3</c:f>
              <c:numCache>
                <c:formatCode>0%</c:formatCode>
                <c:ptCount val="2"/>
                <c:pt idx="0">
                  <c:v>0.23500908540279999</c:v>
                </c:pt>
                <c:pt idx="1">
                  <c:v>0.1145233525272</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794D-4CCE-9465-2A051631FB03}"/>
            </c:ext>
          </c:extLst>
        </c:ser>
        <c:ser>
          <c:idx val="5"/>
          <c:order val="5"/>
          <c:tx>
            <c:strRef>
              <c:f>Sheet1!$G$1</c:f>
              <c:strCache>
                <c:ptCount val="1"/>
                <c:pt idx="0">
                  <c:v>Ved ikke</c:v>
                </c:pt>
              </c:strCache>
            </c:strRef>
          </c:tx>
          <c:spPr>
            <a:solidFill>
              <a:schemeClr val="accent2"/>
            </a:solidFill>
            <a:ln w="6350">
              <a:solidFill>
                <a:schemeClr val="bg1"/>
              </a:solidFill>
            </a:ln>
            <a:effectLst/>
          </c:spPr>
          <c:invertIfNegative val="0"/>
          <c:dLbls>
            <c:dLbl>
              <c:idx val="0"/>
              <c:spPr>
                <a:noFill/>
                <a:ln>
                  <a:solidFill>
                    <a:schemeClr val="accent6"/>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9BB5-4F6D-8E9A-984564CEA4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2025</c:v>
                </c:pt>
                <c:pt idx="1">
                  <c:v>2024</c:v>
                </c:pt>
              </c:numCache>
            </c:numRef>
          </c:cat>
          <c:val>
            <c:numRef>
              <c:f>Sheet1!$G$2:$G$3</c:f>
              <c:numCache>
                <c:formatCode>0%</c:formatCode>
                <c:ptCount val="2"/>
                <c:pt idx="0">
                  <c:v>0.1059963658389</c:v>
                </c:pt>
                <c:pt idx="1">
                  <c:v>0.15611004478570001</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794D-4CCE-9465-2A051631FB03}"/>
            </c:ext>
          </c:extLst>
        </c:ser>
        <c:dLbls>
          <c:showLegendKey val="0"/>
          <c:showVal val="0"/>
          <c:showCatName val="0"/>
          <c:showSerName val="0"/>
          <c:showPercent val="0"/>
          <c:showBubbleSize val="0"/>
        </c:dLbls>
        <c:gapWidth val="150"/>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0309817852034135"/>
          <c:y val="3.8512029702506285E-2"/>
          <c:w val="0.89690182147965858"/>
          <c:h val="0.90520521004610377"/>
        </c:manualLayout>
      </c:layout>
      <c:barChart>
        <c:barDir val="bar"/>
        <c:grouping val="stacked"/>
        <c:varyColors val="0"/>
        <c:ser>
          <c:idx val="0"/>
          <c:order val="0"/>
          <c:tx>
            <c:strRef>
              <c:f>Sheet1!$B$1</c:f>
              <c:strCache>
                <c:ptCount val="1"/>
                <c:pt idx="0">
                  <c:v>Slet ikke</c:v>
                </c:pt>
              </c:strCache>
            </c:strRef>
          </c:tx>
          <c:spPr>
            <a:solidFill>
              <a:schemeClr val="accent6"/>
            </a:solidFill>
            <a:ln w="63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2025</c:v>
                </c:pt>
                <c:pt idx="1">
                  <c:v>2024</c:v>
                </c:pt>
              </c:numCache>
            </c:numRef>
          </c:cat>
          <c:val>
            <c:numRef>
              <c:f>Sheet1!$B$2:$B$3</c:f>
              <c:numCache>
                <c:formatCode>0%</c:formatCode>
                <c:ptCount val="2"/>
                <c:pt idx="0">
                  <c:v>0.1344639612356</c:v>
                </c:pt>
                <c:pt idx="1">
                  <c:v>0.1522712731926</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F29-4CB2-A6FE-D18A50CD2485}"/>
            </c:ext>
          </c:extLst>
        </c:ser>
        <c:ser>
          <c:idx val="1"/>
          <c:order val="1"/>
          <c:tx>
            <c:strRef>
              <c:f>Sheet1!$C$1</c:f>
              <c:strCache>
                <c:ptCount val="1"/>
                <c:pt idx="0">
                  <c:v>I mindre grad</c:v>
                </c:pt>
              </c:strCache>
            </c:strRef>
          </c:tx>
          <c:spPr>
            <a:solidFill>
              <a:schemeClr val="accent6">
                <a:lumMod val="40000"/>
                <a:lumOff val="60000"/>
              </a:schemeClr>
            </a:solidFill>
            <a:ln w="6350">
              <a:solidFill>
                <a:schemeClr val="bg1"/>
              </a:solidFill>
            </a:ln>
            <a:effectLst/>
          </c:spPr>
          <c:invertIfNegative val="0"/>
          <c:dLbls>
            <c:dLbl>
              <c:idx val="0"/>
              <c:spPr>
                <a:noFill/>
                <a:ln>
                  <a:solidFill>
                    <a:schemeClr val="accent6"/>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407A-4E82-B680-FD4654F3D1A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2025</c:v>
                </c:pt>
                <c:pt idx="1">
                  <c:v>2024</c:v>
                </c:pt>
              </c:numCache>
            </c:numRef>
          </c:cat>
          <c:val>
            <c:numRef>
              <c:f>Sheet1!$C$2:$C$3</c:f>
              <c:numCache>
                <c:formatCode>0%</c:formatCode>
                <c:ptCount val="2"/>
                <c:pt idx="0">
                  <c:v>0.1520290732889</c:v>
                </c:pt>
                <c:pt idx="1">
                  <c:v>0.1842610364683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F29-4CB2-A6FE-D18A50CD2485}"/>
            </c:ext>
          </c:extLst>
        </c:ser>
        <c:ser>
          <c:idx val="2"/>
          <c:order val="2"/>
          <c:tx>
            <c:strRef>
              <c:f>Sheet1!$D$1</c:f>
              <c:strCache>
                <c:ptCount val="1"/>
                <c:pt idx="0">
                  <c:v>Hverken/eller</c:v>
                </c:pt>
              </c:strCache>
            </c:strRef>
          </c:tx>
          <c:spPr>
            <a:solidFill>
              <a:schemeClr val="bg1">
                <a:lumMod val="95000"/>
              </a:schemeClr>
            </a:solidFill>
            <a:ln w="63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2025</c:v>
                </c:pt>
                <c:pt idx="1">
                  <c:v>2024</c:v>
                </c:pt>
              </c:numCache>
            </c:numRef>
          </c:cat>
          <c:val>
            <c:numRef>
              <c:f>Sheet1!$D$2:$D$3</c:f>
              <c:numCache>
                <c:formatCode>0%</c:formatCode>
                <c:ptCount val="2"/>
                <c:pt idx="0">
                  <c:v>0.1668685645064</c:v>
                </c:pt>
                <c:pt idx="1">
                  <c:v>0.16890595009600001</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F29-4CB2-A6FE-D18A50CD2485}"/>
            </c:ext>
          </c:extLst>
        </c:ser>
        <c:ser>
          <c:idx val="3"/>
          <c:order val="3"/>
          <c:tx>
            <c:strRef>
              <c:f>Sheet1!$E$1</c:f>
              <c:strCache>
                <c:ptCount val="1"/>
                <c:pt idx="0">
                  <c:v>I høj grad</c:v>
                </c:pt>
              </c:strCache>
            </c:strRef>
          </c:tx>
          <c:spPr>
            <a:solidFill>
              <a:schemeClr val="tx2"/>
            </a:solidFill>
            <a:ln w="63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2025</c:v>
                </c:pt>
                <c:pt idx="1">
                  <c:v>2024</c:v>
                </c:pt>
              </c:numCache>
            </c:numRef>
          </c:cat>
          <c:val>
            <c:numRef>
              <c:f>Sheet1!$E$2:$E$3</c:f>
              <c:numCache>
                <c:formatCode>0%</c:formatCode>
                <c:ptCount val="2"/>
                <c:pt idx="0">
                  <c:v>0.31314354936400002</c:v>
                </c:pt>
                <c:pt idx="1">
                  <c:v>0.32437619961609998</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F29-4CB2-A6FE-D18A50CD2485}"/>
            </c:ext>
          </c:extLst>
        </c:ser>
        <c:ser>
          <c:idx val="4"/>
          <c:order val="4"/>
          <c:tx>
            <c:strRef>
              <c:f>Sheet1!$F$1</c:f>
              <c:strCache>
                <c:ptCount val="1"/>
                <c:pt idx="0">
                  <c:v>I meget høj grad</c:v>
                </c:pt>
              </c:strCache>
            </c:strRef>
          </c:tx>
          <c:spPr>
            <a:solidFill>
              <a:schemeClr val="bg2"/>
            </a:solidFill>
            <a:ln w="6350">
              <a:solidFill>
                <a:schemeClr val="bg1"/>
              </a:solidFill>
            </a:ln>
            <a:effectLst/>
          </c:spPr>
          <c:invertIfNegative val="0"/>
          <c:dLbls>
            <c:dLbl>
              <c:idx val="0"/>
              <c:spPr>
                <a:noFill/>
                <a:ln>
                  <a:solidFill>
                    <a:schemeClr val="accent4"/>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407A-4E82-B680-FD4654F3D1A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2025</c:v>
                </c:pt>
                <c:pt idx="1">
                  <c:v>2024</c:v>
                </c:pt>
              </c:numCache>
            </c:numRef>
          </c:cat>
          <c:val>
            <c:numRef>
              <c:f>Sheet1!$F$2:$F$3</c:f>
              <c:numCache>
                <c:formatCode>0%</c:formatCode>
                <c:ptCount val="2"/>
                <c:pt idx="0">
                  <c:v>0.16474863718960001</c:v>
                </c:pt>
                <c:pt idx="1">
                  <c:v>8.7012156110039998E-2</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0F29-4CB2-A6FE-D18A50CD2485}"/>
            </c:ext>
          </c:extLst>
        </c:ser>
        <c:ser>
          <c:idx val="5"/>
          <c:order val="5"/>
          <c:tx>
            <c:strRef>
              <c:f>Sheet1!$G$1</c:f>
              <c:strCache>
                <c:ptCount val="1"/>
                <c:pt idx="0">
                  <c:v>Ved ikke</c:v>
                </c:pt>
              </c:strCache>
            </c:strRef>
          </c:tx>
          <c:spPr>
            <a:solidFill>
              <a:schemeClr val="accent2"/>
            </a:solidFill>
            <a:ln w="63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2025</c:v>
                </c:pt>
                <c:pt idx="1">
                  <c:v>2024</c:v>
                </c:pt>
              </c:numCache>
            </c:numRef>
          </c:cat>
          <c:val>
            <c:numRef>
              <c:f>Sheet1!$G$2:$G$3</c:f>
              <c:numCache>
                <c:formatCode>0%</c:formatCode>
                <c:ptCount val="2"/>
                <c:pt idx="0">
                  <c:v>6.8746214415510001E-2</c:v>
                </c:pt>
                <c:pt idx="1">
                  <c:v>8.317338451695E-2</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0F29-4CB2-A6FE-D18A50CD2485}"/>
            </c:ext>
          </c:extLst>
        </c:ser>
        <c:dLbls>
          <c:showLegendKey val="0"/>
          <c:showVal val="0"/>
          <c:showCatName val="0"/>
          <c:showSerName val="0"/>
          <c:showPercent val="0"/>
          <c:showBubbleSize val="0"/>
        </c:dLbls>
        <c:gapWidth val="150"/>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c:v>
                </c:pt>
              </c:strCache>
            </c:strRef>
          </c:tx>
          <c:spPr>
            <a:solidFill>
              <a:srgbClr val="99B9B9"/>
            </a:solidFill>
            <a:ln>
              <a:noFill/>
            </a:ln>
            <a:effectLst/>
          </c:spPr>
          <c:invertIfNegative val="0"/>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816B-4E31-83F0-D6299F22A087}"/>
              </c:ext>
            </c:extLst>
          </c:dPt>
          <c:dPt>
            <c:idx val="2"/>
            <c:invertIfNegative val="0"/>
            <c:bubble3D val="0"/>
            <c:spPr>
              <a:solidFill>
                <a:srgbClr val="005050"/>
              </a:solidFill>
              <a:ln>
                <a:noFill/>
              </a:ln>
              <a:effectLst/>
            </c:spPr>
            <c:extLst>
              <c:ext xmlns:c16="http://schemas.microsoft.com/office/drawing/2014/chart" uri="{C3380CC4-5D6E-409C-BE32-E72D297353CC}">
                <c16:uniqueId val="{00000018-E78D-4D62-A5C6-A75CE7359A02}"/>
              </c:ext>
            </c:extLst>
          </c:dPt>
          <c:dPt>
            <c:idx val="3"/>
            <c:invertIfNegative val="0"/>
            <c:bubble3D val="0"/>
            <c:spPr>
              <a:solidFill>
                <a:srgbClr val="005050"/>
              </a:solidFill>
              <a:ln>
                <a:noFill/>
              </a:ln>
              <a:effectLst/>
            </c:spPr>
            <c:extLst>
              <c:ext xmlns:c16="http://schemas.microsoft.com/office/drawing/2014/chart" uri="{C3380CC4-5D6E-409C-BE32-E72D297353CC}">
                <c16:uniqueId val="{00000019-E78D-4D62-A5C6-A75CE7359A02}"/>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816B-4E31-83F0-D6299F22A087}"/>
              </c:ext>
            </c:extLst>
          </c:dPt>
          <c:dPt>
            <c:idx val="5"/>
            <c:invertIfNegative val="0"/>
            <c:bubble3D val="0"/>
            <c:spPr>
              <a:solidFill>
                <a:srgbClr val="005050"/>
              </a:solidFill>
              <a:ln>
                <a:noFill/>
              </a:ln>
              <a:effectLst/>
            </c:spPr>
            <c:extLst>
              <c:ext xmlns:c16="http://schemas.microsoft.com/office/drawing/2014/chart" uri="{C3380CC4-5D6E-409C-BE32-E72D297353CC}">
                <c16:uniqueId val="{0000001A-E78D-4D62-A5C6-A75CE7359A02}"/>
              </c:ext>
            </c:extLst>
          </c:dPt>
          <c:dPt>
            <c:idx val="6"/>
            <c:invertIfNegative val="0"/>
            <c:bubble3D val="0"/>
            <c:spPr>
              <a:solidFill>
                <a:srgbClr val="005050"/>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816B-4E31-83F0-D6299F22A087}"/>
              </c:ext>
            </c:extLst>
          </c:dPt>
          <c:dPt>
            <c:idx val="8"/>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6-816B-4E31-83F0-D6299F22A087}"/>
              </c:ext>
            </c:extLst>
          </c:dPt>
          <c:dPt>
            <c:idx val="9"/>
            <c:invertIfNegative val="0"/>
            <c:bubble3D val="0"/>
            <c:spPr>
              <a:solidFill>
                <a:srgbClr val="47B37C"/>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816B-4E31-83F0-D6299F22A087}"/>
              </c:ext>
            </c:extLst>
          </c:dPt>
          <c:dPt>
            <c:idx val="1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816B-4E31-83F0-D6299F22A087}"/>
              </c:ext>
            </c:extLst>
          </c:dPt>
          <c:dPt>
            <c:idx val="1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816B-4E31-83F0-D6299F22A087}"/>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816B-4E31-83F0-D6299F22A087}"/>
              </c:ext>
            </c:extLst>
          </c:dPt>
          <c:dPt>
            <c:idx val="13"/>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816B-4E31-83F0-D6299F22A087}"/>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816B-4E31-83F0-D6299F22A087}"/>
              </c:ext>
            </c:extLst>
          </c:dPt>
          <c:dPt>
            <c:idx val="19"/>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816B-4E31-83F0-D6299F22A087}"/>
              </c:ext>
            </c:extLst>
          </c:dPt>
          <c:dPt>
            <c:idx val="2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816B-4E31-83F0-D6299F22A08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Når jeg vil affaldssortere (fx manglende sorteringsmuligheder eller overfyldte affaldsspande)</c:v>
                </c:pt>
                <c:pt idx="1">
                  <c:v>Når jeg vil transportere mig rundt (fx mangel på kollektiv transport, cykeludlejning eller ladestandere)</c:v>
                </c:pt>
                <c:pt idx="2">
                  <c:v>Når jeg handler ind eller shopper (fx svært at finde lokale produkter eller bæredygtige varer)</c:v>
                </c:pt>
                <c:pt idx="3">
                  <c:v>Når jeg spiser ude (fx mangel på vegetariske/veganske retter eller lokale råvarer)</c:v>
                </c:pt>
                <c:pt idx="4">
                  <c:v>Når jeg generelt mangler information om, hvordan jeg kan handle bæredygtigt som turist</c:v>
                </c:pt>
                <c:pt idx="5">
                  <c:v>Når jeg vælger overnatning (fx højt energiforbrug eller manglende miljømærkning)</c:v>
                </c:pt>
                <c:pt idx="6">
                  <c:v>Når jeg deltager i oplevelser eller aktiviteter (fx masseturisme eller ikke-naturvenlige aktiviteter)</c:v>
                </c:pt>
                <c:pt idx="7">
                  <c:v>Andet sted</c:v>
                </c:pt>
                <c:pt idx="8">
                  <c:v>Ved ikke</c:v>
                </c:pt>
                <c:pt idx="9">
                  <c:v>Jeg oplever ingen steder, hvor det er svært at træffe grønne og bæredygtige valg</c:v>
                </c:pt>
              </c:strCache>
            </c:strRef>
          </c:cat>
          <c:val>
            <c:numRef>
              <c:f>Sheet1!$B$2:$B$11</c:f>
              <c:numCache>
                <c:formatCode>0%</c:formatCode>
                <c:ptCount val="10"/>
                <c:pt idx="0">
                  <c:v>9.7213809812239996E-2</c:v>
                </c:pt>
                <c:pt idx="1">
                  <c:v>8.9945487583279998E-2</c:v>
                </c:pt>
                <c:pt idx="2">
                  <c:v>7.147183525136E-2</c:v>
                </c:pt>
                <c:pt idx="3">
                  <c:v>6.2386432465169998E-2</c:v>
                </c:pt>
                <c:pt idx="4">
                  <c:v>4.4821320411870001E-2</c:v>
                </c:pt>
                <c:pt idx="5">
                  <c:v>3.3010296789820003E-2</c:v>
                </c:pt>
                <c:pt idx="6">
                  <c:v>3.1193216232589999E-2</c:v>
                </c:pt>
                <c:pt idx="7">
                  <c:v>4.542701393095E-2</c:v>
                </c:pt>
                <c:pt idx="8">
                  <c:v>0.28013325257420002</c:v>
                </c:pt>
                <c:pt idx="9">
                  <c:v>0.40127195639009999</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4-816B-4E31-83F0-D6299F22A087}"/>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0.62000000000000011"/>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c:v>
                </c:pt>
              </c:strCache>
            </c:strRef>
          </c:tx>
          <c:spPr>
            <a:solidFill>
              <a:srgbClr val="99B9B9"/>
            </a:solidFill>
            <a:ln>
              <a:noFill/>
            </a:ln>
            <a:effectLst/>
          </c:spPr>
          <c:invertIfNegative val="0"/>
          <c:dPt>
            <c:idx val="0"/>
            <c:invertIfNegative val="0"/>
            <c:bubble3D val="0"/>
            <c:spPr>
              <a:solidFill>
                <a:srgbClr val="005050"/>
              </a:solidFill>
              <a:ln>
                <a:noFill/>
              </a:ln>
              <a:effectLst/>
            </c:spPr>
            <c:extLst>
              <c:ext xmlns:c16="http://schemas.microsoft.com/office/drawing/2014/chart" uri="{C3380CC4-5D6E-409C-BE32-E72D297353CC}">
                <c16:uniqueId val="{00000018-88A5-45EB-ABE7-8D6EF6137577}"/>
              </c:ext>
            </c:extLst>
          </c:dPt>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36B2-4642-B583-2DF329B14E53}"/>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36B2-4642-B583-2DF329B14E53}"/>
              </c:ext>
            </c:extLst>
          </c:dPt>
          <c:dPt>
            <c:idx val="5"/>
            <c:invertIfNegative val="0"/>
            <c:bubble3D val="0"/>
            <c:spPr>
              <a:solidFill>
                <a:srgbClr val="005050"/>
              </a:solidFill>
              <a:ln>
                <a:noFill/>
              </a:ln>
              <a:effectLst/>
            </c:spPr>
            <c:extLst>
              <c:ext xmlns:c16="http://schemas.microsoft.com/office/drawing/2014/chart" uri="{C3380CC4-5D6E-409C-BE32-E72D297353CC}">
                <c16:uniqueId val="{00000019-88A5-45EB-ABE7-8D6EF6137577}"/>
              </c:ext>
            </c:extLst>
          </c:dPt>
          <c:dPt>
            <c:idx val="6"/>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36B2-4642-B583-2DF329B14E53}"/>
              </c:ext>
            </c:extLst>
          </c:dPt>
          <c:dPt>
            <c:idx val="7"/>
            <c:invertIfNegative val="0"/>
            <c:bubble3D val="0"/>
            <c:spPr>
              <a:solidFill>
                <a:srgbClr val="005050"/>
              </a:solidFill>
              <a:ln>
                <a:noFill/>
              </a:ln>
              <a:effectLst/>
            </c:spPr>
            <c:extLst>
              <c:ext xmlns:c16="http://schemas.microsoft.com/office/drawing/2014/chart" uri="{C3380CC4-5D6E-409C-BE32-E72D297353CC}">
                <c16:uniqueId val="{0000001A-88A5-45EB-ABE7-8D6EF6137577}"/>
              </c:ext>
            </c:extLst>
          </c:dPt>
          <c:dPt>
            <c:idx val="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36B2-4642-B583-2DF329B14E53}"/>
              </c:ext>
            </c:extLst>
          </c:dPt>
          <c:dPt>
            <c:idx val="9"/>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36B2-4642-B583-2DF329B14E53}"/>
              </c:ext>
            </c:extLst>
          </c:dPt>
          <c:dPt>
            <c:idx val="1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36B2-4642-B583-2DF329B14E53}"/>
              </c:ext>
            </c:extLst>
          </c:dPt>
          <c:dPt>
            <c:idx val="11"/>
            <c:invertIfNegative val="0"/>
            <c:bubble3D val="0"/>
            <c:spPr>
              <a:solidFill>
                <a:srgbClr val="47B37C"/>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36B2-4642-B583-2DF329B14E53}"/>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36B2-4642-B583-2DF329B14E53}"/>
              </c:ext>
            </c:extLst>
          </c:dPt>
          <c:dPt>
            <c:idx val="13"/>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36B2-4642-B583-2DF329B14E53}"/>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36B2-4642-B583-2DF329B14E53}"/>
              </c:ext>
            </c:extLst>
          </c:dPt>
          <c:dPt>
            <c:idx val="19"/>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36B2-4642-B583-2DF329B14E53}"/>
              </c:ext>
            </c:extLst>
          </c:dPt>
          <c:dPt>
            <c:idx val="20"/>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36B2-4642-B583-2DF329B14E5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Større udvalg i butikker og cafeer/restauranter</c:v>
                </c:pt>
                <c:pt idx="1">
                  <c:v>Bedre adgang til offentlige toiletter</c:v>
                </c:pt>
                <c:pt idx="2">
                  <c:v>Bedre information om, hvad jeg kan opleve</c:v>
                </c:pt>
                <c:pt idx="3">
                  <c:v>Mere liv og stemning i bymidten</c:v>
                </c:pt>
                <c:pt idx="4">
                  <c:v>Bedre information og skiltning om hvordan jeg kommer rundt</c:v>
                </c:pt>
                <c:pt idx="5">
                  <c:v>Flere oplevelsestilbud</c:v>
                </c:pt>
                <c:pt idx="6">
                  <c:v>Bedre vedligeholdelse og renlighed</c:v>
                </c:pt>
                <c:pt idx="7">
                  <c:v>Bedre service i butikker og cafeer/restauranter</c:v>
                </c:pt>
                <c:pt idx="8">
                  <c:v>Mere imødekommende lokalbefolkning</c:v>
                </c:pt>
                <c:pt idx="9">
                  <c:v>Andet</c:v>
                </c:pt>
                <c:pt idx="10">
                  <c:v>Ved ikke</c:v>
                </c:pt>
                <c:pt idx="11">
                  <c:v>Ingen af ovenstående</c:v>
                </c:pt>
              </c:strCache>
            </c:strRef>
          </c:cat>
          <c:val>
            <c:numRef>
              <c:f>Sheet1!$B$2:$B$13</c:f>
              <c:numCache>
                <c:formatCode>0%</c:formatCode>
                <c:ptCount val="12"/>
                <c:pt idx="0">
                  <c:v>8.5705632949730007E-2</c:v>
                </c:pt>
                <c:pt idx="1">
                  <c:v>8.4797092671110005E-2</c:v>
                </c:pt>
                <c:pt idx="2">
                  <c:v>6.8140520896429996E-2</c:v>
                </c:pt>
                <c:pt idx="3">
                  <c:v>5.2998182919440001E-2</c:v>
                </c:pt>
                <c:pt idx="4">
                  <c:v>5.1181102362199998E-2</c:v>
                </c:pt>
                <c:pt idx="5">
                  <c:v>3.6341611144759998E-2</c:v>
                </c:pt>
                <c:pt idx="6">
                  <c:v>2.422774076317E-2</c:v>
                </c:pt>
                <c:pt idx="7">
                  <c:v>1.786795881284E-2</c:v>
                </c:pt>
                <c:pt idx="8">
                  <c:v>1.029678982435E-2</c:v>
                </c:pt>
                <c:pt idx="9">
                  <c:v>0.16535433070870001</c:v>
                </c:pt>
                <c:pt idx="10">
                  <c:v>0.23985463355539999</c:v>
                </c:pt>
                <c:pt idx="11">
                  <c:v>0.328285887341</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8-36B2-4642-B583-2DF329B14E53}"/>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0.35000000000000003"/>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Sheet1!$D$1</c:f>
              <c:strCache>
                <c:ptCount val="1"/>
                <c:pt idx="0">
                  <c:v>Højsæsonen (2025)</c:v>
                </c:pt>
              </c:strCache>
            </c:strRef>
          </c:tx>
          <c:spPr>
            <a:solidFill>
              <a:srgbClr val="99B9B9"/>
            </a:solidFill>
            <a:ln>
              <a:noFill/>
            </a:ln>
            <a:effectLst/>
          </c:spPr>
          <c:invertIfNegative val="0"/>
          <c:dPt>
            <c:idx val="0"/>
            <c:invertIfNegative val="0"/>
            <c:bubble3D val="0"/>
            <c:spPr>
              <a:solidFill>
                <a:srgbClr val="005050"/>
              </a:solidFill>
              <a:ln>
                <a:noFill/>
              </a:ln>
              <a:effectLst/>
            </c:spPr>
            <c:extLst>
              <c:ext xmlns:c16="http://schemas.microsoft.com/office/drawing/2014/chart" uri="{C3380CC4-5D6E-409C-BE32-E72D297353CC}">
                <c16:uniqueId val="{0000001C-295F-4D13-A365-F6AD56B68E95}"/>
              </c:ext>
            </c:extLst>
          </c:dPt>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0A33-4615-9BFA-F204D22196C5}"/>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0A33-4615-9BFA-F204D22196C5}"/>
              </c:ext>
            </c:extLst>
          </c:dPt>
          <c:dPt>
            <c:idx val="5"/>
            <c:invertIfNegative val="0"/>
            <c:bubble3D val="0"/>
            <c:spPr>
              <a:solidFill>
                <a:srgbClr val="005050"/>
              </a:solidFill>
              <a:ln>
                <a:noFill/>
              </a:ln>
              <a:effectLst/>
            </c:spPr>
            <c:extLst>
              <c:ext xmlns:c16="http://schemas.microsoft.com/office/drawing/2014/chart" uri="{C3380CC4-5D6E-409C-BE32-E72D297353CC}">
                <c16:uniqueId val="{0000001E-295F-4D13-A365-F6AD56B68E95}"/>
              </c:ext>
            </c:extLst>
          </c:dPt>
          <c:dPt>
            <c:idx val="6"/>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0A33-4615-9BFA-F204D22196C5}"/>
              </c:ext>
            </c:extLst>
          </c:dPt>
          <c:dPt>
            <c:idx val="7"/>
            <c:invertIfNegative val="0"/>
            <c:bubble3D val="0"/>
            <c:spPr>
              <a:solidFill>
                <a:srgbClr val="005050"/>
              </a:solidFill>
              <a:ln>
                <a:noFill/>
              </a:ln>
              <a:effectLst/>
            </c:spPr>
            <c:extLst>
              <c:ext xmlns:c16="http://schemas.microsoft.com/office/drawing/2014/chart" uri="{C3380CC4-5D6E-409C-BE32-E72D297353CC}">
                <c16:uniqueId val="{0000001F-295F-4D13-A365-F6AD56B68E95}"/>
              </c:ext>
            </c:extLst>
          </c:dPt>
          <c:dPt>
            <c:idx val="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0A33-4615-9BFA-F204D22196C5}"/>
              </c:ext>
            </c:extLst>
          </c:dPt>
          <c:dPt>
            <c:idx val="1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0A33-4615-9BFA-F204D22196C5}"/>
              </c:ext>
            </c:extLst>
          </c:dPt>
          <c:dPt>
            <c:idx val="11"/>
            <c:invertIfNegative val="0"/>
            <c:bubble3D val="0"/>
            <c:spPr>
              <a:solidFill>
                <a:srgbClr val="47B37C"/>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0A33-4615-9BFA-F204D22196C5}"/>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0A33-4615-9BFA-F204D22196C5}"/>
              </c:ext>
            </c:extLst>
          </c:dPt>
          <c:dPt>
            <c:idx val="13"/>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0A33-4615-9BFA-F204D22196C5}"/>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0A33-4615-9BFA-F204D22196C5}"/>
              </c:ext>
            </c:extLst>
          </c:dPt>
          <c:dPt>
            <c:idx val="15"/>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0A33-4615-9BFA-F204D22196C5}"/>
              </c:ext>
            </c:extLst>
          </c:dPt>
          <c:dPt>
            <c:idx val="17"/>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0A33-4615-9BFA-F204D22196C5}"/>
              </c:ext>
            </c:extLst>
          </c:dPt>
          <c:dPt>
            <c:idx val="1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0A33-4615-9BFA-F204D22196C5}"/>
              </c:ext>
            </c:extLst>
          </c:dPt>
          <c:dPt>
            <c:idx val="19"/>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0A33-4615-9BFA-F204D22196C5}"/>
              </c:ext>
            </c:extLst>
          </c:dPt>
          <c:dPt>
            <c:idx val="2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0A33-4615-9BFA-F204D22196C5}"/>
              </c:ext>
            </c:extLst>
          </c:dPt>
          <c:dLbls>
            <c:dLbl>
              <c:idx val="0"/>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C-295F-4D13-A365-F6AD56B68E95}"/>
                </c:ext>
              </c:extLst>
            </c:dLbl>
            <c:dLbl>
              <c:idx val="1"/>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0A33-4615-9BFA-F204D22196C5}"/>
                </c:ext>
              </c:extLst>
            </c:dLbl>
            <c:dLbl>
              <c:idx val="2"/>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D-295F-4D13-A365-F6AD56B68E95}"/>
                </c:ext>
              </c:extLst>
            </c:dLbl>
            <c:dLbl>
              <c:idx val="4"/>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0A33-4615-9BFA-F204D22196C5}"/>
                </c:ext>
              </c:extLst>
            </c:dLbl>
            <c:dLbl>
              <c:idx val="5"/>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E-295F-4D13-A365-F6AD56B68E95}"/>
                </c:ext>
              </c:extLst>
            </c:dLbl>
            <c:dLbl>
              <c:idx val="7"/>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F-295F-4D13-A365-F6AD56B68E95}"/>
                </c:ext>
              </c:extLst>
            </c:dLbl>
            <c:dLbl>
              <c:idx val="8"/>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0A33-4615-9BFA-F204D22196C5}"/>
                </c:ext>
              </c:extLst>
            </c:dLbl>
            <c:dLbl>
              <c:idx val="9"/>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20-295F-4D13-A365-F6AD56B68E95}"/>
                </c:ext>
              </c:extLst>
            </c:dLbl>
            <c:dLbl>
              <c:idx val="11"/>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0A33-4615-9BFA-F204D22196C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Større udvalg i butikker og cafeer/restauranter</c:v>
                </c:pt>
                <c:pt idx="1">
                  <c:v>Bedre adgang til offentlige toiletter</c:v>
                </c:pt>
                <c:pt idx="2">
                  <c:v>Bedre information om, hvad jeg kan opleve</c:v>
                </c:pt>
                <c:pt idx="3">
                  <c:v>Mere liv og stemning i bymidten</c:v>
                </c:pt>
                <c:pt idx="4">
                  <c:v>Bedre information og skiltning om hvordan jeg kommer rundt</c:v>
                </c:pt>
                <c:pt idx="5">
                  <c:v>Flere oplevelsestilbud</c:v>
                </c:pt>
                <c:pt idx="6">
                  <c:v>Bedre vedligeholdelse og renlighed</c:v>
                </c:pt>
                <c:pt idx="7">
                  <c:v>Bedre service i butikker og cafeer/restauranter</c:v>
                </c:pt>
                <c:pt idx="8">
                  <c:v>Mere imødekommende lokalbefolkning</c:v>
                </c:pt>
                <c:pt idx="9">
                  <c:v>Andet</c:v>
                </c:pt>
                <c:pt idx="10">
                  <c:v>Ved ikke</c:v>
                </c:pt>
                <c:pt idx="11">
                  <c:v>Ingen af ovenstående</c:v>
                </c:pt>
              </c:strCache>
            </c:strRef>
          </c:cat>
          <c:val>
            <c:numRef>
              <c:f>Sheet1!$D$2:$D$13</c:f>
              <c:numCache>
                <c:formatCode>0%</c:formatCode>
                <c:ptCount val="12"/>
                <c:pt idx="0">
                  <c:v>8.8279489105939996E-2</c:v>
                </c:pt>
                <c:pt idx="1">
                  <c:v>9.241172051089E-2</c:v>
                </c:pt>
                <c:pt idx="2">
                  <c:v>7.3253193087900001E-2</c:v>
                </c:pt>
                <c:pt idx="3">
                  <c:v>4.9962434259949999E-2</c:v>
                </c:pt>
                <c:pt idx="4">
                  <c:v>5.334335086401E-2</c:v>
                </c:pt>
                <c:pt idx="5">
                  <c:v>3.906836964688E-2</c:v>
                </c:pt>
                <c:pt idx="6">
                  <c:v>2.7047332832460001E-2</c:v>
                </c:pt>
                <c:pt idx="7">
                  <c:v>1.9158527422989999E-2</c:v>
                </c:pt>
                <c:pt idx="8">
                  <c:v>9.7670924117210008E-3</c:v>
                </c:pt>
                <c:pt idx="9">
                  <c:v>0.16566491359880001</c:v>
                </c:pt>
                <c:pt idx="10">
                  <c:v>0.24530428249440001</c:v>
                </c:pt>
                <c:pt idx="11">
                  <c:v>0.30728775356869997</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0A33-4615-9BFA-F204D22196C5}"/>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2"/>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Sheet1!$C$1</c:f>
              <c:strCache>
                <c:ptCount val="1"/>
                <c:pt idx="0">
                  <c:v>Skuldersæsonen (2025)</c:v>
                </c:pt>
              </c:strCache>
            </c:strRef>
          </c:tx>
          <c:spPr>
            <a:solidFill>
              <a:srgbClr val="99B9B9"/>
            </a:solidFill>
            <a:ln>
              <a:noFill/>
            </a:ln>
            <a:effectLst/>
          </c:spPr>
          <c:invertIfNegative val="0"/>
          <c:dPt>
            <c:idx val="0"/>
            <c:invertIfNegative val="0"/>
            <c:bubble3D val="0"/>
            <c:spPr>
              <a:solidFill>
                <a:srgbClr val="005050"/>
              </a:solidFill>
              <a:ln>
                <a:noFill/>
              </a:ln>
              <a:effectLst/>
            </c:spPr>
            <c:extLst>
              <c:ext xmlns:c16="http://schemas.microsoft.com/office/drawing/2014/chart" uri="{C3380CC4-5D6E-409C-BE32-E72D297353CC}">
                <c16:uniqueId val="{0000001C-815E-4C77-BD59-6FC6351A059E}"/>
              </c:ext>
            </c:extLst>
          </c:dPt>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9F6B-4ACF-976B-A857C3D65B54}"/>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9F6B-4ACF-976B-A857C3D65B54}"/>
              </c:ext>
            </c:extLst>
          </c:dPt>
          <c:dPt>
            <c:idx val="5"/>
            <c:invertIfNegative val="0"/>
            <c:bubble3D val="0"/>
            <c:spPr>
              <a:solidFill>
                <a:srgbClr val="005050"/>
              </a:solidFill>
              <a:ln>
                <a:noFill/>
              </a:ln>
              <a:effectLst/>
            </c:spPr>
            <c:extLst>
              <c:ext xmlns:c16="http://schemas.microsoft.com/office/drawing/2014/chart" uri="{C3380CC4-5D6E-409C-BE32-E72D297353CC}">
                <c16:uniqueId val="{0000001D-815E-4C77-BD59-6FC6351A059E}"/>
              </c:ext>
            </c:extLst>
          </c:dPt>
          <c:dPt>
            <c:idx val="6"/>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9F6B-4ACF-976B-A857C3D65B54}"/>
              </c:ext>
            </c:extLst>
          </c:dPt>
          <c:dPt>
            <c:idx val="7"/>
            <c:invertIfNegative val="0"/>
            <c:bubble3D val="0"/>
            <c:spPr>
              <a:solidFill>
                <a:srgbClr val="005050"/>
              </a:solidFill>
              <a:ln>
                <a:noFill/>
              </a:ln>
              <a:effectLst/>
            </c:spPr>
            <c:extLst>
              <c:ext xmlns:c16="http://schemas.microsoft.com/office/drawing/2014/chart" uri="{C3380CC4-5D6E-409C-BE32-E72D297353CC}">
                <c16:uniqueId val="{0000001E-815E-4C77-BD59-6FC6351A059E}"/>
              </c:ext>
            </c:extLst>
          </c:dPt>
          <c:dPt>
            <c:idx val="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9F6B-4ACF-976B-A857C3D65B54}"/>
              </c:ext>
            </c:extLst>
          </c:dPt>
          <c:dPt>
            <c:idx val="1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9F6B-4ACF-976B-A857C3D65B54}"/>
              </c:ext>
            </c:extLst>
          </c:dPt>
          <c:dPt>
            <c:idx val="11"/>
            <c:invertIfNegative val="0"/>
            <c:bubble3D val="0"/>
            <c:spPr>
              <a:solidFill>
                <a:srgbClr val="47B37C"/>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9F6B-4ACF-976B-A857C3D65B54}"/>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9F6B-4ACF-976B-A857C3D65B54}"/>
              </c:ext>
            </c:extLst>
          </c:dPt>
          <c:dPt>
            <c:idx val="13"/>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9F6B-4ACF-976B-A857C3D65B54}"/>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9F6B-4ACF-976B-A857C3D65B54}"/>
              </c:ext>
            </c:extLst>
          </c:dPt>
          <c:dPt>
            <c:idx val="15"/>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9F6B-4ACF-976B-A857C3D65B54}"/>
              </c:ext>
            </c:extLst>
          </c:dPt>
          <c:dPt>
            <c:idx val="17"/>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9F6B-4ACF-976B-A857C3D65B54}"/>
              </c:ext>
            </c:extLst>
          </c:dPt>
          <c:dPt>
            <c:idx val="1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9F6B-4ACF-976B-A857C3D65B54}"/>
              </c:ext>
            </c:extLst>
          </c:dPt>
          <c:dPt>
            <c:idx val="19"/>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9F6B-4ACF-976B-A857C3D65B54}"/>
              </c:ext>
            </c:extLst>
          </c:dPt>
          <c:dPt>
            <c:idx val="2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9F6B-4ACF-976B-A857C3D65B54}"/>
              </c:ext>
            </c:extLst>
          </c:dPt>
          <c:dLbls>
            <c:dLbl>
              <c:idx val="1"/>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9F6B-4ACF-976B-A857C3D65B54}"/>
                </c:ext>
              </c:extLst>
            </c:dLbl>
            <c:dLbl>
              <c:idx val="11"/>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9F6B-4ACF-976B-A857C3D65B54}"/>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Større udvalg i butikker og cafeer/restauranter</c:v>
                </c:pt>
                <c:pt idx="1">
                  <c:v>Bedre adgang til offentlige toiletter</c:v>
                </c:pt>
                <c:pt idx="2">
                  <c:v>Bedre information om, hvad jeg kan opleve</c:v>
                </c:pt>
                <c:pt idx="3">
                  <c:v>Mere liv og stemning i bymidten</c:v>
                </c:pt>
                <c:pt idx="4">
                  <c:v>Bedre information og skiltning om hvordan jeg kommer rundt</c:v>
                </c:pt>
                <c:pt idx="5">
                  <c:v>Flere oplevelsestilbud</c:v>
                </c:pt>
                <c:pt idx="6">
                  <c:v>Bedre vedligeholdelse og renlighed</c:v>
                </c:pt>
                <c:pt idx="7">
                  <c:v>Bedre service i butikker og cafeer/restauranter</c:v>
                </c:pt>
                <c:pt idx="8">
                  <c:v>Mere imødekommende lokalbefolkning</c:v>
                </c:pt>
                <c:pt idx="9">
                  <c:v>Andet</c:v>
                </c:pt>
                <c:pt idx="10">
                  <c:v>Ved ikke</c:v>
                </c:pt>
                <c:pt idx="11">
                  <c:v>Ingen af ovenstående</c:v>
                </c:pt>
              </c:strCache>
            </c:strRef>
          </c:cat>
          <c:val>
            <c:numRef>
              <c:f>Sheet1!$C$2:$C$13</c:f>
              <c:numCache>
                <c:formatCode>0%</c:formatCode>
                <c:ptCount val="12"/>
                <c:pt idx="0">
                  <c:v>7.4999999999999997E-2</c:v>
                </c:pt>
                <c:pt idx="1">
                  <c:v>5.3124999999999999E-2</c:v>
                </c:pt>
                <c:pt idx="2">
                  <c:v>4.6875E-2</c:v>
                </c:pt>
                <c:pt idx="3">
                  <c:v>6.5625000000000003E-2</c:v>
                </c:pt>
                <c:pt idx="4">
                  <c:v>4.2187500000000003E-2</c:v>
                </c:pt>
                <c:pt idx="5">
                  <c:v>2.5000000000000001E-2</c:v>
                </c:pt>
                <c:pt idx="6">
                  <c:v>1.2500000000000001E-2</c:v>
                </c:pt>
                <c:pt idx="7">
                  <c:v>1.2500000000000001E-2</c:v>
                </c:pt>
                <c:pt idx="8">
                  <c:v>1.2500000000000001E-2</c:v>
                </c:pt>
                <c:pt idx="9">
                  <c:v>0.1640625</c:v>
                </c:pt>
                <c:pt idx="10">
                  <c:v>0.21718750000000001</c:v>
                </c:pt>
                <c:pt idx="11">
                  <c:v>0.41562500000000002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9F6B-4ACF-976B-A857C3D65B54}"/>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2"/>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396798636831445"/>
          <c:y val="4.9320694250890348E-2"/>
          <c:w val="0.41069864558268443"/>
          <c:h val="0.90468601378105162"/>
        </c:manualLayout>
      </c:layout>
      <c:barChart>
        <c:barDir val="bar"/>
        <c:grouping val="stacked"/>
        <c:varyColors val="0"/>
        <c:ser>
          <c:idx val="0"/>
          <c:order val="0"/>
          <c:tx>
            <c:strRef>
              <c:f>Sheet1!$D$1</c:f>
              <c:strCache>
                <c:ptCount val="1"/>
                <c:pt idx="0">
                  <c:v>Højsæsonen</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lumMod val="50000"/>
                      </a:schemeClr>
                    </a:solidFill>
                    <a:latin typeface="+mn-lt"/>
                    <a:ea typeface="+mn-ea"/>
                    <a:cs typeface="+mn-cs"/>
                  </a:defRPr>
                </a:pPr>
                <a:endParaRPr lang="da-DK"/>
              </a:p>
            </c:txPr>
            <c:dLblPos val="inBase"/>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Større udvalg i butikker og cafeer/restauranter</c:v>
                </c:pt>
                <c:pt idx="1">
                  <c:v>Bedre adgang til offentlige toiletter</c:v>
                </c:pt>
                <c:pt idx="2">
                  <c:v>Bedre information om, hvad jeg kan opleve</c:v>
                </c:pt>
                <c:pt idx="3">
                  <c:v>Mere liv og stemning i bymidten</c:v>
                </c:pt>
                <c:pt idx="4">
                  <c:v>Bedre information og skiltning om hvordan jeg kommer rundt</c:v>
                </c:pt>
                <c:pt idx="5">
                  <c:v>Flere oplevelsestilbud</c:v>
                </c:pt>
                <c:pt idx="6">
                  <c:v>Bedre vedligeholdelse og renlighed</c:v>
                </c:pt>
                <c:pt idx="7">
                  <c:v>Bedre service i butikker og cafeer/restauranter</c:v>
                </c:pt>
                <c:pt idx="8">
                  <c:v>Mere imødekommende lokalbefolkning</c:v>
                </c:pt>
                <c:pt idx="9">
                  <c:v>Andet</c:v>
                </c:pt>
                <c:pt idx="10">
                  <c:v>Ved ikke</c:v>
                </c:pt>
                <c:pt idx="11">
                  <c:v>Ingen af ovenstående</c:v>
                </c:pt>
              </c:strCache>
            </c:strRef>
          </c:cat>
          <c:val>
            <c:numRef>
              <c:f>Sheet1!$D$2:$D$13</c:f>
              <c:numCache>
                <c:formatCode>0%</c:formatCode>
                <c:ptCount val="12"/>
                <c:pt idx="0">
                  <c:v>-8.6337205953660012E-2</c:v>
                </c:pt>
                <c:pt idx="1">
                  <c:v>-6.6872776933709993E-2</c:v>
                </c:pt>
                <c:pt idx="2">
                  <c:v>-4.1738289024499997E-2</c:v>
                </c:pt>
                <c:pt idx="4">
                  <c:v>-3.0983736018439997E-2</c:v>
                </c:pt>
                <c:pt idx="5">
                  <c:v>1.3514706955230001E-2</c:v>
                </c:pt>
                <c:pt idx="6">
                  <c:v>-1.1283161205019997E-2</c:v>
                </c:pt>
                <c:pt idx="7">
                  <c:v>-1.3209445319770002E-2</c:v>
                </c:pt>
                <c:pt idx="8">
                  <c:v>-2.1749091574649E-2</c:v>
                </c:pt>
                <c:pt idx="9">
                  <c:v>7.6227094178020011E-2</c:v>
                </c:pt>
                <c:pt idx="10">
                  <c:v>-6.8251893965999844E-3</c:v>
                </c:pt>
                <c:pt idx="11">
                  <c:v>5.6861859190499964E-2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E3-460B-B16C-C23917A08C97}"/>
            </c:ext>
          </c:extLst>
        </c:ser>
        <c:dLbls>
          <c:showLegendKey val="0"/>
          <c:showVal val="1"/>
          <c:showCatName val="0"/>
          <c:showSerName val="0"/>
          <c:showPercent val="0"/>
          <c:showBubbleSize val="0"/>
        </c:dLbls>
        <c:gapWidth val="219"/>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noFill/>
                <a:latin typeface="+mn-lt"/>
                <a:ea typeface="+mn-ea"/>
                <a:cs typeface="+mn-cs"/>
              </a:defRPr>
            </a:pPr>
            <a:endParaRPr lang="da-DK"/>
          </a:p>
        </c:txPr>
        <c:crossAx val="599582344"/>
        <c:crosses val="autoZero"/>
        <c:auto val="1"/>
        <c:lblAlgn val="ctr"/>
        <c:lblOffset val="100"/>
        <c:noMultiLvlLbl val="0"/>
      </c:catAx>
      <c:valAx>
        <c:axId val="599582344"/>
        <c:scaling>
          <c:orientation val="minMax"/>
          <c:max val="99999999"/>
          <c:min val="-999999"/>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da-DK"/>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Total (2025)</c:v>
                </c:pt>
              </c:strCache>
            </c:strRef>
          </c:tx>
          <c:spPr>
            <a:solidFill>
              <a:srgbClr val="99B9B9"/>
            </a:solidFill>
            <a:ln>
              <a:noFill/>
            </a:ln>
            <a:effectLst/>
          </c:spPr>
          <c:invertIfNegative val="0"/>
          <c:dPt>
            <c:idx val="0"/>
            <c:invertIfNegative val="0"/>
            <c:bubble3D val="0"/>
            <c:spPr>
              <a:solidFill>
                <a:srgbClr val="005050"/>
              </a:solidFill>
              <a:ln>
                <a:noFill/>
              </a:ln>
              <a:effectLst/>
            </c:spPr>
            <c:extLst>
              <c:ext xmlns:c16="http://schemas.microsoft.com/office/drawing/2014/chart" uri="{C3380CC4-5D6E-409C-BE32-E72D297353CC}">
                <c16:uniqueId val="{0000001C-B494-4AC0-B51D-ADB707EE603C}"/>
              </c:ext>
            </c:extLst>
          </c:dPt>
          <c:dPt>
            <c:idx val="1"/>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FE98-423B-BF52-90FFBF3CC8D7}"/>
              </c:ext>
            </c:extLst>
          </c:dPt>
          <c:dPt>
            <c:idx val="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FE98-423B-BF52-90FFBF3CC8D7}"/>
              </c:ext>
            </c:extLst>
          </c:dPt>
          <c:dPt>
            <c:idx val="5"/>
            <c:invertIfNegative val="0"/>
            <c:bubble3D val="0"/>
            <c:spPr>
              <a:solidFill>
                <a:srgbClr val="005050"/>
              </a:solidFill>
              <a:ln>
                <a:noFill/>
              </a:ln>
              <a:effectLst/>
            </c:spPr>
            <c:extLst>
              <c:ext xmlns:c16="http://schemas.microsoft.com/office/drawing/2014/chart" uri="{C3380CC4-5D6E-409C-BE32-E72D297353CC}">
                <c16:uniqueId val="{0000001C-1B35-444F-92EF-F4BFA38CB171}"/>
              </c:ext>
            </c:extLst>
          </c:dPt>
          <c:dPt>
            <c:idx val="6"/>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FE98-423B-BF52-90FFBF3CC8D7}"/>
              </c:ext>
            </c:extLst>
          </c:dPt>
          <c:dPt>
            <c:idx val="7"/>
            <c:invertIfNegative val="0"/>
            <c:bubble3D val="0"/>
            <c:spPr>
              <a:solidFill>
                <a:srgbClr val="005050"/>
              </a:solidFill>
              <a:ln>
                <a:noFill/>
              </a:ln>
              <a:effectLst/>
            </c:spPr>
            <c:extLst>
              <c:ext xmlns:c16="http://schemas.microsoft.com/office/drawing/2014/chart" uri="{C3380CC4-5D6E-409C-BE32-E72D297353CC}">
                <c16:uniqueId val="{0000001F-B494-4AC0-B51D-ADB707EE603C}"/>
              </c:ext>
            </c:extLst>
          </c:dPt>
          <c:dPt>
            <c:idx val="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FE98-423B-BF52-90FFBF3CC8D7}"/>
              </c:ext>
            </c:extLst>
          </c:dPt>
          <c:dPt>
            <c:idx val="1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FE98-423B-BF52-90FFBF3CC8D7}"/>
              </c:ext>
            </c:extLst>
          </c:dPt>
          <c:dPt>
            <c:idx val="11"/>
            <c:invertIfNegative val="0"/>
            <c:bubble3D val="0"/>
            <c:spPr>
              <a:solidFill>
                <a:srgbClr val="47B37C"/>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FE98-423B-BF52-90FFBF3CC8D7}"/>
              </c:ext>
            </c:extLst>
          </c:dPt>
          <c:dPt>
            <c:idx val="12"/>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FE98-423B-BF52-90FFBF3CC8D7}"/>
              </c:ext>
            </c:extLst>
          </c:dPt>
          <c:dPt>
            <c:idx val="13"/>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FE98-423B-BF52-90FFBF3CC8D7}"/>
              </c:ext>
            </c:extLst>
          </c:dPt>
          <c:dPt>
            <c:idx val="14"/>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FE98-423B-BF52-90FFBF3CC8D7}"/>
              </c:ext>
            </c:extLst>
          </c:dPt>
          <c:dPt>
            <c:idx val="15"/>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FE98-423B-BF52-90FFBF3CC8D7}"/>
              </c:ext>
            </c:extLst>
          </c:dPt>
          <c:dPt>
            <c:idx val="17"/>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FE98-423B-BF52-90FFBF3CC8D7}"/>
              </c:ext>
            </c:extLst>
          </c:dPt>
          <c:dPt>
            <c:idx val="18"/>
            <c:invertIfNegative val="0"/>
            <c:bubble3D val="0"/>
            <c:spPr>
              <a:solidFill>
                <a:srgbClr val="99B9B9"/>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FE98-423B-BF52-90FFBF3CC8D7}"/>
              </c:ext>
            </c:extLst>
          </c:dPt>
          <c:dPt>
            <c:idx val="19"/>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FE98-423B-BF52-90FFBF3CC8D7}"/>
              </c:ext>
            </c:extLst>
          </c:dPt>
          <c:dPt>
            <c:idx val="20"/>
            <c:invertIfNegative val="0"/>
            <c:bubble3D val="0"/>
            <c:spPr>
              <a:solidFill>
                <a:srgbClr val="C7C7C7"/>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FE98-423B-BF52-90FFBF3CC8D7}"/>
              </c:ext>
            </c:extLst>
          </c:dPt>
          <c:dLbls>
            <c:dLbl>
              <c:idx val="0"/>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C-B494-4AC0-B51D-ADB707EE603C}"/>
                </c:ext>
              </c:extLst>
            </c:dLbl>
            <c:dLbl>
              <c:idx val="1"/>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FE98-423B-BF52-90FFBF3CC8D7}"/>
                </c:ext>
              </c:extLst>
            </c:dLbl>
            <c:dLbl>
              <c:idx val="2"/>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D-B494-4AC0-B51D-ADB707EE603C}"/>
                </c:ext>
              </c:extLst>
            </c:dLbl>
            <c:dLbl>
              <c:idx val="4"/>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FE98-423B-BF52-90FFBF3CC8D7}"/>
                </c:ext>
              </c:extLst>
            </c:dLbl>
            <c:dLbl>
              <c:idx val="6"/>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FE98-423B-BF52-90FFBF3CC8D7}"/>
                </c:ext>
              </c:extLst>
            </c:dLbl>
            <c:dLbl>
              <c:idx val="7"/>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F-B494-4AC0-B51D-ADB707EE603C}"/>
                </c:ext>
              </c:extLst>
            </c:dLbl>
            <c:dLbl>
              <c:idx val="8"/>
              <c:spPr>
                <a:noFill/>
                <a:ln>
                  <a:solidFill>
                    <a:srgbClr val="7F1810"/>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FE98-423B-BF52-90FFBF3CC8D7}"/>
                </c:ext>
              </c:extLst>
            </c:dLbl>
            <c:dLbl>
              <c:idx val="9"/>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E-B494-4AC0-B51D-ADB707EE603C}"/>
                </c:ext>
              </c:extLst>
            </c:dLbl>
            <c:dLbl>
              <c:idx val="11"/>
              <c:spPr>
                <a:noFill/>
                <a:ln>
                  <a:solidFill>
                    <a:srgbClr val="66FFB1"/>
                  </a:solid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FE98-423B-BF52-90FFBF3CC8D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Større udvalg i butikker og cafeer/restauranter</c:v>
                </c:pt>
                <c:pt idx="1">
                  <c:v>Bedre adgang til offentlige toiletter</c:v>
                </c:pt>
                <c:pt idx="2">
                  <c:v>Bedre information om, hvad jeg kan opleve</c:v>
                </c:pt>
                <c:pt idx="3">
                  <c:v>Mere liv og stemning i bymidten</c:v>
                </c:pt>
                <c:pt idx="4">
                  <c:v>Bedre information og skiltning om hvordan jeg kommer rundt</c:v>
                </c:pt>
                <c:pt idx="5">
                  <c:v>Flere oplevelsestilbud</c:v>
                </c:pt>
                <c:pt idx="6">
                  <c:v>Bedre vedligeholdelse og renlighed</c:v>
                </c:pt>
                <c:pt idx="7">
                  <c:v>Bedre service i butikker og cafeer/restauranter</c:v>
                </c:pt>
                <c:pt idx="8">
                  <c:v>Mere imødekommende lokalbefolkning</c:v>
                </c:pt>
                <c:pt idx="9">
                  <c:v>Andet</c:v>
                </c:pt>
                <c:pt idx="10">
                  <c:v>Ved ikke</c:v>
                </c:pt>
                <c:pt idx="11">
                  <c:v>Ingen af ovenstående</c:v>
                </c:pt>
              </c:strCache>
            </c:strRef>
          </c:cat>
          <c:val>
            <c:numRef>
              <c:f>Sheet1!$B$2:$B$13</c:f>
              <c:numCache>
                <c:formatCode>0%</c:formatCode>
                <c:ptCount val="12"/>
                <c:pt idx="0">
                  <c:v>8.5705632949730007E-2</c:v>
                </c:pt>
                <c:pt idx="1">
                  <c:v>8.4797092671110005E-2</c:v>
                </c:pt>
                <c:pt idx="2">
                  <c:v>6.8140520896429996E-2</c:v>
                </c:pt>
                <c:pt idx="3">
                  <c:v>5.2998182919440001E-2</c:v>
                </c:pt>
                <c:pt idx="4">
                  <c:v>5.1181102362199998E-2</c:v>
                </c:pt>
                <c:pt idx="5">
                  <c:v>3.6341611144759998E-2</c:v>
                </c:pt>
                <c:pt idx="6">
                  <c:v>2.422774076317E-2</c:v>
                </c:pt>
                <c:pt idx="7">
                  <c:v>1.786795881284E-2</c:v>
                </c:pt>
                <c:pt idx="8">
                  <c:v>1.029678982435E-2</c:v>
                </c:pt>
                <c:pt idx="9">
                  <c:v>0.16535433070870001</c:v>
                </c:pt>
                <c:pt idx="10">
                  <c:v>0.23985463355539999</c:v>
                </c:pt>
                <c:pt idx="11">
                  <c:v>0.328285887341</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FE98-423B-BF52-90FFBF3CC8D7}"/>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2"/>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396798636831445"/>
          <c:y val="4.9320694250890348E-2"/>
          <c:w val="0.41069864558268443"/>
          <c:h val="0.90468601378105162"/>
        </c:manualLayout>
      </c:layout>
      <c:barChart>
        <c:barDir val="bar"/>
        <c:grouping val="stacked"/>
        <c:varyColors val="0"/>
        <c:ser>
          <c:idx val="0"/>
          <c:order val="0"/>
          <c:tx>
            <c:strRef>
              <c:f>Sheet1!$C$1</c:f>
              <c:strCache>
                <c:ptCount val="1"/>
                <c:pt idx="0">
                  <c:v>Skuldersæsonen</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lumMod val="50000"/>
                      </a:schemeClr>
                    </a:solidFill>
                    <a:latin typeface="+mn-lt"/>
                    <a:ea typeface="+mn-ea"/>
                    <a:cs typeface="+mn-cs"/>
                  </a:defRPr>
                </a:pPr>
                <a:endParaRPr lang="da-DK"/>
              </a:p>
            </c:txPr>
            <c:dLblPos val="inBase"/>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Større udvalg i butikker og cafeer/restauranter</c:v>
                </c:pt>
                <c:pt idx="1">
                  <c:v>Bedre adgang til offentlige toiletter</c:v>
                </c:pt>
                <c:pt idx="2">
                  <c:v>Bedre information om, hvad jeg kan opleve</c:v>
                </c:pt>
                <c:pt idx="3">
                  <c:v>Mere liv og stemning i bymidten</c:v>
                </c:pt>
                <c:pt idx="4">
                  <c:v>Bedre information og skiltning om hvordan jeg kommer rundt</c:v>
                </c:pt>
                <c:pt idx="5">
                  <c:v>Flere oplevelsestilbud</c:v>
                </c:pt>
                <c:pt idx="6">
                  <c:v>Bedre vedligeholdelse og renlighed</c:v>
                </c:pt>
                <c:pt idx="7">
                  <c:v>Bedre service i butikker og cafeer/restauranter</c:v>
                </c:pt>
                <c:pt idx="8">
                  <c:v>Mere imødekommende lokalbefolkning</c:v>
                </c:pt>
                <c:pt idx="9">
                  <c:v>Andet</c:v>
                </c:pt>
                <c:pt idx="10">
                  <c:v>Ved ikke</c:v>
                </c:pt>
                <c:pt idx="11">
                  <c:v>Ingen af ovenstående</c:v>
                </c:pt>
              </c:strCache>
            </c:strRef>
          </c:cat>
          <c:val>
            <c:numRef>
              <c:f>Sheet1!$C$2:$C$13</c:f>
              <c:numCache>
                <c:formatCode>0%</c:formatCode>
                <c:ptCount val="12"/>
                <c:pt idx="0">
                  <c:v>-2.5257069408699998E-2</c:v>
                </c:pt>
                <c:pt idx="1">
                  <c:v>-7.7980398457599992E-2</c:v>
                </c:pt>
                <c:pt idx="2">
                  <c:v>-3.5387210796920004E-2</c:v>
                </c:pt>
                <c:pt idx="4">
                  <c:v>1.9051253213370003E-2</c:v>
                </c:pt>
                <c:pt idx="5">
                  <c:v>-7.0694087403999975E-4</c:v>
                </c:pt>
                <c:pt idx="6">
                  <c:v>-1.5777634961439999E-2</c:v>
                </c:pt>
                <c:pt idx="7">
                  <c:v>-1.0636246786629999E-2</c:v>
                </c:pt>
                <c:pt idx="8">
                  <c:v>-5.4948586118299982E-3</c:v>
                </c:pt>
                <c:pt idx="9">
                  <c:v>4.6794665809999914E-3</c:v>
                </c:pt>
                <c:pt idx="10">
                  <c:v>-6.3018155526999992E-2</c:v>
                </c:pt>
                <c:pt idx="11">
                  <c:v>0.13027795629820005</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643-472F-B2AA-6E9A25D07143}"/>
            </c:ext>
          </c:extLst>
        </c:ser>
        <c:dLbls>
          <c:showLegendKey val="0"/>
          <c:showVal val="1"/>
          <c:showCatName val="0"/>
          <c:showSerName val="0"/>
          <c:showPercent val="0"/>
          <c:showBubbleSize val="0"/>
        </c:dLbls>
        <c:gapWidth val="219"/>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noFill/>
                <a:latin typeface="+mn-lt"/>
                <a:ea typeface="+mn-ea"/>
                <a:cs typeface="+mn-cs"/>
              </a:defRPr>
            </a:pPr>
            <a:endParaRPr lang="da-DK"/>
          </a:p>
        </c:txPr>
        <c:crossAx val="599582344"/>
        <c:crosses val="autoZero"/>
        <c:auto val="1"/>
        <c:lblAlgn val="ctr"/>
        <c:lblOffset val="100"/>
        <c:noMultiLvlLbl val="0"/>
      </c:catAx>
      <c:valAx>
        <c:axId val="599582344"/>
        <c:scaling>
          <c:orientation val="minMax"/>
          <c:max val="99999999"/>
          <c:min val="-999999"/>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da-DK"/>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396798636831445"/>
          <c:y val="4.9320694250890348E-2"/>
          <c:w val="0.41069864558268443"/>
          <c:h val="0.90468601378105162"/>
        </c:manualLayout>
      </c:layout>
      <c:barChart>
        <c:barDir val="bar"/>
        <c:grouping val="stacked"/>
        <c:varyColors val="0"/>
        <c:ser>
          <c:idx val="0"/>
          <c:order val="0"/>
          <c:tx>
            <c:strRef>
              <c:f>Sheet1!$B$1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lumMod val="50000"/>
                      </a:schemeClr>
                    </a:solidFill>
                    <a:latin typeface="+mn-lt"/>
                    <a:ea typeface="+mn-ea"/>
                    <a:cs typeface="+mn-cs"/>
                  </a:defRPr>
                </a:pPr>
                <a:endParaRPr lang="da-DK"/>
              </a:p>
            </c:txPr>
            <c:dLblPos val="inBase"/>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Større udvalg i butikker og cafeer/restauranter</c:v>
                </c:pt>
                <c:pt idx="1">
                  <c:v>Bedre adgang til offentlige toiletter</c:v>
                </c:pt>
                <c:pt idx="2">
                  <c:v>Bedre information om, hvad jeg kan opleve</c:v>
                </c:pt>
                <c:pt idx="3">
                  <c:v>Mere liv og stemning i bymidten</c:v>
                </c:pt>
                <c:pt idx="4">
                  <c:v>Bedre information og skiltning om hvordan jeg kommer rundt</c:v>
                </c:pt>
                <c:pt idx="5">
                  <c:v>Flere oplevelsestilbud</c:v>
                </c:pt>
                <c:pt idx="6">
                  <c:v>Bedre vedligeholdelse og renlighed</c:v>
                </c:pt>
                <c:pt idx="7">
                  <c:v>Bedre service i butikker og cafeer/restauranter</c:v>
                </c:pt>
                <c:pt idx="8">
                  <c:v>Mere imødekommende lokalbefolkning</c:v>
                </c:pt>
                <c:pt idx="9">
                  <c:v>Andet</c:v>
                </c:pt>
                <c:pt idx="10">
                  <c:v>Ved ikke</c:v>
                </c:pt>
                <c:pt idx="11">
                  <c:v>Ingen af ovenstående</c:v>
                </c:pt>
              </c:strCache>
            </c:strRef>
          </c:cat>
          <c:val>
            <c:numRef>
              <c:f>Sheet1!$B$2:$B$13</c:f>
              <c:numCache>
                <c:formatCode>0%</c:formatCode>
                <c:ptCount val="12"/>
                <c:pt idx="0">
                  <c:v>-7.0404411835970002E-2</c:v>
                </c:pt>
                <c:pt idx="1">
                  <c:v>-6.7474180521489999E-2</c:v>
                </c:pt>
                <c:pt idx="2">
                  <c:v>-3.870528844457001E-2</c:v>
                </c:pt>
                <c:pt idx="4">
                  <c:v>-1.7916786313420002E-2</c:v>
                </c:pt>
                <c:pt idx="5">
                  <c:v>1.0749800524159997E-2</c:v>
                </c:pt>
                <c:pt idx="6">
                  <c:v>-1.1600794105670002E-2</c:v>
                </c:pt>
                <c:pt idx="7">
                  <c:v>-1.220241866637E-2</c:v>
                </c:pt>
                <c:pt idx="8">
                  <c:v>-1.785420185831E-2</c:v>
                </c:pt>
                <c:pt idx="9">
                  <c:v>5.8508521367700003E-2</c:v>
                </c:pt>
                <c:pt idx="10">
                  <c:v>-1.9262448978200009E-2</c:v>
                </c:pt>
                <c:pt idx="11">
                  <c:v>6.9168804807400008E-2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D3-4E98-82C7-2D50C762E1DF}"/>
            </c:ext>
          </c:extLst>
        </c:ser>
        <c:dLbls>
          <c:showLegendKey val="0"/>
          <c:showVal val="1"/>
          <c:showCatName val="0"/>
          <c:showSerName val="0"/>
          <c:showPercent val="0"/>
          <c:showBubbleSize val="0"/>
        </c:dLbls>
        <c:gapWidth val="219"/>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noFill/>
                <a:latin typeface="+mn-lt"/>
                <a:ea typeface="+mn-ea"/>
                <a:cs typeface="+mn-cs"/>
              </a:defRPr>
            </a:pPr>
            <a:endParaRPr lang="da-DK"/>
          </a:p>
        </c:txPr>
        <c:crossAx val="599582344"/>
        <c:crosses val="autoZero"/>
        <c:auto val="1"/>
        <c:lblAlgn val="ctr"/>
        <c:lblOffset val="100"/>
        <c:noMultiLvlLbl val="0"/>
      </c:catAx>
      <c:valAx>
        <c:axId val="599582344"/>
        <c:scaling>
          <c:orientation val="minMax"/>
          <c:max val="99999999"/>
          <c:min val="-999999"/>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da-DK"/>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58943517237959"/>
          <c:y val="3.8512029702506285E-2"/>
          <c:w val="0.71410564827620404"/>
          <c:h val="0.92166789387311177"/>
        </c:manualLayout>
      </c:layout>
      <c:barChart>
        <c:barDir val="bar"/>
        <c:grouping val="clustered"/>
        <c:varyColors val="0"/>
        <c:ser>
          <c:idx val="0"/>
          <c:order val="0"/>
          <c:tx>
            <c:strRef>
              <c:f>Sheet1!$C$1</c:f>
              <c:strCache>
                <c:ptCount val="1"/>
                <c:pt idx="0">
                  <c:v>Skuldersæsonen</c:v>
                </c:pt>
              </c:strCache>
            </c:strRef>
          </c:tx>
          <c:spPr>
            <a:solidFill>
              <a:srgbClr val="99B9B9"/>
            </a:solidFill>
            <a:ln>
              <a:noFill/>
            </a:ln>
            <a:effectLst/>
          </c:spPr>
          <c:invertIfNegative val="0"/>
          <c:dPt>
            <c:idx val="1"/>
            <c:invertIfNegative val="0"/>
            <c:bubble3D val="0"/>
            <c:spPr>
              <a:solidFill>
                <a:srgbClr val="C7C7C7"/>
              </a:solidFill>
              <a:ln>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EBC-466F-B7BB-8C9BBF7B93FB}"/>
              </c:ext>
            </c:extLst>
          </c:dPt>
          <c:dPt>
            <c:idx val="2"/>
            <c:invertIfNegative val="0"/>
            <c:bubble3D val="0"/>
            <c:spPr>
              <a:solidFill>
                <a:srgbClr val="C7C7C7"/>
              </a:solidFill>
              <a:ln>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EBC-466F-B7BB-8C9BBF7B93FB}"/>
              </c:ext>
            </c:extLst>
          </c:dPt>
          <c:dPt>
            <c:idx val="3"/>
            <c:invertIfNegative val="0"/>
            <c:bubble3D val="0"/>
            <c:spPr>
              <a:solidFill>
                <a:srgbClr val="C7C7C7"/>
              </a:solidFill>
              <a:ln>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EBC-466F-B7BB-8C9BBF7B93FB}"/>
              </c:ext>
            </c:extLst>
          </c:dPt>
          <c:dLbls>
            <c:dLbl>
              <c:idx val="0"/>
              <c:spPr>
                <a:noFill/>
                <a:ln w="6350">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dLblPos val="inBase"/>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6-7EBC-466F-B7BB-8C9BBF7B93F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2025</c:v>
                </c:pt>
                <c:pt idx="1">
                  <c:v>2024</c:v>
                </c:pt>
                <c:pt idx="2">
                  <c:v>2022</c:v>
                </c:pt>
                <c:pt idx="3">
                  <c:v>VDK-benchmark (2022)</c:v>
                </c:pt>
              </c:strCache>
            </c:strRef>
          </c:cat>
          <c:val>
            <c:numRef>
              <c:f>Sheet1!$C$2:$C$5</c:f>
              <c:numCache>
                <c:formatCode>0</c:formatCode>
                <c:ptCount val="4"/>
                <c:pt idx="0">
                  <c:v>78.75</c:v>
                </c:pt>
                <c:pt idx="1">
                  <c:v>69.665809768640003</c:v>
                </c:pt>
                <c:pt idx="2">
                  <c:v>69.558101472999994</c:v>
                </c:pt>
                <c:pt idx="3">
                  <c:v>52.4028416214</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7-7EBC-466F-B7BB-8C9BBF7B93FB}"/>
            </c:ext>
          </c:extLst>
        </c:ser>
        <c:dLbls>
          <c:showLegendKey val="0"/>
          <c:showVal val="1"/>
          <c:showCatName val="0"/>
          <c:showSerName val="0"/>
          <c:showPercent val="0"/>
          <c:showBubbleSize val="0"/>
        </c:dLbls>
        <c:gapWidth val="75"/>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da-DK"/>
          </a:p>
        </c:txPr>
        <c:crossAx val="599582344"/>
        <c:crosses val="autoZero"/>
        <c:auto val="1"/>
        <c:lblAlgn val="ctr"/>
        <c:lblOffset val="100"/>
        <c:noMultiLvlLbl val="0"/>
      </c:catAx>
      <c:valAx>
        <c:axId val="599582344"/>
        <c:scaling>
          <c:orientation val="minMax"/>
          <c:max val="100"/>
          <c:min val="0"/>
        </c:scaling>
        <c:delete val="1"/>
        <c:axPos val="t"/>
        <c:numFmt formatCode="General"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da-DK"/>
    </a:p>
  </c:txPr>
  <c:externalData r:id="rId4">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Difference i NPS-point</c:v>
                </c:pt>
              </c:strCache>
            </c:strRef>
          </c:tx>
          <c:spPr>
            <a:solidFill>
              <a:srgbClr val="252528"/>
            </a:solidFill>
            <a:ln>
              <a:noFill/>
            </a:ln>
            <a:effectLst/>
          </c:spPr>
          <c:invertIfNegative val="0"/>
          <c:dPt>
            <c:idx val="1"/>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72BB-4E2F-B189-206847327D3B}"/>
              </c:ext>
            </c:extLst>
          </c:dPt>
          <c:dPt>
            <c:idx val="4"/>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72BB-4E2F-B189-206847327D3B}"/>
              </c:ext>
            </c:extLst>
          </c:dPt>
          <c:dPt>
            <c:idx val="6"/>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72BB-4E2F-B189-206847327D3B}"/>
              </c:ext>
            </c:extLst>
          </c:dPt>
          <c:dPt>
            <c:idx val="8"/>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72BB-4E2F-B189-206847327D3B}"/>
              </c:ext>
            </c:extLst>
          </c:dPt>
          <c:dPt>
            <c:idx val="10"/>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72BB-4E2F-B189-206847327D3B}"/>
              </c:ext>
            </c:extLst>
          </c:dPt>
          <c:dPt>
            <c:idx val="11"/>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72BB-4E2F-B189-206847327D3B}"/>
              </c:ext>
            </c:extLst>
          </c:dPt>
          <c:dPt>
            <c:idx val="12"/>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72BB-4E2F-B189-206847327D3B}"/>
              </c:ext>
            </c:extLst>
          </c:dPt>
          <c:dPt>
            <c:idx val="13"/>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72BB-4E2F-B189-206847327D3B}"/>
              </c:ext>
            </c:extLst>
          </c:dPt>
          <c:dPt>
            <c:idx val="14"/>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72BB-4E2F-B189-206847327D3B}"/>
              </c:ext>
            </c:extLst>
          </c:dPt>
          <c:dPt>
            <c:idx val="15"/>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3-72BB-4E2F-B189-206847327D3B}"/>
              </c:ext>
            </c:extLst>
          </c:dPt>
          <c:dPt>
            <c:idx val="17"/>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5-72BB-4E2F-B189-206847327D3B}"/>
              </c:ext>
            </c:extLst>
          </c:dPt>
          <c:dPt>
            <c:idx val="18"/>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7-72BB-4E2F-B189-206847327D3B}"/>
              </c:ext>
            </c:extLst>
          </c:dPt>
          <c:dPt>
            <c:idx val="19"/>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9-72BB-4E2F-B189-206847327D3B}"/>
              </c:ext>
            </c:extLst>
          </c:dPt>
          <c:dPt>
            <c:idx val="20"/>
            <c:invertIfNegative val="0"/>
            <c:bubble3D val="0"/>
            <c:spPr>
              <a:solidFill>
                <a:srgbClr val="252528"/>
              </a:solidFill>
              <a:ln>
                <a:noFill/>
              </a:ln>
              <a:effectLst/>
            </c:spPr>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B-72BB-4E2F-B189-206847327D3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Livet og stemningen i bymidten (f.eks. torvemiljø og mennesker) (S_21)</c:v>
                </c:pt>
                <c:pt idx="1">
                  <c:v>Kvalitet af mad og drikke (f.eks. på caféer/restauranter) (S_21)</c:v>
                </c:pt>
                <c:pt idx="2">
                  <c:v>Det oplevede serviceniveau i butikker, cafeer/restauranter (S_21)</c:v>
                </c:pt>
                <c:pt idx="3">
                  <c:v>Kvalitet af naturoplevelser (S_21)</c:v>
                </c:pt>
                <c:pt idx="4">
                  <c:v>Mulighed for at finde relevant information forud for mit besøg (f.eks. parkering, åbningstider, priser, events) (S_21)</c:v>
                </c:pt>
                <c:pt idx="5">
                  <c:v>Gæstfriheden i [lokation] (S_21)</c:v>
                </c:pt>
                <c:pt idx="6">
                  <c:v>Kvalitet af kulturoplevelser (S_21)</c:v>
                </c:pt>
                <c:pt idx="7">
                  <c:v>Kvalitet af butikker/shopping (f.eks. sortiment og udvalg af varer i forhold til mit behov) (S_21)</c:v>
                </c:pt>
                <c:pt idx="8">
                  <c:v>Toiletforhold (S_21)</c:v>
                </c:pt>
                <c:pt idx="9">
                  <c:v>Hvordan oplever du Vestkysten i forhold til tilgængelighed? (S_36A)</c:v>
                </c:pt>
                <c:pt idx="10">
                  <c:v>Parkeringsmuligheder (S_21)</c:v>
                </c:pt>
                <c:pt idx="11">
                  <c:v>I hvilken grad mener du, at Vestkysten er et bæredygtigt og miljøvenligt rejsemål? (S_33)</c:v>
                </c:pt>
                <c:pt idx="12">
                  <c:v>Hvordan oplever du tilstedeværelsen af autocampere på Vestkysten som gæst? (S_37)</c:v>
                </c:pt>
              </c:strCache>
            </c:strRef>
          </c:cat>
          <c:val>
            <c:numRef>
              <c:f>Sheet1!$B$2:$B$14</c:f>
              <c:numCache>
                <c:formatCode>0</c:formatCode>
                <c:ptCount val="13"/>
                <c:pt idx="0">
                  <c:v>40.867581792769997</c:v>
                </c:pt>
                <c:pt idx="1">
                  <c:v>32.508217343669997</c:v>
                </c:pt>
                <c:pt idx="2">
                  <c:v>32.237816802640005</c:v>
                </c:pt>
                <c:pt idx="3">
                  <c:v>28.742713772809999</c:v>
                </c:pt>
                <c:pt idx="4">
                  <c:v>28.709815199749997</c:v>
                </c:pt>
                <c:pt idx="5">
                  <c:v>27.220122815299995</c:v>
                </c:pt>
                <c:pt idx="6">
                  <c:v>25.262354767899993</c:v>
                </c:pt>
                <c:pt idx="7">
                  <c:v>25.222486144100003</c:v>
                </c:pt>
                <c:pt idx="8">
                  <c:v>19.329258427140005</c:v>
                </c:pt>
                <c:pt idx="9">
                  <c:v>15.067598449979997</c:v>
                </c:pt>
                <c:pt idx="10">
                  <c:v>12.483669246380003</c:v>
                </c:pt>
                <c:pt idx="11">
                  <c:v>10.890018700330003</c:v>
                </c:pt>
                <c:pt idx="12">
                  <c:v>5.2869352869399933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1C-72BB-4E2F-B189-206847327D3B}"/>
            </c:ext>
          </c:extLst>
        </c:ser>
        <c:dLbls>
          <c:showLegendKey val="0"/>
          <c:showVal val="1"/>
          <c:showCatName val="0"/>
          <c:showSerName val="0"/>
          <c:showPercent val="0"/>
          <c:showBubbleSize val="0"/>
        </c:dLbls>
        <c:gapWidth val="100"/>
        <c:axId val="599578736"/>
        <c:axId val="599582344"/>
      </c:barChart>
      <c:catAx>
        <c:axId val="599578736"/>
        <c:scaling>
          <c:orientation val="maxMin"/>
        </c:scaling>
        <c:delete val="1"/>
        <c:axPos val="l"/>
        <c:numFmt formatCode="General" sourceLinked="0"/>
        <c:majorTickMark val="none"/>
        <c:minorTickMark val="none"/>
        <c:tickLblPos val="nextTo"/>
        <c:crossAx val="599582344"/>
        <c:crosses val="autoZero"/>
        <c:auto val="1"/>
        <c:lblAlgn val="ctr"/>
        <c:lblOffset val="100"/>
        <c:noMultiLvlLbl val="0"/>
      </c:catAx>
      <c:valAx>
        <c:axId val="599582344"/>
        <c:scaling>
          <c:orientation val="minMax"/>
          <c:max val="50"/>
          <c:min val="0"/>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58943517237959"/>
          <c:y val="3.8512029702506285E-2"/>
          <c:w val="0.71410564827620404"/>
          <c:h val="0.92166789387311177"/>
        </c:manualLayout>
      </c:layout>
      <c:barChart>
        <c:barDir val="bar"/>
        <c:grouping val="clustered"/>
        <c:varyColors val="0"/>
        <c:ser>
          <c:idx val="0"/>
          <c:order val="0"/>
          <c:tx>
            <c:strRef>
              <c:f>Sheet1!$B$1</c:f>
              <c:strCache>
                <c:ptCount val="1"/>
                <c:pt idx="0">
                  <c:v>NPS - total</c:v>
                </c:pt>
              </c:strCache>
            </c:strRef>
          </c:tx>
          <c:spPr>
            <a:solidFill>
              <a:srgbClr val="99B9B9"/>
            </a:solidFill>
            <a:ln>
              <a:noFill/>
            </a:ln>
            <a:effectLst/>
          </c:spPr>
          <c:invertIfNegative val="0"/>
          <c:dPt>
            <c:idx val="1"/>
            <c:invertIfNegative val="0"/>
            <c:bubble3D val="0"/>
            <c:spPr>
              <a:solidFill>
                <a:srgbClr val="C7C7C7"/>
              </a:solidFill>
              <a:ln>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ED-4A0A-9DF4-D588971B7543}"/>
              </c:ext>
            </c:extLst>
          </c:dPt>
          <c:dPt>
            <c:idx val="2"/>
            <c:invertIfNegative val="0"/>
            <c:bubble3D val="0"/>
            <c:spPr>
              <a:solidFill>
                <a:srgbClr val="C7C7C7"/>
              </a:solidFill>
              <a:ln>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ED-4A0A-9DF4-D588971B7543}"/>
              </c:ext>
            </c:extLst>
          </c:dPt>
          <c:dPt>
            <c:idx val="3"/>
            <c:invertIfNegative val="0"/>
            <c:bubble3D val="0"/>
            <c:spPr>
              <a:solidFill>
                <a:srgbClr val="C7C7C7"/>
              </a:solidFill>
              <a:ln>
                <a:noFill/>
              </a:ln>
              <a:effectLst/>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ED-4A0A-9DF4-D588971B7543}"/>
              </c:ext>
            </c:extLst>
          </c:dPt>
          <c:dLbls>
            <c:dLbl>
              <c:idx val="0"/>
              <c:spPr>
                <a:noFill/>
                <a:ln w="6350">
                  <a:solidFill>
                    <a:srgbClr val="66FFB1"/>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dLblPos val="inBase"/>
              <c:showLegendKey val="0"/>
              <c:showVal val="1"/>
              <c:showCatName val="0"/>
              <c:showSerName val="0"/>
              <c:showPercent val="0"/>
              <c:showBubbleSize val="0"/>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6-C6ED-4A0A-9DF4-D588971B75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2025</c:v>
                </c:pt>
                <c:pt idx="1">
                  <c:v>2024</c:v>
                </c:pt>
                <c:pt idx="2">
                  <c:v>2022</c:v>
                </c:pt>
                <c:pt idx="3">
                  <c:v>VDK-benchmark (2022)</c:v>
                </c:pt>
              </c:strCache>
            </c:strRef>
          </c:cat>
          <c:val>
            <c:numRef>
              <c:f>Sheet1!$B$2:$B$5</c:f>
              <c:numCache>
                <c:formatCode>0</c:formatCode>
                <c:ptCount val="4"/>
                <c:pt idx="0">
                  <c:v>75.529981829190007</c:v>
                </c:pt>
                <c:pt idx="1">
                  <c:v>63.595649392189998</c:v>
                </c:pt>
                <c:pt idx="2">
                  <c:v>64.232008592910006</c:v>
                </c:pt>
                <c:pt idx="3">
                  <c:v>56.183230819039998</c:v>
                </c:pt>
              </c:numCache>
            </c:numRef>
          </c:val>
          <c:extLst xmlns:mc="http://schemas.openxmlformats.org/markup-compatibility/2006" xmlns:c14="http://schemas.microsoft.com/office/drawing/2007/8/2/chart" xmlns:c15="http://schemas.microsoft.com/office/drawing/2012/chart" xmlns:c16="http://schemas.microsoft.com/office/drawing/2014/chart">
            <c:ext xmlns:c16="http://schemas.microsoft.com/office/drawing/2014/chart" uri="{C3380CC4-5D6E-409C-BE32-E72D297353CC}">
              <c16:uniqueId val="{00000007-C6ED-4A0A-9DF4-D588971B7543}"/>
            </c:ext>
          </c:extLst>
        </c:ser>
        <c:dLbls>
          <c:showLegendKey val="0"/>
          <c:showVal val="1"/>
          <c:showCatName val="0"/>
          <c:showSerName val="0"/>
          <c:showPercent val="0"/>
          <c:showBubbleSize val="0"/>
        </c:dLbls>
        <c:gapWidth val="75"/>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a-DK"/>
          </a:p>
        </c:txPr>
        <c:crossAx val="599582344"/>
        <c:crosses val="autoZero"/>
        <c:auto val="1"/>
        <c:lblAlgn val="ctr"/>
        <c:lblOffset val="100"/>
        <c:noMultiLvlLbl val="0"/>
      </c:catAx>
      <c:valAx>
        <c:axId val="599582344"/>
        <c:scaling>
          <c:orientation val="minMax"/>
          <c:max val="100"/>
          <c:min val="0"/>
        </c:scaling>
        <c:delete val="1"/>
        <c:axPos val="t"/>
        <c:numFmt formatCode="General"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mc="http://schemas.openxmlformats.org/markup-compatibility/2006" xmlns:c14="http://schemas.microsoft.com/office/drawing/2007/8/2/chart" xmlns:c15="http://schemas.microsoft.com/office/drawing/2012/chart" xmlns:c16="http://schemas.microsoft.com/office/drawing/2014/chart"/>
  </c:chart>
  <c:spPr>
    <a:noFill/>
    <a:ln>
      <a:noFill/>
    </a:ln>
    <a:effectLst/>
  </c:spPr>
  <c:txPr>
    <a:bodyPr/>
    <a:lstStyle/>
    <a:p>
      <a:pPr>
        <a:defRPr/>
      </a:pPr>
      <a:endParaRPr lang="da-DK"/>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4321370574430365"/>
          <c:y val="3.8512029702506285E-2"/>
          <c:w val="0.61386163114482206"/>
          <c:h val="0.84221232726789541"/>
        </c:manualLayout>
      </c:layout>
      <c:barChart>
        <c:barDir val="bar"/>
        <c:grouping val="stacked"/>
        <c:varyColors val="0"/>
        <c:ser>
          <c:idx val="0"/>
          <c:order val="0"/>
          <c:tx>
            <c:strRef>
              <c:f>Sheet1!$B$1</c:f>
              <c:strCache>
                <c:ptCount val="1"/>
                <c:pt idx="0">
                  <c:v>Meget utilfreds eller utilfreds</c:v>
                </c:pt>
              </c:strCache>
            </c:strRef>
          </c:tx>
          <c:spPr>
            <a:solidFill>
              <a:schemeClr val="accent6"/>
            </a:solidFill>
            <a:ln w="63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Kvalitet af naturoplevelser</c:v>
                </c:pt>
                <c:pt idx="1">
                  <c:v>Gæstfriheden i [lokation]</c:v>
                </c:pt>
                <c:pt idx="2">
                  <c:v>Det oplevede serviceniveau i butikker, cafeer/restauranter</c:v>
                </c:pt>
                <c:pt idx="3">
                  <c:v>Livet og stemningen i bymidten (f.eks. torvemiljø og mennesker)</c:v>
                </c:pt>
                <c:pt idx="4">
                  <c:v>Kvalitet af mad og drikke (f.eks. på caféer/restauranter)</c:v>
                </c:pt>
                <c:pt idx="5">
                  <c:v>Mulighed for at finde relevant information forud for mit besøg (f.eks. parkering, åbningstider, priser, events)</c:v>
                </c:pt>
                <c:pt idx="6">
                  <c:v>Parkeringsmuligheder</c:v>
                </c:pt>
                <c:pt idx="7">
                  <c:v>Kvalitet af butikker/shopping (f.eks. sortiment og udvalg af varer i forhold til mit behov)</c:v>
                </c:pt>
                <c:pt idx="8">
                  <c:v>Kvalitet af kulturoplevelser</c:v>
                </c:pt>
                <c:pt idx="9">
                  <c:v>Toiletforhold</c:v>
                </c:pt>
              </c:strCache>
            </c:strRef>
          </c:cat>
          <c:val>
            <c:numRef>
              <c:f>Sheet1!$B$2:$B$11</c:f>
              <c:numCache>
                <c:formatCode>0%</c:formatCode>
                <c:ptCount val="10"/>
                <c:pt idx="0">
                  <c:v>2.6438569206839999E-2</c:v>
                </c:pt>
                <c:pt idx="1">
                  <c:v>2.3158571888069999E-2</c:v>
                </c:pt>
                <c:pt idx="2">
                  <c:v>2.0040080160319999E-2</c:v>
                </c:pt>
                <c:pt idx="3">
                  <c:v>2.6190476190480001E-2</c:v>
                </c:pt>
                <c:pt idx="4">
                  <c:v>2.4259721726720002E-2</c:v>
                </c:pt>
                <c:pt idx="5">
                  <c:v>4.3141592920349997E-2</c:v>
                </c:pt>
                <c:pt idx="6">
                  <c:v>5.5257870060279997E-2</c:v>
                </c:pt>
                <c:pt idx="7">
                  <c:v>2.5831564048119999E-2</c:v>
                </c:pt>
                <c:pt idx="8">
                  <c:v>2.6872246696039999E-2</c:v>
                </c:pt>
                <c:pt idx="9">
                  <c:v>6.5648854961829997E-2</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51D-42A3-BE83-50273A588191}"/>
            </c:ext>
          </c:extLst>
        </c:ser>
        <c:ser>
          <c:idx val="1"/>
          <c:order val="1"/>
          <c:tx>
            <c:strRef>
              <c:f>Sheet1!$C$1</c:f>
              <c:strCache>
                <c:ptCount val="1"/>
                <c:pt idx="0">
                  <c:v>Hverken eller</c:v>
                </c:pt>
              </c:strCache>
            </c:strRef>
          </c:tx>
          <c:spPr>
            <a:solidFill>
              <a:schemeClr val="bg1">
                <a:lumMod val="95000"/>
              </a:schemeClr>
            </a:solidFill>
            <a:ln w="63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Kvalitet af naturoplevelser</c:v>
                </c:pt>
                <c:pt idx="1">
                  <c:v>Gæstfriheden i [lokation]</c:v>
                </c:pt>
                <c:pt idx="2">
                  <c:v>Det oplevede serviceniveau i butikker, cafeer/restauranter</c:v>
                </c:pt>
                <c:pt idx="3">
                  <c:v>Livet og stemningen i bymidten (f.eks. torvemiljø og mennesker)</c:v>
                </c:pt>
                <c:pt idx="4">
                  <c:v>Kvalitet af mad og drikke (f.eks. på caféer/restauranter)</c:v>
                </c:pt>
                <c:pt idx="5">
                  <c:v>Mulighed for at finde relevant information forud for mit besøg (f.eks. parkering, åbningstider, priser, events)</c:v>
                </c:pt>
                <c:pt idx="6">
                  <c:v>Parkeringsmuligheder</c:v>
                </c:pt>
                <c:pt idx="7">
                  <c:v>Kvalitet af butikker/shopping (f.eks. sortiment og udvalg af varer i forhold til mit behov)</c:v>
                </c:pt>
                <c:pt idx="8">
                  <c:v>Kvalitet af kulturoplevelser</c:v>
                </c:pt>
                <c:pt idx="9">
                  <c:v>Toiletforhold</c:v>
                </c:pt>
              </c:strCache>
            </c:strRef>
          </c:cat>
          <c:val>
            <c:numRef>
              <c:f>Sheet1!$C$2:$C$11</c:f>
              <c:numCache>
                <c:formatCode>0%</c:formatCode>
                <c:ptCount val="10"/>
                <c:pt idx="0">
                  <c:v>1.6174183514769999E-2</c:v>
                </c:pt>
                <c:pt idx="1">
                  <c:v>1.4152460598259999E-2</c:v>
                </c:pt>
                <c:pt idx="2">
                  <c:v>2.7388109552440001E-2</c:v>
                </c:pt>
                <c:pt idx="3">
                  <c:v>4.9659863945580002E-2</c:v>
                </c:pt>
                <c:pt idx="4">
                  <c:v>5.0303246521579997E-2</c:v>
                </c:pt>
                <c:pt idx="5">
                  <c:v>6.3790560471980007E-2</c:v>
                </c:pt>
                <c:pt idx="6">
                  <c:v>8.1714668452779998E-2</c:v>
                </c:pt>
                <c:pt idx="7">
                  <c:v>8.0325548478410003E-2</c:v>
                </c:pt>
                <c:pt idx="8">
                  <c:v>0.1070484581498</c:v>
                </c:pt>
                <c:pt idx="9">
                  <c:v>0.1187022900763</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51D-42A3-BE83-50273A588191}"/>
            </c:ext>
          </c:extLst>
        </c:ser>
        <c:ser>
          <c:idx val="2"/>
          <c:order val="2"/>
          <c:tx>
            <c:strRef>
              <c:f>Sheet1!$D$1</c:f>
              <c:strCache>
                <c:ptCount val="1"/>
                <c:pt idx="0">
                  <c:v>Tilfreds</c:v>
                </c:pt>
              </c:strCache>
            </c:strRef>
          </c:tx>
          <c:spPr>
            <a:solidFill>
              <a:schemeClr val="tx2"/>
            </a:solidFill>
            <a:ln w="63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Kvalitet af naturoplevelser</c:v>
                </c:pt>
                <c:pt idx="1">
                  <c:v>Gæstfriheden i [lokation]</c:v>
                </c:pt>
                <c:pt idx="2">
                  <c:v>Det oplevede serviceniveau i butikker, cafeer/restauranter</c:v>
                </c:pt>
                <c:pt idx="3">
                  <c:v>Livet og stemningen i bymidten (f.eks. torvemiljø og mennesker)</c:v>
                </c:pt>
                <c:pt idx="4">
                  <c:v>Kvalitet af mad og drikke (f.eks. på caféer/restauranter)</c:v>
                </c:pt>
                <c:pt idx="5">
                  <c:v>Mulighed for at finde relevant information forud for mit besøg (f.eks. parkering, åbningstider, priser, events)</c:v>
                </c:pt>
                <c:pt idx="6">
                  <c:v>Parkeringsmuligheder</c:v>
                </c:pt>
                <c:pt idx="7">
                  <c:v>Kvalitet af butikker/shopping (f.eks. sortiment og udvalg af varer i forhold til mit behov)</c:v>
                </c:pt>
                <c:pt idx="8">
                  <c:v>Kvalitet af kulturoplevelser</c:v>
                </c:pt>
                <c:pt idx="9">
                  <c:v>Toiletforhold</c:v>
                </c:pt>
              </c:strCache>
            </c:strRef>
          </c:cat>
          <c:val>
            <c:numRef>
              <c:f>Sheet1!$D$2:$D$11</c:f>
              <c:numCache>
                <c:formatCode>0%</c:formatCode>
                <c:ptCount val="10"/>
                <c:pt idx="0">
                  <c:v>0.1244167962675</c:v>
                </c:pt>
                <c:pt idx="1">
                  <c:v>0.20006432936640001</c:v>
                </c:pt>
                <c:pt idx="2">
                  <c:v>0.33500334001339999</c:v>
                </c:pt>
                <c:pt idx="3">
                  <c:v>0.35510204081629998</c:v>
                </c:pt>
                <c:pt idx="4">
                  <c:v>0.41277202996790002</c:v>
                </c:pt>
                <c:pt idx="5">
                  <c:v>0.3709439528024</c:v>
                </c:pt>
                <c:pt idx="6">
                  <c:v>0.33858004018749999</c:v>
                </c:pt>
                <c:pt idx="7">
                  <c:v>0.46461429582449998</c:v>
                </c:pt>
                <c:pt idx="8">
                  <c:v>0.4251101321586</c:v>
                </c:pt>
                <c:pt idx="9">
                  <c:v>0.40496183206109998</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51D-42A3-BE83-50273A588191}"/>
            </c:ext>
          </c:extLst>
        </c:ser>
        <c:ser>
          <c:idx val="3"/>
          <c:order val="3"/>
          <c:tx>
            <c:strRef>
              <c:f>Sheet1!$E$1</c:f>
              <c:strCache>
                <c:ptCount val="1"/>
                <c:pt idx="0">
                  <c:v>Meget tilfreds</c:v>
                </c:pt>
              </c:strCache>
            </c:strRef>
          </c:tx>
          <c:spPr>
            <a:solidFill>
              <a:schemeClr val="bg2"/>
            </a:solidFill>
            <a:ln w="63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da-DK"/>
              </a:p>
            </c:txPr>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Kvalitet af naturoplevelser</c:v>
                </c:pt>
                <c:pt idx="1">
                  <c:v>Gæstfriheden i [lokation]</c:v>
                </c:pt>
                <c:pt idx="2">
                  <c:v>Det oplevede serviceniveau i butikker, cafeer/restauranter</c:v>
                </c:pt>
                <c:pt idx="3">
                  <c:v>Livet og stemningen i bymidten (f.eks. torvemiljø og mennesker)</c:v>
                </c:pt>
                <c:pt idx="4">
                  <c:v>Kvalitet af mad og drikke (f.eks. på caféer/restauranter)</c:v>
                </c:pt>
                <c:pt idx="5">
                  <c:v>Mulighed for at finde relevant information forud for mit besøg (f.eks. parkering, åbningstider, priser, events)</c:v>
                </c:pt>
                <c:pt idx="6">
                  <c:v>Parkeringsmuligheder</c:v>
                </c:pt>
                <c:pt idx="7">
                  <c:v>Kvalitet af butikker/shopping (f.eks. sortiment og udvalg af varer i forhold til mit behov)</c:v>
                </c:pt>
                <c:pt idx="8">
                  <c:v>Kvalitet af kulturoplevelser</c:v>
                </c:pt>
                <c:pt idx="9">
                  <c:v>Toiletforhold</c:v>
                </c:pt>
              </c:strCache>
            </c:strRef>
          </c:cat>
          <c:val>
            <c:numRef>
              <c:f>Sheet1!$E$2:$E$11</c:f>
              <c:numCache>
                <c:formatCode>0%</c:formatCode>
                <c:ptCount val="10"/>
                <c:pt idx="0">
                  <c:v>0.83297045101089995</c:v>
                </c:pt>
                <c:pt idx="1">
                  <c:v>0.76262463814729997</c:v>
                </c:pt>
                <c:pt idx="2">
                  <c:v>0.61756847027390005</c:v>
                </c:pt>
                <c:pt idx="3">
                  <c:v>0.56904761904760004</c:v>
                </c:pt>
                <c:pt idx="4">
                  <c:v>0.51266500178380003</c:v>
                </c:pt>
                <c:pt idx="5">
                  <c:v>0.5221238938053</c:v>
                </c:pt>
                <c:pt idx="6">
                  <c:v>0.52444742129940003</c:v>
                </c:pt>
                <c:pt idx="7">
                  <c:v>0.42922859164900001</c:v>
                </c:pt>
                <c:pt idx="8">
                  <c:v>0.44096916299560002</c:v>
                </c:pt>
                <c:pt idx="9">
                  <c:v>0.4106870229008</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51D-42A3-BE83-50273A588191}"/>
            </c:ext>
          </c:extLst>
        </c:ser>
        <c:dLbls>
          <c:showLegendKey val="0"/>
          <c:showVal val="0"/>
          <c:showCatName val="0"/>
          <c:showSerName val="0"/>
          <c:showPercent val="0"/>
          <c:showBubbleSize val="0"/>
        </c:dLbls>
        <c:gapWidth val="75"/>
        <c:overlap val="100"/>
        <c:axId val="599578736"/>
        <c:axId val="599582344"/>
      </c:barChart>
      <c:catAx>
        <c:axId val="599578736"/>
        <c:scaling>
          <c:orientation val="maxMin"/>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99582344"/>
        <c:crosses val="autoZero"/>
        <c:auto val="1"/>
        <c:lblAlgn val="ctr"/>
        <c:lblOffset val="100"/>
        <c:noMultiLvlLbl val="0"/>
      </c:catAx>
      <c:valAx>
        <c:axId val="599582344"/>
        <c:scaling>
          <c:orientation val="minMax"/>
          <c:max val="1"/>
          <c:min val="0"/>
        </c:scaling>
        <c:delete val="1"/>
        <c:axPos val="t"/>
        <c:numFmt formatCode="0%" sourceLinked="0"/>
        <c:majorTickMark val="out"/>
        <c:minorTickMark val="none"/>
        <c:tickLblPos val="nextTo"/>
        <c:crossAx val="599578736"/>
        <c:crosses val="autoZero"/>
        <c:crossBetween val="between"/>
      </c:valAx>
      <c:spPr>
        <a:noFill/>
        <a:ln>
          <a:noFill/>
        </a:ln>
        <a:effectLst/>
      </c:spPr>
    </c:plotArea>
    <c:legend>
      <c:legendPos val="b"/>
      <c:layout>
        <c:manualLayout>
          <c:xMode val="edge"/>
          <c:yMode val="edge"/>
          <c:x val="0.34139571338220842"/>
          <c:y val="0.90790615563850785"/>
          <c:w val="0.61721267188553952"/>
          <c:h val="6.28324789631492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396798636831445"/>
          <c:y val="4.9320694250890348E-2"/>
          <c:w val="0.41069864558268443"/>
          <c:h val="0.90468601378105162"/>
        </c:manualLayout>
      </c:layout>
      <c:barChart>
        <c:barDir val="bar"/>
        <c:grouping val="stacked"/>
        <c:varyColors val="0"/>
        <c:ser>
          <c:idx val="0"/>
          <c:order val="0"/>
          <c:tx>
            <c:strRef>
              <c:f>Sheet1!$B$1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lumMod val="50000"/>
                      </a:schemeClr>
                    </a:solidFill>
                    <a:latin typeface="+mn-lt"/>
                    <a:ea typeface="+mn-ea"/>
                    <a:cs typeface="+mn-cs"/>
                  </a:defRPr>
                </a:pPr>
                <a:endParaRPr lang="da-DK"/>
              </a:p>
            </c:txPr>
            <c:dLblPos val="inBase"/>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Kvalitet af naturoplevelser</c:v>
                </c:pt>
                <c:pt idx="1">
                  <c:v>Gæstfriheden i [lokation]</c:v>
                </c:pt>
                <c:pt idx="2">
                  <c:v>Det oplevede serviceniveau i butikker, cafeer/restauranter</c:v>
                </c:pt>
                <c:pt idx="3">
                  <c:v>Livet og stemningen i bymidten (f.eks. torvemiljø og mennesker)</c:v>
                </c:pt>
                <c:pt idx="4">
                  <c:v>Kvalitet af mad og drikke (f.eks. på caféer/restauranter)</c:v>
                </c:pt>
                <c:pt idx="5">
                  <c:v>Mulighed for at finde relevant information forud for mit besøg (f.eks. parkering, åbningstider, priser, events)</c:v>
                </c:pt>
                <c:pt idx="6">
                  <c:v>Parkeringsmuligheder</c:v>
                </c:pt>
                <c:pt idx="7">
                  <c:v>Kvalitet af butikker/shopping (f.eks. sortiment og udvalg af varer i forhold til mit behov)</c:v>
                </c:pt>
                <c:pt idx="8">
                  <c:v>Kvalitet af kulturoplevelser</c:v>
                </c:pt>
                <c:pt idx="9">
                  <c:v>Toiletforhold</c:v>
                </c:pt>
              </c:strCache>
            </c:strRef>
          </c:cat>
          <c:val>
            <c:numRef>
              <c:f>Sheet1!$B$2:$B$11</c:f>
              <c:numCache>
                <c:formatCode>0%</c:formatCode>
                <c:ptCount val="10"/>
                <c:pt idx="0">
                  <c:v>2.6347668079949999E-2</c:v>
                </c:pt>
                <c:pt idx="1">
                  <c:v>5.8449424591160003E-2</c:v>
                </c:pt>
                <c:pt idx="2">
                  <c:v>9.3276801938219994E-2</c:v>
                </c:pt>
                <c:pt idx="3">
                  <c:v>0.1096305269534</c:v>
                </c:pt>
                <c:pt idx="4">
                  <c:v>0.15112053301030001</c:v>
                </c:pt>
                <c:pt idx="5">
                  <c:v>0.17867958812840001</c:v>
                </c:pt>
                <c:pt idx="6">
                  <c:v>9.5699576014540003E-2</c:v>
                </c:pt>
                <c:pt idx="7">
                  <c:v>0.14415505754089999</c:v>
                </c:pt>
                <c:pt idx="8">
                  <c:v>0.31253785584490001</c:v>
                </c:pt>
                <c:pt idx="9">
                  <c:v>0.2065414900061</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DAA-4DDF-AD60-8EBE6AED7218}"/>
            </c:ext>
          </c:extLst>
        </c:ser>
        <c:dLbls>
          <c:showLegendKey val="0"/>
          <c:showVal val="1"/>
          <c:showCatName val="0"/>
          <c:showSerName val="0"/>
          <c:showPercent val="0"/>
          <c:showBubbleSize val="0"/>
        </c:dLbls>
        <c:gapWidth val="219"/>
        <c:overlap val="100"/>
        <c:axId val="599578736"/>
        <c:axId val="599582344"/>
      </c:barChart>
      <c:catAx>
        <c:axId val="599578736"/>
        <c:scaling>
          <c:orientation val="maxMin"/>
        </c:scaling>
        <c:delete val="1"/>
        <c:axPos val="l"/>
        <c:numFmt formatCode="General" sourceLinked="0"/>
        <c:majorTickMark val="none"/>
        <c:minorTickMark val="none"/>
        <c:tickLblPos val="nextTo"/>
        <c:crossAx val="599582344"/>
        <c:crosses val="autoZero"/>
        <c:auto val="1"/>
        <c:lblAlgn val="ctr"/>
        <c:lblOffset val="100"/>
        <c:noMultiLvlLbl val="0"/>
      </c:catAx>
      <c:valAx>
        <c:axId val="599582344"/>
        <c:scaling>
          <c:orientation val="minMax"/>
          <c:max val="99999999"/>
          <c:min val="-999999"/>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da-DK"/>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396798636831445"/>
          <c:y val="4.9320694250890348E-2"/>
          <c:w val="0.41069864558268443"/>
          <c:h val="0.90468601378105162"/>
        </c:manualLayout>
      </c:layout>
      <c:barChart>
        <c:barDir val="bar"/>
        <c:grouping val="stacked"/>
        <c:varyColors val="0"/>
        <c:ser>
          <c:idx val="0"/>
          <c:order val="0"/>
          <c:tx>
            <c:strRef>
              <c:f>Sheet1!$B$1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da-DK"/>
              </a:p>
            </c:txPr>
            <c:dLblPos val="inBase"/>
            <c:showLegendKey val="0"/>
            <c:showVal val="1"/>
            <c:showCatName val="0"/>
            <c:showSerName val="0"/>
            <c:showPercent val="0"/>
            <c:showBubbleSize val="0"/>
            <c:showLeaderLines val="0"/>
            <c:extLs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Kvalitet af naturoplevelser</c:v>
                </c:pt>
                <c:pt idx="1">
                  <c:v>Gæstfriheden i [lokation]</c:v>
                </c:pt>
                <c:pt idx="2">
                  <c:v>Det oplevede serviceniveau i butikker, cafeer/restauranter</c:v>
                </c:pt>
                <c:pt idx="3">
                  <c:v>Livet og stemningen i bymidten (f.eks. torvemiljø og mennesker)</c:v>
                </c:pt>
                <c:pt idx="4">
                  <c:v>Kvalitet af mad og drikke (f.eks. på caféer/restauranter)</c:v>
                </c:pt>
                <c:pt idx="5">
                  <c:v>Mulighed for at finde relevant information forud for mit besøg (f.eks. parkering, åbningstider, priser, events)</c:v>
                </c:pt>
                <c:pt idx="6">
                  <c:v>Parkeringsmuligheder</c:v>
                </c:pt>
                <c:pt idx="7">
                  <c:v>Kvalitet af butikker/shopping (f.eks. sortiment og udvalg af varer i forhold til mit behov)</c:v>
                </c:pt>
                <c:pt idx="8">
                  <c:v>Kvalitet af kulturoplevelser</c:v>
                </c:pt>
                <c:pt idx="9">
                  <c:v>Toiletforhold</c:v>
                </c:pt>
              </c:strCache>
            </c:strRef>
          </c:cat>
          <c:val>
            <c:numRef>
              <c:f>Sheet1!$B$2:$B$11</c:f>
              <c:numCache>
                <c:formatCode>0</c:formatCode>
                <c:ptCount val="10"/>
                <c:pt idx="0">
                  <c:v>93.545878693619997</c:v>
                </c:pt>
                <c:pt idx="1">
                  <c:v>92.023158571889994</c:v>
                </c:pt>
                <c:pt idx="2">
                  <c:v>88.443553774220007</c:v>
                </c:pt>
                <c:pt idx="3">
                  <c:v>86.335034013609999</c:v>
                </c:pt>
                <c:pt idx="4">
                  <c:v>85.087406350340004</c:v>
                </c:pt>
                <c:pt idx="5">
                  <c:v>83.877212389380006</c:v>
                </c:pt>
                <c:pt idx="6">
                  <c:v>82.694239785670007</c:v>
                </c:pt>
                <c:pt idx="7">
                  <c:v>82.130219391370005</c:v>
                </c:pt>
                <c:pt idx="8">
                  <c:v>81.662995594709997</c:v>
                </c:pt>
                <c:pt idx="9">
                  <c:v>78.492366412210004</c:v>
                </c:pt>
              </c:numCache>
            </c:numRef>
          </c:val>
          <c:extLs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B0-422A-91BE-130518C60F72}"/>
            </c:ext>
          </c:extLst>
        </c:ser>
        <c:dLbls>
          <c:showLegendKey val="0"/>
          <c:showVal val="1"/>
          <c:showCatName val="0"/>
          <c:showSerName val="0"/>
          <c:showPercent val="0"/>
          <c:showBubbleSize val="0"/>
        </c:dLbls>
        <c:gapWidth val="219"/>
        <c:overlap val="100"/>
        <c:axId val="599578736"/>
        <c:axId val="599582344"/>
      </c:barChart>
      <c:catAx>
        <c:axId val="599578736"/>
        <c:scaling>
          <c:orientation val="maxMin"/>
        </c:scaling>
        <c:delete val="1"/>
        <c:axPos val="l"/>
        <c:numFmt formatCode="General" sourceLinked="0"/>
        <c:majorTickMark val="none"/>
        <c:minorTickMark val="none"/>
        <c:tickLblPos val="nextTo"/>
        <c:crossAx val="599582344"/>
        <c:crosses val="autoZero"/>
        <c:auto val="1"/>
        <c:lblAlgn val="ctr"/>
        <c:lblOffset val="100"/>
        <c:noMultiLvlLbl val="0"/>
      </c:catAx>
      <c:valAx>
        <c:axId val="599582344"/>
        <c:scaling>
          <c:orientation val="minMax"/>
          <c:max val="99999999"/>
          <c:min val="-999999"/>
        </c:scaling>
        <c:delete val="1"/>
        <c:axPos val="t"/>
        <c:numFmt formatCode="0%" sourceLinked="0"/>
        <c:majorTickMark val="out"/>
        <c:minorTickMark val="none"/>
        <c:tickLblPos val="nextTo"/>
        <c:crossAx val="599578736"/>
        <c:crosses val="autoZero"/>
        <c:crossBetween val="between"/>
      </c:valAx>
      <c:spPr>
        <a:noFill/>
        <a:ln>
          <a:noFill/>
        </a:ln>
        <a:effectLst/>
      </c:spPr>
    </c:plotArea>
    <c:plotVisOnly val="1"/>
    <c:dispBlanksAs val="gap"/>
    <c:showDLblsOverMax val="0"/>
    <c:extLst xmlns:c16="http://schemas.microsoft.com/office/drawing/2014/chart" xmlns:c15="http://schemas.microsoft.com/office/drawing/2012/chart" xmlns:c14="http://schemas.microsoft.com/office/drawing/2007/8/2/chart" xmlns:mc="http://schemas.openxmlformats.org/markup-compatibility/2006"/>
  </c:chart>
  <c:spPr>
    <a:noFill/>
    <a:ln>
      <a:noFill/>
    </a:ln>
    <a:effectLst/>
  </c:spPr>
  <c:txPr>
    <a:bodyPr/>
    <a:lstStyle/>
    <a:p>
      <a:pPr>
        <a:defRPr/>
      </a:pPr>
      <a:endParaRPr lang="da-DK"/>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withinLinearReversed" id="21">
  <a:schemeClr val="accent1"/>
</cs:colorStyle>
</file>

<file path=ppt/charts/colors39.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51B08A7-BE60-4D4F-827A-ADF6EAADCDF1}" type="datetimeFigureOut">
              <a:rPr lang="da-DK" smtClean="0"/>
              <a:t>10-02-2026</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91B9DA-905F-4D50-9414-00DB8F9C7A15}" type="slidenum">
              <a:rPr lang="da-DK" smtClean="0"/>
              <a:t>‹nr.›</a:t>
            </a:fld>
            <a:endParaRPr lang="da-DK"/>
          </a:p>
        </p:txBody>
      </p:sp>
    </p:spTree>
    <p:extLst>
      <p:ext uri="{BB962C8B-B14F-4D97-AF65-F5344CB8AC3E}">
        <p14:creationId xmlns:p14="http://schemas.microsoft.com/office/powerpoint/2010/main" val="84634136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3:00:03.369"/>
    </inkml:context>
    <inkml:brush xml:id="br0">
      <inkml:brushProperty name="width" value="0.21167" units="cm"/>
      <inkml:brushProperty name="height" value="0.21167" units="cm"/>
      <inkml:brushProperty name="color" value="#FFFFFF"/>
    </inkml:brush>
  </inkml:definitions>
  <inkml:trace contextRef="#ctx0" brushRef="#br0">0 1 1240,'149'23'80,"20"5"152,0 3 32,-5-3 144,-6 1 73,-12 1-73,-13 1-40,-12 3-264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3:00:03.378"/>
    </inkml:context>
    <inkml:brush xml:id="br0">
      <inkml:brushProperty name="width" value="0.21167" units="cm"/>
      <inkml:brushProperty name="height" value="0.21167" units="cm"/>
      <inkml:brushProperty name="color" value="#FFFFFF"/>
    </inkml:brush>
  </inkml:definitions>
  <inkml:trace contextRef="#ctx0" brushRef="#br0">0 1 976,'47'34'256,"-2"5"208,4 10-248,1 4-80,-2 12 24,5 5 33,-5 4 23,-2 1 8,-9-10-80,-1-5 0,-6-10-784,-3-7 520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3:00:03.370"/>
    </inkml:context>
    <inkml:brush xml:id="br0">
      <inkml:brushProperty name="width" value="0.21167" units="cm"/>
      <inkml:brushProperty name="height" value="0.21167" units="cm"/>
      <inkml:brushProperty name="color" value="#FFFFFF"/>
    </inkml:brush>
  </inkml:definitions>
  <inkml:trace contextRef="#ctx0" brushRef="#br0">1 1 1040,'18'79'368,"12"20"328,5 2 65,12-5-89,1-3 120,5 5-208,2 5-112,9 7-232,7-4-1280,11-10 768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3:00:03.371"/>
    </inkml:context>
    <inkml:brush xml:id="br0">
      <inkml:brushProperty name="width" value="0.1" units="cm"/>
      <inkml:brushProperty name="height" value="0.1" units="cm"/>
      <inkml:brushProperty name="color" value="#FFFFFF"/>
    </inkml:brush>
  </inkml:definitions>
  <inkml:trace contextRef="#ctx0" brushRef="#br0">0 1 1328,'30'35'584,"18"18"593,10 3 79,15 7-256,11 1-344,15-4-376,11-1-48,16-12-176,-2-5-272,4-14-1792,-2-7 1368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3:00:03.372"/>
    </inkml:context>
    <inkml:brush xml:id="br0">
      <inkml:brushProperty name="width" value="0.21167" units="cm"/>
      <inkml:brushProperty name="height" value="0.21167" units="cm"/>
      <inkml:brushProperty name="color" value="#FFFFFF"/>
    </inkml:brush>
  </inkml:definitions>
  <inkml:trace contextRef="#ctx0" brushRef="#br0">0 1 1096,'130'1'312,"5"5"208,3 5-103,-11 11-498,-10 4 73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3:00:03.373"/>
    </inkml:context>
    <inkml:brush xml:id="br0">
      <inkml:brushProperty name="width" value="0.1" units="cm"/>
      <inkml:brushProperty name="height" value="0.1" units="cm"/>
      <inkml:brushProperty name="color" value="#FFFFFF"/>
    </inkml:brush>
  </inkml:definitions>
  <inkml:trace contextRef="#ctx0" brushRef="#br0">1 114 1200,'80'-14'392,"16"-6"529,7 0-73,7-1 48,8 3 48,-2 5-544,-11 6-144,-13 7-1144,-12 1 704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3:00:03.374"/>
    </inkml:context>
    <inkml:brush xml:id="br0">
      <inkml:brushProperty name="width" value="0.21167" units="cm"/>
      <inkml:brushProperty name="height" value="0.21167" units="cm"/>
      <inkml:brushProperty name="color" value="#FFFFFF"/>
    </inkml:brush>
  </inkml:definitions>
  <inkml:trace contextRef="#ctx0" brushRef="#br0">1 0 3281,'74'16'432,"18"7"952,2 3-440,-2 8-560,-4 2-384,-3 9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3:00:03.375"/>
    </inkml:context>
    <inkml:brush xml:id="br0">
      <inkml:brushProperty name="width" value="0.1" units="cm"/>
      <inkml:brushProperty name="height" value="0.1" units="cm"/>
      <inkml:brushProperty name="color" value="#FFFFFF"/>
    </inkml:brush>
  </inkml:definitions>
  <inkml:trace contextRef="#ctx0" brushRef="#br0">1 101 3145,'57'11'816,"13"-4"1864,3-3-87,15-4-385,5-2-391,9-4-769,9 0-376,-1-2-440,-8-3-24,-9-4-8,-9-4-64,-16-1-968,-6 0-1776,-16 4 1391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3:00:03.376"/>
    </inkml:context>
    <inkml:brush xml:id="br0">
      <inkml:brushProperty name="width" value="0.1" units="cm"/>
      <inkml:brushProperty name="height" value="0.1" units="cm"/>
      <inkml:brushProperty name="color" value="#FFFFFF"/>
    </inkml:brush>
  </inkml:definitions>
  <inkml:trace contextRef="#ctx0" brushRef="#br0">0 156 896,'14'-16'568,"3"4"369,8-4 23,3 1 448,12-2-48,4-3-191,13 3-217,7 0-24,2 6-280,2 1-120,5 6-208,3 4-48,8 8-368,1 7-1176,-7 11 824</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29T13:00:03.377"/>
    </inkml:context>
    <inkml:brush xml:id="br0">
      <inkml:brushProperty name="width" value="0.21167" units="cm"/>
      <inkml:brushProperty name="height" value="0.21167" units="cm"/>
      <inkml:brushProperty name="color" value="#FFFFFF"/>
    </inkml:brush>
  </inkml:definitions>
  <inkml:trace contextRef="#ctx0" brushRef="#br0">0 1 176,'41'19'32,"10"2"128,5 3 24,2 3 8,0 4 0,-1 0-88,1 2-48,0 1 16,3 0 0,-10-1-40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55C38D-70A0-4B4B-BBAB-EC3A8A21813B}" type="datetimeFigureOut">
              <a:rPr lang="en-US" smtClean="0"/>
              <a:t>2/10/2026</a:t>
            </a:fld>
            <a:endParaRPr lang="en-US"/>
          </a:p>
        </p:txBody>
      </p:sp>
      <p:sp>
        <p:nvSpPr>
          <p:cNvPr id="4" name="Pladsholder til dias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57BD1C-1B5D-4D02-A694-61F583430B92}" type="slidenum">
              <a:rPr lang="en-US" smtClean="0"/>
              <a:t>‹nr.›</a:t>
            </a:fld>
            <a:endParaRPr lang="en-US"/>
          </a:p>
        </p:txBody>
      </p:sp>
    </p:spTree>
    <p:extLst>
      <p:ext uri="{BB962C8B-B14F-4D97-AF65-F5344CB8AC3E}">
        <p14:creationId xmlns:p14="http://schemas.microsoft.com/office/powerpoint/2010/main" val="2713220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4A38A-0842-B024-6FF0-0ED3A719E11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FD1CE8F-375E-4C7C-6769-7E69A95712BF}"/>
              </a:ext>
            </a:extLst>
          </p:cNvPr>
          <p:cNvSpPr>
            <a:spLocks noGrp="1" noRot="1" noChangeAspect="1"/>
          </p:cNvSpPr>
          <p:nvPr>
            <p:ph type="sldImg"/>
          </p:nvPr>
        </p:nvSpPr>
        <p:spPr/>
        <p:txBody>
          <a:bodyPr/>
          <a:lstStyle/>
          <a:p>
            <a:endParaRPr lang="da-DK"/>
          </a:p>
        </p:txBody>
      </p:sp>
      <p:sp>
        <p:nvSpPr>
          <p:cNvPr id="3" name="Pladsholder til noter 2">
            <a:extLst>
              <a:ext uri="{FF2B5EF4-FFF2-40B4-BE49-F238E27FC236}">
                <a16:creationId xmlns:a16="http://schemas.microsoft.com/office/drawing/2014/main" id="{70EBC7A9-90E9-B7EB-738F-3492C4D24080}"/>
              </a:ext>
            </a:extLst>
          </p:cNvPr>
          <p:cNvSpPr>
            <a:spLocks noGrp="1"/>
          </p:cNvSpPr>
          <p:nvPr>
            <p:ph type="body" idx="1"/>
          </p:nvPr>
        </p:nvSpPr>
        <p:spPr/>
        <p:txBody>
          <a:bodyPr/>
          <a:lstStyle/>
          <a:p>
            <a:r>
              <a:rPr lang="da-DK"/>
              <a:t>Dette slide kan bruges til at visualisere/fremhæve en målgruppe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a:t>Personerne kan farves individuelt efter procentsatsen</a:t>
            </a:r>
          </a:p>
        </p:txBody>
      </p:sp>
      <p:sp>
        <p:nvSpPr>
          <p:cNvPr id="4" name="Pladsholder til slidenummer 3">
            <a:extLst>
              <a:ext uri="{FF2B5EF4-FFF2-40B4-BE49-F238E27FC236}">
                <a16:creationId xmlns:a16="http://schemas.microsoft.com/office/drawing/2014/main" id="{136C502D-808A-663F-4CF0-05E4B8866177}"/>
              </a:ext>
            </a:extLst>
          </p:cNvPr>
          <p:cNvSpPr>
            <a:spLocks noGrp="1"/>
          </p:cNvSpPr>
          <p:nvPr>
            <p:ph type="sldNum" sz="quarter" idx="5"/>
          </p:nvPr>
        </p:nvSpPr>
        <p:spPr/>
        <p:txBody>
          <a:bodyPr/>
          <a:lstStyle/>
          <a:p>
            <a:fld id="{3157BD1C-1B5D-4D02-A694-61F583430B92}" type="slidenum">
              <a:rPr lang="en-US" smtClean="0"/>
              <a:t>7</a:t>
            </a:fld>
            <a:endParaRPr lang="en-US"/>
          </a:p>
        </p:txBody>
      </p:sp>
    </p:spTree>
    <p:extLst>
      <p:ext uri="{BB962C8B-B14F-4D97-AF65-F5344CB8AC3E}">
        <p14:creationId xmlns:p14="http://schemas.microsoft.com/office/powerpoint/2010/main" val="973560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57BD1C-1B5D-4D02-A694-61F583430B92}" type="slidenum">
              <a:rPr lang="en-US" smtClean="0"/>
              <a:t>16</a:t>
            </a:fld>
            <a:endParaRPr lang="en-US"/>
          </a:p>
        </p:txBody>
      </p:sp>
    </p:spTree>
    <p:extLst>
      <p:ext uri="{BB962C8B-B14F-4D97-AF65-F5344CB8AC3E}">
        <p14:creationId xmlns:p14="http://schemas.microsoft.com/office/powerpoint/2010/main" val="414144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24966-4863-DA2B-2C3F-1E9A4D53D8C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DF270E2-F567-A6C3-F5A9-6EC4BABF94A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A8E0334-7CA8-091B-83F4-C20A63060D6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4C5CC911-95C1-6882-C5CD-0834C8A32C18}"/>
              </a:ext>
            </a:extLst>
          </p:cNvPr>
          <p:cNvSpPr>
            <a:spLocks noGrp="1"/>
          </p:cNvSpPr>
          <p:nvPr>
            <p:ph type="sldNum" sz="quarter" idx="5"/>
          </p:nvPr>
        </p:nvSpPr>
        <p:spPr/>
        <p:txBody>
          <a:bodyPr/>
          <a:lstStyle/>
          <a:p>
            <a:fld id="{3157BD1C-1B5D-4D02-A694-61F583430B92}" type="slidenum">
              <a:rPr lang="en-US" smtClean="0"/>
              <a:t>17</a:t>
            </a:fld>
            <a:endParaRPr lang="en-US"/>
          </a:p>
        </p:txBody>
      </p:sp>
    </p:spTree>
    <p:extLst>
      <p:ext uri="{BB962C8B-B14F-4D97-AF65-F5344CB8AC3E}">
        <p14:creationId xmlns:p14="http://schemas.microsoft.com/office/powerpoint/2010/main" val="3493547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3157BD1C-1B5D-4D02-A694-61F583430B92}" type="slidenum">
              <a:rPr lang="en-US" smtClean="0"/>
              <a:t>24</a:t>
            </a:fld>
            <a:endParaRPr lang="en-US"/>
          </a:p>
        </p:txBody>
      </p:sp>
    </p:spTree>
    <p:extLst>
      <p:ext uri="{BB962C8B-B14F-4D97-AF65-F5344CB8AC3E}">
        <p14:creationId xmlns:p14="http://schemas.microsoft.com/office/powerpoint/2010/main" val="330749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8.jpe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9.jpe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0.jpe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1.jpe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2.jpe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4.jpe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35.jpeg"/><Relationship Id="rId1" Type="http://schemas.openxmlformats.org/officeDocument/2006/relationships/slideMaster" Target="../slideMasters/slideMaster2.xml"/><Relationship Id="rId4" Type="http://schemas.openxmlformats.org/officeDocument/2006/relationships/image" Target="../media/image136.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Master" Target="../slideMasters/slideMaster2.xml"/><Relationship Id="rId4" Type="http://schemas.openxmlformats.org/officeDocument/2006/relationships/image" Target="../media/image139.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openxmlformats.org/officeDocument/2006/relationships/hyperlink" Target="http://www.dscert.dk/da-DK/Ydelser/Branchestandarder/Sider/DSISO20252Markeds-,opinions-ogsamfundsunders%C3%B8gelser.aspx" TargetMode="External"/><Relationship Id="rId2" Type="http://schemas.openxmlformats.org/officeDocument/2006/relationships/hyperlink" Target="http://www.esomar.org/uploads/public/knowledge-and-standards/codes-and-guidelines/ESOMAR_ICC-ESOMAR_Code_English.pdf" TargetMode="External"/><Relationship Id="rId1" Type="http://schemas.openxmlformats.org/officeDocument/2006/relationships/slideMaster" Target="../slideMasters/slideMaster2.xml"/><Relationship Id="rId4" Type="http://schemas.openxmlformats.org/officeDocument/2006/relationships/hyperlink" Target="https://wilke.dk/privatlivspolitik" TargetMode="External"/></Relationships>
</file>

<file path=ppt/slideLayouts/_rels/slideLayout144.xml.rels><?xml version="1.0" encoding="UTF-8" standalone="yes"?>
<Relationships xmlns="http://schemas.openxmlformats.org/package/2006/relationships"><Relationship Id="rId3" Type="http://schemas.openxmlformats.org/officeDocument/2006/relationships/hyperlink" Target="https://wilke.dk/privacypolicy" TargetMode="External"/><Relationship Id="rId2" Type="http://schemas.openxmlformats.org/officeDocument/2006/relationships/hyperlink" Target="http://www.esomar.org/uploads/public/knowledge-and-standards/codes-and-guidelines/ESOMAR_ICC-ESOMAR_Code_English.pdf" TargetMode="External"/><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27.png"/><Relationship Id="rId18" Type="http://schemas.openxmlformats.org/officeDocument/2006/relationships/customXml" Target="../ink/ink9.xml"/><Relationship Id="rId26" Type="http://schemas.openxmlformats.org/officeDocument/2006/relationships/image" Target="../media/image20.png"/><Relationship Id="rId3" Type="http://schemas.openxmlformats.org/officeDocument/2006/relationships/image" Target="../media/image22.png"/><Relationship Id="rId21" Type="http://schemas.openxmlformats.org/officeDocument/2006/relationships/image" Target="../media/image31.png"/><Relationship Id="rId7" Type="http://schemas.openxmlformats.org/officeDocument/2006/relationships/image" Target="../media/image24.png"/><Relationship Id="rId12" Type="http://schemas.openxmlformats.org/officeDocument/2006/relationships/customXml" Target="../ink/ink6.xml"/><Relationship Id="rId17" Type="http://schemas.openxmlformats.org/officeDocument/2006/relationships/image" Target="../media/image29.png"/><Relationship Id="rId25" Type="http://schemas.microsoft.com/office/2007/relationships/hdphoto" Target="../media/hdphoto2.wdp"/><Relationship Id="rId2" Type="http://schemas.openxmlformats.org/officeDocument/2006/relationships/customXml" Target="../ink/ink1.xml"/><Relationship Id="rId16" Type="http://schemas.openxmlformats.org/officeDocument/2006/relationships/customXml" Target="../ink/ink8.xml"/><Relationship Id="rId20" Type="http://schemas.openxmlformats.org/officeDocument/2006/relationships/customXml" Target="../ink/ink10.xml"/><Relationship Id="rId1" Type="http://schemas.openxmlformats.org/officeDocument/2006/relationships/slideMaster" Target="../slideMasters/slideMaster1.xml"/><Relationship Id="rId6" Type="http://schemas.openxmlformats.org/officeDocument/2006/relationships/customXml" Target="../ink/ink3.xml"/><Relationship Id="rId11" Type="http://schemas.openxmlformats.org/officeDocument/2006/relationships/image" Target="../media/image26.png"/><Relationship Id="rId24" Type="http://schemas.openxmlformats.org/officeDocument/2006/relationships/image" Target="../media/image19.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18.svg"/><Relationship Id="rId10" Type="http://schemas.openxmlformats.org/officeDocument/2006/relationships/customXml" Target="../ink/ink5.xml"/><Relationship Id="rId19" Type="http://schemas.openxmlformats.org/officeDocument/2006/relationships/image" Target="../media/image30.png"/><Relationship Id="rId4" Type="http://schemas.openxmlformats.org/officeDocument/2006/relationships/customXml" Target="../ink/ink2.xml"/><Relationship Id="rId9" Type="http://schemas.openxmlformats.org/officeDocument/2006/relationships/image" Target="../media/image25.png"/><Relationship Id="rId14" Type="http://schemas.openxmlformats.org/officeDocument/2006/relationships/customXml" Target="../ink/ink7.xml"/><Relationship Id="rId2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 Id="rId9" Type="http://schemas.openxmlformats.org/officeDocument/2006/relationships/image" Target="../media/image45.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Master" Target="../slideMasters/slideMaster1.xml"/><Relationship Id="rId6" Type="http://schemas.openxmlformats.org/officeDocument/2006/relationships/image" Target="../media/image52.svg"/><Relationship Id="rId5" Type="http://schemas.openxmlformats.org/officeDocument/2006/relationships/image" Target="../media/image51.svg"/><Relationship Id="rId4" Type="http://schemas.openxmlformats.org/officeDocument/2006/relationships/image" Target="../media/image50.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70.png"/><Relationship Id="rId3" Type="http://schemas.openxmlformats.org/officeDocument/2006/relationships/image" Target="../media/image55.svg"/><Relationship Id="rId21" Type="http://schemas.openxmlformats.org/officeDocument/2006/relationships/image" Target="../media/image73.sv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67.svg"/><Relationship Id="rId23" Type="http://schemas.openxmlformats.org/officeDocument/2006/relationships/image" Target="../media/image75.svg"/><Relationship Id="rId10" Type="http://schemas.openxmlformats.org/officeDocument/2006/relationships/image" Target="../media/image62.png"/><Relationship Id="rId19" Type="http://schemas.openxmlformats.org/officeDocument/2006/relationships/image" Target="../media/image71.sv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 Id="rId22" Type="http://schemas.openxmlformats.org/officeDocument/2006/relationships/image" Target="../media/image7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Master" Target="../slideMasters/slideMaster1.xml"/><Relationship Id="rId5" Type="http://schemas.openxmlformats.org/officeDocument/2006/relationships/image" Target="../media/image91.svg"/><Relationship Id="rId4" Type="http://schemas.openxmlformats.org/officeDocument/2006/relationships/image" Target="../media/image90.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svg"/><Relationship Id="rId18" Type="http://schemas.openxmlformats.org/officeDocument/2006/relationships/image" Target="../media/image108.png"/><Relationship Id="rId3" Type="http://schemas.openxmlformats.org/officeDocument/2006/relationships/image" Target="../media/image93.svg"/><Relationship Id="rId7" Type="http://schemas.openxmlformats.org/officeDocument/2006/relationships/image" Target="../media/image97.svg"/><Relationship Id="rId12" Type="http://schemas.openxmlformats.org/officeDocument/2006/relationships/image" Target="../media/image102.png"/><Relationship Id="rId17" Type="http://schemas.openxmlformats.org/officeDocument/2006/relationships/image" Target="../media/image107.svg"/><Relationship Id="rId2" Type="http://schemas.openxmlformats.org/officeDocument/2006/relationships/image" Target="../media/image92.png"/><Relationship Id="rId16" Type="http://schemas.openxmlformats.org/officeDocument/2006/relationships/image" Target="../media/image106.png"/><Relationship Id="rId1" Type="http://schemas.openxmlformats.org/officeDocument/2006/relationships/slideMaster" Target="../slideMasters/slideMaster1.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5" Type="http://schemas.openxmlformats.org/officeDocument/2006/relationships/image" Target="../media/image105.svg"/><Relationship Id="rId10" Type="http://schemas.openxmlformats.org/officeDocument/2006/relationships/image" Target="../media/image100.png"/><Relationship Id="rId19" Type="http://schemas.openxmlformats.org/officeDocument/2006/relationships/image" Target="../media/image109.svg"/><Relationship Id="rId4" Type="http://schemas.openxmlformats.org/officeDocument/2006/relationships/image" Target="../media/image94.png"/><Relationship Id="rId9" Type="http://schemas.openxmlformats.org/officeDocument/2006/relationships/image" Target="../media/image99.svg"/><Relationship Id="rId14" Type="http://schemas.openxmlformats.org/officeDocument/2006/relationships/image" Target="../media/image10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Master" Target="../slideMasters/slideMaster1.xml"/><Relationship Id="rId6" Type="http://schemas.openxmlformats.org/officeDocument/2006/relationships/image" Target="../media/image96.png"/><Relationship Id="rId5" Type="http://schemas.openxmlformats.org/officeDocument/2006/relationships/image" Target="../media/image95.svg"/><Relationship Id="rId4" Type="http://schemas.openxmlformats.org/officeDocument/2006/relationships/image" Target="../media/image9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Master" Target="../slideMasters/slideMaster1.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15.sv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hyperlink" Target="http://www.dscert.dk/da-DK/Ydelser/Branchestandarder/Sider/DSISO20252Markeds-,opinions-ogsamfundsunders%C3%B8gelser.aspx" TargetMode="External"/><Relationship Id="rId2" Type="http://schemas.openxmlformats.org/officeDocument/2006/relationships/hyperlink" Target="http://www.esomar.org/uploads/public/knowledge-and-standards/codes-and-guidelines/ESOMAR_ICC-ESOMAR_Code_English.pdf" TargetMode="External"/><Relationship Id="rId1" Type="http://schemas.openxmlformats.org/officeDocument/2006/relationships/slideMaster" Target="../slideMasters/slideMaster1.xml"/><Relationship Id="rId4" Type="http://schemas.openxmlformats.org/officeDocument/2006/relationships/hyperlink" Target="https://wilke.dk/privatlivspolitik" TargetMode="Externa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s://wilke.dk/privacypolicy" TargetMode="External"/><Relationship Id="rId2" Type="http://schemas.openxmlformats.org/officeDocument/2006/relationships/hyperlink" Target="http://www.esomar.org/uploads/public/knowledge-and-standards/codes-and-guidelines/ESOMAR_ICC-ESOMAR_Code_English.pdf" TargetMode="External"/><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Master" Target="../slideMasters/slideMaster1.xml"/><Relationship Id="rId5" Type="http://schemas.openxmlformats.org/officeDocument/2006/relationships/image" Target="../media/image124.png"/><Relationship Id="rId4" Type="http://schemas.openxmlformats.org/officeDocument/2006/relationships/hyperlink" Target="https://www.linkedin.com/in/christian-helm/" TargetMode="Externa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Master" Target="../slideMasters/slideMaster1.xml"/><Relationship Id="rId4" Type="http://schemas.openxmlformats.org/officeDocument/2006/relationships/hyperlink" Target="file:///\\fileshare01\Wilke\Marketing\Billedbank\Kollegaer\Kollegaer%20uden%20baggrund"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Indhold">
    <p:bg>
      <p:bgPr>
        <a:solidFill>
          <a:schemeClr val="accent3">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8A74F18-5AC5-4EE5-9A66-F8055C230EB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2" name="Tekstfelt 1">
            <a:extLst>
              <a:ext uri="{FF2B5EF4-FFF2-40B4-BE49-F238E27FC236}">
                <a16:creationId xmlns:a16="http://schemas.microsoft.com/office/drawing/2014/main" id="{5F0567B8-A261-4270-9EC7-11596E198E67}"/>
              </a:ext>
            </a:extLst>
          </p:cNvPr>
          <p:cNvSpPr txBox="1"/>
          <p:nvPr userDrawn="1"/>
        </p:nvSpPr>
        <p:spPr>
          <a:xfrm>
            <a:off x="1" y="2195781"/>
            <a:ext cx="10159999" cy="1323439"/>
          </a:xfrm>
          <a:prstGeom prst="rect">
            <a:avLst/>
          </a:prstGeom>
          <a:noFill/>
        </p:spPr>
        <p:txBody>
          <a:bodyPr wrap="square" rtlCol="0">
            <a:spAutoFit/>
          </a:bodyPr>
          <a:lstStyle/>
          <a:p>
            <a:pPr algn="ctr"/>
            <a:r>
              <a:rPr lang="da-DK" sz="8000" dirty="0">
                <a:solidFill>
                  <a:schemeClr val="bg1"/>
                </a:solidFill>
                <a:latin typeface="NeuzeitGroBla" panose="00000A00000000000000" pitchFamily="50" charset="0"/>
              </a:rPr>
              <a:t>FORSIDE</a:t>
            </a:r>
          </a:p>
        </p:txBody>
      </p:sp>
    </p:spTree>
    <p:extLst>
      <p:ext uri="{BB962C8B-B14F-4D97-AF65-F5344CB8AC3E}">
        <p14:creationId xmlns:p14="http://schemas.microsoft.com/office/powerpoint/2010/main" val="356173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verskrift + tekst + billede">
    <p:spTree>
      <p:nvGrpSpPr>
        <p:cNvPr id="1" name=""/>
        <p:cNvGrpSpPr/>
        <p:nvPr/>
      </p:nvGrpSpPr>
      <p:grpSpPr>
        <a:xfrm>
          <a:off x="0" y="0"/>
          <a:ext cx="0" cy="0"/>
          <a:chOff x="0" y="0"/>
          <a:chExt cx="0" cy="0"/>
        </a:xfrm>
      </p:grpSpPr>
      <p:sp>
        <p:nvSpPr>
          <p:cNvPr id="2" name="Pladsholder til billede 4">
            <a:extLst>
              <a:ext uri="{FF2B5EF4-FFF2-40B4-BE49-F238E27FC236}">
                <a16:creationId xmlns:a16="http://schemas.microsoft.com/office/drawing/2014/main" id="{8F1D0240-C125-DFED-6AE0-5BB216992962}"/>
              </a:ext>
            </a:extLst>
          </p:cNvPr>
          <p:cNvSpPr>
            <a:spLocks noGrp="1"/>
          </p:cNvSpPr>
          <p:nvPr>
            <p:ph type="pic" sz="quarter" idx="14"/>
          </p:nvPr>
        </p:nvSpPr>
        <p:spPr>
          <a:xfrm>
            <a:off x="6358400" y="0"/>
            <a:ext cx="3801600" cy="5715000"/>
          </a:xfrm>
          <a:prstGeom prst="rect">
            <a:avLst/>
          </a:prstGeom>
          <a:solidFill>
            <a:schemeClr val="accent2">
              <a:alpha val="50196"/>
            </a:schemeClr>
          </a:solidFill>
        </p:spPr>
        <p:txBody>
          <a:bodyPr/>
          <a:lstStyle>
            <a:lvl1pPr marL="0" indent="0">
              <a:buNone/>
              <a:defRPr sz="1778"/>
            </a:lvl1pPr>
          </a:lstStyle>
          <a:p>
            <a:r>
              <a:rPr lang="da-DK"/>
              <a:t>Klik på ikonet for at tilføje et billede</a:t>
            </a:r>
          </a:p>
        </p:txBody>
      </p:sp>
      <p:sp>
        <p:nvSpPr>
          <p:cNvPr id="5" name="Pladsholder til tekst 51">
            <a:extLst>
              <a:ext uri="{FF2B5EF4-FFF2-40B4-BE49-F238E27FC236}">
                <a16:creationId xmlns:a16="http://schemas.microsoft.com/office/drawing/2014/main" id="{2544C5B4-049E-FD85-79C2-761484779956}"/>
              </a:ext>
            </a:extLst>
          </p:cNvPr>
          <p:cNvSpPr>
            <a:spLocks noGrp="1"/>
          </p:cNvSpPr>
          <p:nvPr>
            <p:ph type="body" sz="quarter" idx="10" hasCustomPrompt="1"/>
          </p:nvPr>
        </p:nvSpPr>
        <p:spPr>
          <a:xfrm>
            <a:off x="358775" y="120650"/>
            <a:ext cx="5801345"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7" name="Pladsholder til tekst 53">
            <a:extLst>
              <a:ext uri="{FF2B5EF4-FFF2-40B4-BE49-F238E27FC236}">
                <a16:creationId xmlns:a16="http://schemas.microsoft.com/office/drawing/2014/main" id="{9419EB3B-4261-AC02-EF00-9851F64B6DB7}"/>
              </a:ext>
            </a:extLst>
          </p:cNvPr>
          <p:cNvSpPr>
            <a:spLocks noGrp="1"/>
          </p:cNvSpPr>
          <p:nvPr>
            <p:ph type="body" sz="quarter" idx="11" hasCustomPrompt="1"/>
          </p:nvPr>
        </p:nvSpPr>
        <p:spPr>
          <a:xfrm>
            <a:off x="358775" y="336550"/>
            <a:ext cx="5801345" cy="454025"/>
          </a:xfrm>
          <a:prstGeom prst="rect">
            <a:avLst/>
          </a:prstGeom>
        </p:spPr>
        <p:txBody>
          <a:bodyPr/>
          <a:lstStyle>
            <a:lvl1pPr marL="0" indent="0">
              <a:buNone/>
              <a:defRPr sz="2200">
                <a:latin typeface="+mj-lt"/>
              </a:defRPr>
            </a:lvl1pPr>
          </a:lstStyle>
          <a:p>
            <a:pPr lvl="0"/>
            <a:r>
              <a:rPr lang="da-DK" dirty="0"/>
              <a:t>Overskrift</a:t>
            </a:r>
          </a:p>
        </p:txBody>
      </p:sp>
      <p:sp>
        <p:nvSpPr>
          <p:cNvPr id="3" name="Pladsholder til tekst 2">
            <a:extLst>
              <a:ext uri="{FF2B5EF4-FFF2-40B4-BE49-F238E27FC236}">
                <a16:creationId xmlns:a16="http://schemas.microsoft.com/office/drawing/2014/main" id="{639F7ABE-9980-8C37-B176-A62675013F8D}"/>
              </a:ext>
            </a:extLst>
          </p:cNvPr>
          <p:cNvSpPr>
            <a:spLocks noGrp="1"/>
          </p:cNvSpPr>
          <p:nvPr>
            <p:ph type="body" sz="quarter" idx="12" hasCustomPrompt="1"/>
          </p:nvPr>
        </p:nvSpPr>
        <p:spPr>
          <a:xfrm>
            <a:off x="358775" y="841375"/>
            <a:ext cx="5873353" cy="4319588"/>
          </a:xfrm>
          <a:prstGeom prst="rect">
            <a:avLst/>
          </a:prstGeom>
        </p:spPr>
        <p:txBody>
          <a:bodyPr/>
          <a:lstStyle>
            <a:lvl1pPr marL="0" indent="0">
              <a:buNone/>
              <a:defRPr sz="1200"/>
            </a:lvl1pPr>
          </a:lstStyle>
          <a:p>
            <a:pPr lvl="0"/>
            <a:r>
              <a:rPr lang="da-DK"/>
              <a:t>Tekst…</a:t>
            </a:r>
          </a:p>
        </p:txBody>
      </p:sp>
    </p:spTree>
    <p:extLst>
      <p:ext uri="{BB962C8B-B14F-4D97-AF65-F5344CB8AC3E}">
        <p14:creationId xmlns:p14="http://schemas.microsoft.com/office/powerpoint/2010/main" val="19034249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rside, find billede">
    <p:spTree>
      <p:nvGrpSpPr>
        <p:cNvPr id="1" name=""/>
        <p:cNvGrpSpPr/>
        <p:nvPr/>
      </p:nvGrpSpPr>
      <p:grpSpPr>
        <a:xfrm>
          <a:off x="0" y="0"/>
          <a:ext cx="0" cy="0"/>
          <a:chOff x="0" y="0"/>
          <a:chExt cx="0" cy="0"/>
        </a:xfrm>
      </p:grpSpPr>
      <p:sp>
        <p:nvSpPr>
          <p:cNvPr id="9" name="Pladsholder til billede 8"/>
          <p:cNvSpPr>
            <a:spLocks noGrp="1"/>
          </p:cNvSpPr>
          <p:nvPr>
            <p:ph type="pic" sz="quarter" idx="11"/>
          </p:nvPr>
        </p:nvSpPr>
        <p:spPr>
          <a:xfrm>
            <a:off x="0" y="0"/>
            <a:ext cx="10160000" cy="5715000"/>
          </a:xfrm>
          <a:prstGeom prst="rect">
            <a:avLst/>
          </a:prstGeom>
          <a:solidFill>
            <a:schemeClr val="bg1">
              <a:lumMod val="85000"/>
            </a:schemeClr>
          </a:solidFill>
        </p:spPr>
        <p:txBody>
          <a:bodyPr/>
          <a:lstStyle>
            <a:lvl1pPr>
              <a:defRPr sz="222">
                <a:solidFill>
                  <a:schemeClr val="bg1">
                    <a:lumMod val="85000"/>
                  </a:schemeClr>
                </a:solidFill>
              </a:defRPr>
            </a:lvl1pPr>
          </a:lstStyle>
          <a:p>
            <a:r>
              <a:rPr lang="da-DK"/>
              <a:t>Klik på ikonet for at tilføje et billede</a:t>
            </a:r>
            <a:endParaRPr lang="en-US" dirty="0"/>
          </a:p>
        </p:txBody>
      </p:sp>
      <p:sp>
        <p:nvSpPr>
          <p:cNvPr id="11" name="Pladsholder til tekst 10"/>
          <p:cNvSpPr>
            <a:spLocks noGrp="1"/>
          </p:cNvSpPr>
          <p:nvPr>
            <p:ph type="body" sz="quarter" idx="12" hasCustomPrompt="1"/>
          </p:nvPr>
        </p:nvSpPr>
        <p:spPr>
          <a:xfrm>
            <a:off x="1799638" y="1633544"/>
            <a:ext cx="6560729" cy="2016039"/>
          </a:xfrm>
          <a:prstGeom prst="rect">
            <a:avLst/>
          </a:prstGeom>
        </p:spPr>
        <p:txBody>
          <a:bodyPr anchor="b"/>
          <a:lstStyle>
            <a:lvl1pPr marL="0" indent="0" algn="ctr">
              <a:buNone/>
              <a:defRPr sz="4444" b="0">
                <a:solidFill>
                  <a:schemeClr val="bg1"/>
                </a:solidFill>
                <a:latin typeface="NeuzeitGroBla" panose="00000A00000000000000" pitchFamily="50" charset="0"/>
              </a:defRPr>
            </a:lvl1pPr>
          </a:lstStyle>
          <a:p>
            <a:pPr lvl="0"/>
            <a:r>
              <a:rPr lang="da-DK" dirty="0"/>
              <a:t>Forside</a:t>
            </a:r>
            <a:endParaRPr lang="en-US" dirty="0"/>
          </a:p>
        </p:txBody>
      </p:sp>
      <p:sp>
        <p:nvSpPr>
          <p:cNvPr id="13" name="Pladsholder til tekst 12"/>
          <p:cNvSpPr>
            <a:spLocks noGrp="1"/>
          </p:cNvSpPr>
          <p:nvPr>
            <p:ph type="body" sz="quarter" idx="13" hasCustomPrompt="1"/>
          </p:nvPr>
        </p:nvSpPr>
        <p:spPr>
          <a:xfrm>
            <a:off x="2439462" y="3721770"/>
            <a:ext cx="5281084" cy="1223962"/>
          </a:xfrm>
          <a:prstGeom prst="rect">
            <a:avLst/>
          </a:prstGeom>
        </p:spPr>
        <p:txBody>
          <a:bodyPr/>
          <a:lstStyle>
            <a:lvl1pPr marL="0" indent="0" algn="ctr">
              <a:buNone/>
              <a:defRPr sz="1778" b="0" baseline="0">
                <a:solidFill>
                  <a:schemeClr val="bg1"/>
                </a:solidFill>
                <a:latin typeface="NeuzeitGroBla" panose="00000A00000000000000" pitchFamily="50" charset="0"/>
              </a:defRPr>
            </a:lvl1pPr>
          </a:lstStyle>
          <a:p>
            <a:pPr lvl="0"/>
            <a:r>
              <a:rPr lang="da-DK" dirty="0"/>
              <a:t>Uddybende underoverskrift</a:t>
            </a:r>
            <a:endParaRPr lang="en-US" dirty="0"/>
          </a:p>
        </p:txBody>
      </p:sp>
      <p:cxnSp>
        <p:nvCxnSpPr>
          <p:cNvPr id="15" name="Lige forbindelse 14"/>
          <p:cNvCxnSpPr/>
          <p:nvPr userDrawn="1"/>
        </p:nvCxnSpPr>
        <p:spPr>
          <a:xfrm>
            <a:off x="2079669" y="3721596"/>
            <a:ext cx="60006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dsholder til tekst 12"/>
          <p:cNvSpPr>
            <a:spLocks noGrp="1"/>
          </p:cNvSpPr>
          <p:nvPr>
            <p:ph type="body" sz="quarter" idx="14" hasCustomPrompt="1"/>
          </p:nvPr>
        </p:nvSpPr>
        <p:spPr>
          <a:xfrm>
            <a:off x="2439462" y="4945732"/>
            <a:ext cx="5281084" cy="576064"/>
          </a:xfrm>
          <a:prstGeom prst="rect">
            <a:avLst/>
          </a:prstGeom>
        </p:spPr>
        <p:txBody>
          <a:bodyPr/>
          <a:lstStyle>
            <a:lvl1pPr marL="0" indent="0" algn="ctr">
              <a:buNone/>
              <a:defRPr sz="1222" b="0" baseline="0">
                <a:solidFill>
                  <a:schemeClr val="bg1"/>
                </a:solidFill>
                <a:latin typeface="NeuzeitGroExtBla" panose="00000A00000000000000" pitchFamily="50" charset="0"/>
              </a:defRPr>
            </a:lvl1pPr>
          </a:lstStyle>
          <a:p>
            <a:pPr lvl="0"/>
            <a:r>
              <a:rPr lang="da-DK" dirty="0"/>
              <a:t>Wilke, Januar 2021</a:t>
            </a:r>
            <a:endParaRPr lang="en-US" dirty="0"/>
          </a:p>
        </p:txBody>
      </p:sp>
      <p:pic>
        <p:nvPicPr>
          <p:cNvPr id="8" name="Grafik 7">
            <a:extLst>
              <a:ext uri="{FF2B5EF4-FFF2-40B4-BE49-F238E27FC236}">
                <a16:creationId xmlns:a16="http://schemas.microsoft.com/office/drawing/2014/main" id="{1B138E37-7613-4688-8C43-537A58FB7B39}"/>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28008"/>
          <a:stretch/>
        </p:blipFill>
        <p:spPr>
          <a:xfrm>
            <a:off x="9404670" y="4983912"/>
            <a:ext cx="755332" cy="684851"/>
          </a:xfrm>
          <a:prstGeom prst="rect">
            <a:avLst/>
          </a:prstGeom>
        </p:spPr>
      </p:pic>
    </p:spTree>
    <p:extLst>
      <p:ext uri="{BB962C8B-B14F-4D97-AF65-F5344CB8AC3E}">
        <p14:creationId xmlns:p14="http://schemas.microsoft.com/office/powerpoint/2010/main" val="11573884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Forside, find billede (lyst)">
    <p:spTree>
      <p:nvGrpSpPr>
        <p:cNvPr id="1" name=""/>
        <p:cNvGrpSpPr/>
        <p:nvPr/>
      </p:nvGrpSpPr>
      <p:grpSpPr>
        <a:xfrm>
          <a:off x="0" y="0"/>
          <a:ext cx="0" cy="0"/>
          <a:chOff x="0" y="0"/>
          <a:chExt cx="0" cy="0"/>
        </a:xfrm>
      </p:grpSpPr>
      <p:sp>
        <p:nvSpPr>
          <p:cNvPr id="9" name="Pladsholder til billede 8"/>
          <p:cNvSpPr>
            <a:spLocks noGrp="1"/>
          </p:cNvSpPr>
          <p:nvPr>
            <p:ph type="pic" sz="quarter" idx="11"/>
          </p:nvPr>
        </p:nvSpPr>
        <p:spPr>
          <a:xfrm>
            <a:off x="0" y="0"/>
            <a:ext cx="10160000" cy="5715000"/>
          </a:xfrm>
          <a:prstGeom prst="rect">
            <a:avLst/>
          </a:prstGeom>
          <a:solidFill>
            <a:schemeClr val="bg1">
              <a:lumMod val="85000"/>
            </a:schemeClr>
          </a:solidFill>
        </p:spPr>
        <p:txBody>
          <a:bodyPr/>
          <a:lstStyle>
            <a:lvl1pPr>
              <a:defRPr sz="222">
                <a:solidFill>
                  <a:schemeClr val="bg1">
                    <a:lumMod val="85000"/>
                  </a:schemeClr>
                </a:solidFill>
              </a:defRPr>
            </a:lvl1pPr>
          </a:lstStyle>
          <a:p>
            <a:r>
              <a:rPr lang="da-DK"/>
              <a:t>Klik på ikonet for at tilføje et billede</a:t>
            </a:r>
            <a:endParaRPr lang="en-US" dirty="0"/>
          </a:p>
        </p:txBody>
      </p:sp>
      <p:sp>
        <p:nvSpPr>
          <p:cNvPr id="13" name="Pladsholder til tekst 12"/>
          <p:cNvSpPr>
            <a:spLocks noGrp="1"/>
          </p:cNvSpPr>
          <p:nvPr>
            <p:ph type="body" sz="quarter" idx="13" hasCustomPrompt="1"/>
          </p:nvPr>
        </p:nvSpPr>
        <p:spPr>
          <a:xfrm>
            <a:off x="2439462" y="3721770"/>
            <a:ext cx="5281084" cy="1223962"/>
          </a:xfrm>
          <a:prstGeom prst="rect">
            <a:avLst/>
          </a:prstGeom>
        </p:spPr>
        <p:txBody>
          <a:bodyPr/>
          <a:lstStyle>
            <a:lvl1pPr marL="0" indent="0" algn="ctr">
              <a:buNone/>
              <a:defRPr sz="1778" b="0" baseline="0">
                <a:solidFill>
                  <a:schemeClr val="accent2"/>
                </a:solidFill>
                <a:latin typeface="NeuzeitGroBla" panose="00000A00000000000000" pitchFamily="50" charset="0"/>
              </a:defRPr>
            </a:lvl1pPr>
          </a:lstStyle>
          <a:p>
            <a:pPr lvl="0"/>
            <a:r>
              <a:rPr lang="da-DK" dirty="0"/>
              <a:t>Uddybende underoverskrift</a:t>
            </a:r>
            <a:endParaRPr lang="en-US" dirty="0"/>
          </a:p>
        </p:txBody>
      </p:sp>
      <p:cxnSp>
        <p:nvCxnSpPr>
          <p:cNvPr id="15" name="Lige forbindelse 14"/>
          <p:cNvCxnSpPr/>
          <p:nvPr userDrawn="1"/>
        </p:nvCxnSpPr>
        <p:spPr>
          <a:xfrm>
            <a:off x="2079669" y="3721596"/>
            <a:ext cx="600066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Pladsholder til tekst 12"/>
          <p:cNvSpPr>
            <a:spLocks noGrp="1"/>
          </p:cNvSpPr>
          <p:nvPr>
            <p:ph type="body" sz="quarter" idx="14" hasCustomPrompt="1"/>
          </p:nvPr>
        </p:nvSpPr>
        <p:spPr>
          <a:xfrm>
            <a:off x="2439462" y="4945732"/>
            <a:ext cx="5281084" cy="576064"/>
          </a:xfrm>
          <a:prstGeom prst="rect">
            <a:avLst/>
          </a:prstGeom>
        </p:spPr>
        <p:txBody>
          <a:bodyPr/>
          <a:lstStyle>
            <a:lvl1pPr marL="0" indent="0" algn="ctr">
              <a:buNone/>
              <a:defRPr sz="1222" b="0" baseline="0">
                <a:solidFill>
                  <a:schemeClr val="accent2"/>
                </a:solidFill>
                <a:latin typeface="NeuzeitGroExtBla" panose="00000A00000000000000" pitchFamily="50" charset="0"/>
              </a:defRPr>
            </a:lvl1pPr>
          </a:lstStyle>
          <a:p>
            <a:pPr lvl="0"/>
            <a:r>
              <a:rPr lang="da-DK" dirty="0"/>
              <a:t>Wilke, Januar 2021</a:t>
            </a:r>
            <a:endParaRPr lang="en-US" dirty="0"/>
          </a:p>
        </p:txBody>
      </p:sp>
      <p:pic>
        <p:nvPicPr>
          <p:cNvPr id="8" name="Grafik 7">
            <a:extLst>
              <a:ext uri="{FF2B5EF4-FFF2-40B4-BE49-F238E27FC236}">
                <a16:creationId xmlns:a16="http://schemas.microsoft.com/office/drawing/2014/main" id="{3391AD40-DA3F-4106-A748-6EFB2A444AA9}"/>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28001"/>
          <a:stretch/>
        </p:blipFill>
        <p:spPr>
          <a:xfrm>
            <a:off x="9404670" y="4983912"/>
            <a:ext cx="755332" cy="681907"/>
          </a:xfrm>
          <a:prstGeom prst="rect">
            <a:avLst/>
          </a:prstGeom>
        </p:spPr>
      </p:pic>
      <p:sp>
        <p:nvSpPr>
          <p:cNvPr id="10" name="Pladsholder til tekst 10">
            <a:extLst>
              <a:ext uri="{FF2B5EF4-FFF2-40B4-BE49-F238E27FC236}">
                <a16:creationId xmlns:a16="http://schemas.microsoft.com/office/drawing/2014/main" id="{46664DCD-8856-452E-B36D-91E9D009B75C}"/>
              </a:ext>
            </a:extLst>
          </p:cNvPr>
          <p:cNvSpPr>
            <a:spLocks noGrp="1"/>
          </p:cNvSpPr>
          <p:nvPr>
            <p:ph type="body" sz="quarter" idx="12" hasCustomPrompt="1"/>
          </p:nvPr>
        </p:nvSpPr>
        <p:spPr>
          <a:xfrm>
            <a:off x="1799638" y="1633544"/>
            <a:ext cx="6560729" cy="2016039"/>
          </a:xfrm>
          <a:prstGeom prst="rect">
            <a:avLst/>
          </a:prstGeom>
        </p:spPr>
        <p:txBody>
          <a:bodyPr anchor="b"/>
          <a:lstStyle>
            <a:lvl1pPr marL="0" indent="0" algn="ctr">
              <a:buNone/>
              <a:defRPr sz="4444" b="0">
                <a:solidFill>
                  <a:schemeClr val="accent2"/>
                </a:solidFill>
                <a:latin typeface="NeuzeitGroBla" panose="00000A00000000000000" pitchFamily="50" charset="0"/>
              </a:defRPr>
            </a:lvl1pPr>
          </a:lstStyle>
          <a:p>
            <a:pPr lvl="0"/>
            <a:r>
              <a:rPr lang="da-DK" dirty="0"/>
              <a:t>Forside</a:t>
            </a:r>
            <a:endParaRPr lang="en-US" dirty="0"/>
          </a:p>
        </p:txBody>
      </p:sp>
    </p:spTree>
    <p:extLst>
      <p:ext uri="{BB962C8B-B14F-4D97-AF65-F5344CB8AC3E}">
        <p14:creationId xmlns:p14="http://schemas.microsoft.com/office/powerpoint/2010/main" val="5388676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rside med generisk bille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39580-5D3E-4FFF-B783-8DAEE2CBAD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160000" cy="5715000"/>
          </a:xfrm>
          <a:prstGeom prst="rect">
            <a:avLst/>
          </a:prstGeom>
        </p:spPr>
      </p:pic>
      <p:sp>
        <p:nvSpPr>
          <p:cNvPr id="13" name="Pladsholder til tekst 12"/>
          <p:cNvSpPr>
            <a:spLocks noGrp="1"/>
          </p:cNvSpPr>
          <p:nvPr>
            <p:ph type="body" sz="quarter" idx="13" hasCustomPrompt="1"/>
          </p:nvPr>
        </p:nvSpPr>
        <p:spPr>
          <a:xfrm>
            <a:off x="2439462" y="3721770"/>
            <a:ext cx="5281084" cy="935920"/>
          </a:xfrm>
          <a:prstGeom prst="rect">
            <a:avLst/>
          </a:prstGeom>
        </p:spPr>
        <p:txBody>
          <a:bodyPr/>
          <a:lstStyle>
            <a:lvl1pPr marL="0" indent="0" algn="ctr">
              <a:buNone/>
              <a:defRPr sz="1778" b="0" baseline="0">
                <a:solidFill>
                  <a:schemeClr val="bg1"/>
                </a:solidFill>
                <a:latin typeface="NeuzeitGroBla" panose="00000A00000000000000" pitchFamily="50" charset="0"/>
              </a:defRPr>
            </a:lvl1pPr>
          </a:lstStyle>
          <a:p>
            <a:pPr lvl="0"/>
            <a:r>
              <a:rPr lang="da-DK" dirty="0"/>
              <a:t>Uddybende underoverskrift</a:t>
            </a:r>
            <a:endParaRPr lang="en-US" dirty="0"/>
          </a:p>
        </p:txBody>
      </p:sp>
      <p:cxnSp>
        <p:nvCxnSpPr>
          <p:cNvPr id="15" name="Lige forbindelse 14"/>
          <p:cNvCxnSpPr/>
          <p:nvPr userDrawn="1"/>
        </p:nvCxnSpPr>
        <p:spPr>
          <a:xfrm>
            <a:off x="2079669" y="3721596"/>
            <a:ext cx="60006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dsholder til tekst 12"/>
          <p:cNvSpPr>
            <a:spLocks noGrp="1"/>
          </p:cNvSpPr>
          <p:nvPr>
            <p:ph type="body" sz="quarter" idx="14" hasCustomPrompt="1"/>
          </p:nvPr>
        </p:nvSpPr>
        <p:spPr>
          <a:xfrm>
            <a:off x="2439462" y="4657690"/>
            <a:ext cx="5281084" cy="864106"/>
          </a:xfrm>
          <a:prstGeom prst="rect">
            <a:avLst/>
          </a:prstGeom>
        </p:spPr>
        <p:txBody>
          <a:bodyPr/>
          <a:lstStyle>
            <a:lvl1pPr marL="0" indent="0" algn="ctr">
              <a:buNone/>
              <a:defRPr sz="1222" b="0" baseline="0">
                <a:solidFill>
                  <a:schemeClr val="bg1"/>
                </a:solidFill>
                <a:latin typeface="NeuzeitGroExtBla" panose="00000A00000000000000" pitchFamily="50" charset="0"/>
              </a:defRPr>
            </a:lvl1pPr>
          </a:lstStyle>
          <a:p>
            <a:pPr lvl="0"/>
            <a:r>
              <a:rPr lang="da-DK" dirty="0"/>
              <a:t>Wilke, Januar 2021</a:t>
            </a:r>
            <a:endParaRPr lang="en-US" dirty="0"/>
          </a:p>
        </p:txBody>
      </p:sp>
      <p:pic>
        <p:nvPicPr>
          <p:cNvPr id="8" name="Grafik 7">
            <a:extLst>
              <a:ext uri="{FF2B5EF4-FFF2-40B4-BE49-F238E27FC236}">
                <a16:creationId xmlns:a16="http://schemas.microsoft.com/office/drawing/2014/main" id="{9A633825-CB31-438C-82AD-F2E7D3F97134}"/>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8008"/>
          <a:stretch/>
        </p:blipFill>
        <p:spPr>
          <a:xfrm>
            <a:off x="9405079" y="4945732"/>
            <a:ext cx="755332" cy="684851"/>
          </a:xfrm>
          <a:prstGeom prst="rect">
            <a:avLst/>
          </a:prstGeom>
        </p:spPr>
      </p:pic>
      <p:sp>
        <p:nvSpPr>
          <p:cNvPr id="9" name="Pladsholder til tekst 10">
            <a:extLst>
              <a:ext uri="{FF2B5EF4-FFF2-40B4-BE49-F238E27FC236}">
                <a16:creationId xmlns:a16="http://schemas.microsoft.com/office/drawing/2014/main" id="{67864AEB-0CE4-4589-A3D9-F2BB8EF1A627}"/>
              </a:ext>
            </a:extLst>
          </p:cNvPr>
          <p:cNvSpPr>
            <a:spLocks noGrp="1"/>
          </p:cNvSpPr>
          <p:nvPr>
            <p:ph type="body" sz="quarter" idx="12" hasCustomPrompt="1"/>
          </p:nvPr>
        </p:nvSpPr>
        <p:spPr>
          <a:xfrm>
            <a:off x="1799638" y="1633544"/>
            <a:ext cx="6560729" cy="2016039"/>
          </a:xfrm>
          <a:prstGeom prst="rect">
            <a:avLst/>
          </a:prstGeom>
        </p:spPr>
        <p:txBody>
          <a:bodyPr anchor="b"/>
          <a:lstStyle>
            <a:lvl1pPr marL="0" indent="0" algn="ctr">
              <a:buNone/>
              <a:defRPr sz="4444" b="0">
                <a:solidFill>
                  <a:schemeClr val="bg1"/>
                </a:solidFill>
                <a:latin typeface="NeuzeitGroBla" panose="00000A00000000000000" pitchFamily="50" charset="0"/>
              </a:defRPr>
            </a:lvl1pPr>
          </a:lstStyle>
          <a:p>
            <a:pPr lvl="0"/>
            <a:r>
              <a:rPr lang="da-DK" dirty="0"/>
              <a:t>Forside</a:t>
            </a:r>
            <a:endParaRPr lang="en-US" dirty="0"/>
          </a:p>
        </p:txBody>
      </p:sp>
    </p:spTree>
    <p:extLst>
      <p:ext uri="{BB962C8B-B14F-4D97-AF65-F5344CB8AC3E}">
        <p14:creationId xmlns:p14="http://schemas.microsoft.com/office/powerpoint/2010/main" val="36992588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forside med generisk billede">
    <p:spTree>
      <p:nvGrpSpPr>
        <p:cNvPr id="1" name=""/>
        <p:cNvGrpSpPr/>
        <p:nvPr/>
      </p:nvGrpSpPr>
      <p:grpSpPr>
        <a:xfrm>
          <a:off x="0" y="0"/>
          <a:ext cx="0" cy="0"/>
          <a:chOff x="0" y="0"/>
          <a:chExt cx="0" cy="0"/>
        </a:xfrm>
      </p:grpSpPr>
      <p:pic>
        <p:nvPicPr>
          <p:cNvPr id="3" name="Picture 2" descr="A person walking in a field&#10;&#10;Description automatically generated with low confidence">
            <a:extLst>
              <a:ext uri="{FF2B5EF4-FFF2-40B4-BE49-F238E27FC236}">
                <a16:creationId xmlns:a16="http://schemas.microsoft.com/office/drawing/2014/main" id="{71F39580-5D3E-4FFF-B783-8DAEE2CBAD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160000" cy="5715000"/>
          </a:xfrm>
          <a:prstGeom prst="rect">
            <a:avLst/>
          </a:prstGeom>
        </p:spPr>
      </p:pic>
      <p:sp>
        <p:nvSpPr>
          <p:cNvPr id="13" name="Pladsholder til tekst 12"/>
          <p:cNvSpPr>
            <a:spLocks noGrp="1"/>
          </p:cNvSpPr>
          <p:nvPr>
            <p:ph type="body" sz="quarter" idx="13" hasCustomPrompt="1"/>
          </p:nvPr>
        </p:nvSpPr>
        <p:spPr>
          <a:xfrm>
            <a:off x="2439462" y="3721770"/>
            <a:ext cx="5281084" cy="935920"/>
          </a:xfrm>
          <a:prstGeom prst="rect">
            <a:avLst/>
          </a:prstGeom>
        </p:spPr>
        <p:txBody>
          <a:bodyPr/>
          <a:lstStyle>
            <a:lvl1pPr marL="0" indent="0" algn="ctr">
              <a:buNone/>
              <a:defRPr sz="1778" b="0" baseline="0">
                <a:solidFill>
                  <a:schemeClr val="bg1"/>
                </a:solidFill>
                <a:latin typeface="NeuzeitGroBla" panose="00000A00000000000000" pitchFamily="50" charset="0"/>
              </a:defRPr>
            </a:lvl1pPr>
          </a:lstStyle>
          <a:p>
            <a:pPr lvl="0"/>
            <a:r>
              <a:rPr lang="da-DK" dirty="0"/>
              <a:t>Uddybende underoverskrift</a:t>
            </a:r>
            <a:endParaRPr lang="en-US" dirty="0"/>
          </a:p>
        </p:txBody>
      </p:sp>
      <p:cxnSp>
        <p:nvCxnSpPr>
          <p:cNvPr id="15" name="Lige forbindelse 14"/>
          <p:cNvCxnSpPr/>
          <p:nvPr userDrawn="1"/>
        </p:nvCxnSpPr>
        <p:spPr>
          <a:xfrm>
            <a:off x="2079669" y="3721596"/>
            <a:ext cx="60006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dsholder til tekst 12"/>
          <p:cNvSpPr>
            <a:spLocks noGrp="1"/>
          </p:cNvSpPr>
          <p:nvPr>
            <p:ph type="body" sz="quarter" idx="14" hasCustomPrompt="1"/>
          </p:nvPr>
        </p:nvSpPr>
        <p:spPr>
          <a:xfrm>
            <a:off x="2439462" y="4657690"/>
            <a:ext cx="5281084" cy="864106"/>
          </a:xfrm>
          <a:prstGeom prst="rect">
            <a:avLst/>
          </a:prstGeom>
        </p:spPr>
        <p:txBody>
          <a:bodyPr/>
          <a:lstStyle>
            <a:lvl1pPr marL="0" indent="0" algn="ctr">
              <a:buNone/>
              <a:defRPr sz="1222" b="0" baseline="0">
                <a:solidFill>
                  <a:schemeClr val="bg1"/>
                </a:solidFill>
                <a:latin typeface="NeuzeitGroExtBla" panose="00000A00000000000000" pitchFamily="50" charset="0"/>
              </a:defRPr>
            </a:lvl1pPr>
          </a:lstStyle>
          <a:p>
            <a:pPr lvl="0"/>
            <a:r>
              <a:rPr lang="da-DK" dirty="0"/>
              <a:t>Wilke, Januar 2021</a:t>
            </a:r>
            <a:endParaRPr lang="en-US" dirty="0"/>
          </a:p>
        </p:txBody>
      </p:sp>
      <p:pic>
        <p:nvPicPr>
          <p:cNvPr id="8" name="Grafik 7">
            <a:extLst>
              <a:ext uri="{FF2B5EF4-FFF2-40B4-BE49-F238E27FC236}">
                <a16:creationId xmlns:a16="http://schemas.microsoft.com/office/drawing/2014/main" id="{9A633825-CB31-438C-82AD-F2E7D3F97134}"/>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8008"/>
          <a:stretch/>
        </p:blipFill>
        <p:spPr>
          <a:xfrm>
            <a:off x="9405079" y="4945732"/>
            <a:ext cx="755332" cy="684851"/>
          </a:xfrm>
          <a:prstGeom prst="rect">
            <a:avLst/>
          </a:prstGeom>
        </p:spPr>
      </p:pic>
      <p:sp>
        <p:nvSpPr>
          <p:cNvPr id="9" name="Pladsholder til tekst 10">
            <a:extLst>
              <a:ext uri="{FF2B5EF4-FFF2-40B4-BE49-F238E27FC236}">
                <a16:creationId xmlns:a16="http://schemas.microsoft.com/office/drawing/2014/main" id="{67864AEB-0CE4-4589-A3D9-F2BB8EF1A627}"/>
              </a:ext>
            </a:extLst>
          </p:cNvPr>
          <p:cNvSpPr>
            <a:spLocks noGrp="1"/>
          </p:cNvSpPr>
          <p:nvPr>
            <p:ph type="body" sz="quarter" idx="12" hasCustomPrompt="1"/>
          </p:nvPr>
        </p:nvSpPr>
        <p:spPr>
          <a:xfrm>
            <a:off x="1799638" y="1633544"/>
            <a:ext cx="6560729" cy="2016039"/>
          </a:xfrm>
          <a:prstGeom prst="rect">
            <a:avLst/>
          </a:prstGeom>
        </p:spPr>
        <p:txBody>
          <a:bodyPr anchor="b"/>
          <a:lstStyle>
            <a:lvl1pPr marL="0" indent="0" algn="ctr">
              <a:buNone/>
              <a:defRPr sz="4444" b="0">
                <a:solidFill>
                  <a:schemeClr val="bg1"/>
                </a:solidFill>
                <a:latin typeface="NeuzeitGroBla" panose="00000A00000000000000" pitchFamily="50" charset="0"/>
              </a:defRPr>
            </a:lvl1pPr>
          </a:lstStyle>
          <a:p>
            <a:pPr lvl="0"/>
            <a:r>
              <a:rPr lang="da-DK" dirty="0"/>
              <a:t>Forside</a:t>
            </a:r>
            <a:endParaRPr lang="en-US" dirty="0"/>
          </a:p>
        </p:txBody>
      </p:sp>
    </p:spTree>
    <p:extLst>
      <p:ext uri="{BB962C8B-B14F-4D97-AF65-F5344CB8AC3E}">
        <p14:creationId xmlns:p14="http://schemas.microsoft.com/office/powerpoint/2010/main" val="6770276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forside med generisk bille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39580-5D3E-4FFF-B783-8DAEE2CBAD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0160000" cy="5715000"/>
          </a:xfrm>
          <a:prstGeom prst="rect">
            <a:avLst/>
          </a:prstGeom>
        </p:spPr>
      </p:pic>
      <p:sp>
        <p:nvSpPr>
          <p:cNvPr id="13" name="Pladsholder til tekst 12"/>
          <p:cNvSpPr>
            <a:spLocks noGrp="1"/>
          </p:cNvSpPr>
          <p:nvPr>
            <p:ph type="body" sz="quarter" idx="13" hasCustomPrompt="1"/>
          </p:nvPr>
        </p:nvSpPr>
        <p:spPr>
          <a:xfrm>
            <a:off x="2439462" y="3721770"/>
            <a:ext cx="5281084" cy="935920"/>
          </a:xfrm>
          <a:prstGeom prst="rect">
            <a:avLst/>
          </a:prstGeom>
        </p:spPr>
        <p:txBody>
          <a:bodyPr/>
          <a:lstStyle>
            <a:lvl1pPr marL="0" indent="0" algn="ctr">
              <a:buNone/>
              <a:defRPr sz="1778" b="0" baseline="0">
                <a:solidFill>
                  <a:schemeClr val="bg1"/>
                </a:solidFill>
                <a:latin typeface="NeuzeitGroBla" panose="00000A00000000000000" pitchFamily="50" charset="0"/>
              </a:defRPr>
            </a:lvl1pPr>
          </a:lstStyle>
          <a:p>
            <a:pPr lvl="0"/>
            <a:r>
              <a:rPr lang="da-DK" dirty="0"/>
              <a:t>Uddybende underoverskrift</a:t>
            </a:r>
            <a:endParaRPr lang="en-US" dirty="0"/>
          </a:p>
        </p:txBody>
      </p:sp>
      <p:cxnSp>
        <p:nvCxnSpPr>
          <p:cNvPr id="15" name="Lige forbindelse 14"/>
          <p:cNvCxnSpPr/>
          <p:nvPr userDrawn="1"/>
        </p:nvCxnSpPr>
        <p:spPr>
          <a:xfrm>
            <a:off x="2079669" y="3721596"/>
            <a:ext cx="60006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dsholder til tekst 12"/>
          <p:cNvSpPr>
            <a:spLocks noGrp="1"/>
          </p:cNvSpPr>
          <p:nvPr>
            <p:ph type="body" sz="quarter" idx="14" hasCustomPrompt="1"/>
          </p:nvPr>
        </p:nvSpPr>
        <p:spPr>
          <a:xfrm>
            <a:off x="2439462" y="4657690"/>
            <a:ext cx="5281084" cy="864106"/>
          </a:xfrm>
          <a:prstGeom prst="rect">
            <a:avLst/>
          </a:prstGeom>
        </p:spPr>
        <p:txBody>
          <a:bodyPr/>
          <a:lstStyle>
            <a:lvl1pPr marL="0" indent="0" algn="ctr">
              <a:buNone/>
              <a:defRPr sz="1222" b="0" baseline="0">
                <a:solidFill>
                  <a:schemeClr val="bg1"/>
                </a:solidFill>
                <a:latin typeface="NeuzeitGroExtBla" panose="00000A00000000000000" pitchFamily="50" charset="0"/>
              </a:defRPr>
            </a:lvl1pPr>
          </a:lstStyle>
          <a:p>
            <a:pPr lvl="0"/>
            <a:r>
              <a:rPr lang="da-DK" dirty="0"/>
              <a:t>Wilke, Januar 2021</a:t>
            </a:r>
            <a:endParaRPr lang="en-US" dirty="0"/>
          </a:p>
        </p:txBody>
      </p:sp>
      <p:pic>
        <p:nvPicPr>
          <p:cNvPr id="8" name="Grafik 7">
            <a:extLst>
              <a:ext uri="{FF2B5EF4-FFF2-40B4-BE49-F238E27FC236}">
                <a16:creationId xmlns:a16="http://schemas.microsoft.com/office/drawing/2014/main" id="{9A633825-CB31-438C-82AD-F2E7D3F97134}"/>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8008"/>
          <a:stretch/>
        </p:blipFill>
        <p:spPr>
          <a:xfrm>
            <a:off x="9405079" y="4945732"/>
            <a:ext cx="755332" cy="684851"/>
          </a:xfrm>
          <a:prstGeom prst="rect">
            <a:avLst/>
          </a:prstGeom>
        </p:spPr>
      </p:pic>
      <p:sp>
        <p:nvSpPr>
          <p:cNvPr id="9" name="Pladsholder til tekst 10">
            <a:extLst>
              <a:ext uri="{FF2B5EF4-FFF2-40B4-BE49-F238E27FC236}">
                <a16:creationId xmlns:a16="http://schemas.microsoft.com/office/drawing/2014/main" id="{67864AEB-0CE4-4589-A3D9-F2BB8EF1A627}"/>
              </a:ext>
            </a:extLst>
          </p:cNvPr>
          <p:cNvSpPr>
            <a:spLocks noGrp="1"/>
          </p:cNvSpPr>
          <p:nvPr>
            <p:ph type="body" sz="quarter" idx="12" hasCustomPrompt="1"/>
          </p:nvPr>
        </p:nvSpPr>
        <p:spPr>
          <a:xfrm>
            <a:off x="1799638" y="1633544"/>
            <a:ext cx="6560729" cy="2016039"/>
          </a:xfrm>
          <a:prstGeom prst="rect">
            <a:avLst/>
          </a:prstGeom>
        </p:spPr>
        <p:txBody>
          <a:bodyPr anchor="b"/>
          <a:lstStyle>
            <a:lvl1pPr marL="0" indent="0" algn="ctr">
              <a:buNone/>
              <a:defRPr sz="4444" b="0">
                <a:solidFill>
                  <a:schemeClr val="bg1"/>
                </a:solidFill>
                <a:latin typeface="NeuzeitGroBla" panose="00000A00000000000000" pitchFamily="50" charset="0"/>
              </a:defRPr>
            </a:lvl1pPr>
          </a:lstStyle>
          <a:p>
            <a:pPr lvl="0"/>
            <a:r>
              <a:rPr lang="da-DK" dirty="0"/>
              <a:t>Forside</a:t>
            </a:r>
            <a:endParaRPr lang="en-US" dirty="0"/>
          </a:p>
        </p:txBody>
      </p:sp>
    </p:spTree>
    <p:extLst>
      <p:ext uri="{BB962C8B-B14F-4D97-AF65-F5344CB8AC3E}">
        <p14:creationId xmlns:p14="http://schemas.microsoft.com/office/powerpoint/2010/main" val="20848680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forside med generisk bille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39580-5D3E-4FFF-B783-8DAEE2CBAD5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160000" cy="5715000"/>
          </a:xfrm>
          <a:prstGeom prst="rect">
            <a:avLst/>
          </a:prstGeom>
        </p:spPr>
      </p:pic>
      <p:sp>
        <p:nvSpPr>
          <p:cNvPr id="13" name="Pladsholder til tekst 12"/>
          <p:cNvSpPr>
            <a:spLocks noGrp="1"/>
          </p:cNvSpPr>
          <p:nvPr>
            <p:ph type="body" sz="quarter" idx="13" hasCustomPrompt="1"/>
          </p:nvPr>
        </p:nvSpPr>
        <p:spPr>
          <a:xfrm>
            <a:off x="2439462" y="4009622"/>
            <a:ext cx="5281084" cy="935920"/>
          </a:xfrm>
          <a:prstGeom prst="rect">
            <a:avLst/>
          </a:prstGeom>
        </p:spPr>
        <p:txBody>
          <a:bodyPr/>
          <a:lstStyle>
            <a:lvl1pPr marL="0" indent="0" algn="ctr">
              <a:buNone/>
              <a:defRPr sz="1778" b="0" baseline="0">
                <a:solidFill>
                  <a:schemeClr val="bg1"/>
                </a:solidFill>
                <a:latin typeface="NeuzeitGroBla" panose="00000A00000000000000" pitchFamily="50" charset="0"/>
              </a:defRPr>
            </a:lvl1pPr>
          </a:lstStyle>
          <a:p>
            <a:pPr lvl="0"/>
            <a:r>
              <a:rPr lang="da-DK" dirty="0"/>
              <a:t>Uddybende underoverskrift</a:t>
            </a:r>
            <a:endParaRPr lang="en-US" dirty="0"/>
          </a:p>
        </p:txBody>
      </p:sp>
      <p:cxnSp>
        <p:nvCxnSpPr>
          <p:cNvPr id="15" name="Lige forbindelse 14"/>
          <p:cNvCxnSpPr>
            <a:cxnSpLocks/>
          </p:cNvCxnSpPr>
          <p:nvPr userDrawn="1"/>
        </p:nvCxnSpPr>
        <p:spPr>
          <a:xfrm>
            <a:off x="2079669" y="4009448"/>
            <a:ext cx="60006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dsholder til tekst 12"/>
          <p:cNvSpPr>
            <a:spLocks noGrp="1"/>
          </p:cNvSpPr>
          <p:nvPr>
            <p:ph type="body" sz="quarter" idx="14" hasCustomPrompt="1"/>
          </p:nvPr>
        </p:nvSpPr>
        <p:spPr>
          <a:xfrm>
            <a:off x="2439462" y="4945542"/>
            <a:ext cx="5281084" cy="684851"/>
          </a:xfrm>
          <a:prstGeom prst="rect">
            <a:avLst/>
          </a:prstGeom>
        </p:spPr>
        <p:txBody>
          <a:bodyPr/>
          <a:lstStyle>
            <a:lvl1pPr marL="0" indent="0" algn="ctr">
              <a:buNone/>
              <a:defRPr sz="1222" b="0" baseline="0">
                <a:solidFill>
                  <a:schemeClr val="bg1"/>
                </a:solidFill>
                <a:latin typeface="NeuzeitGroExtBla" panose="00000A00000000000000" pitchFamily="50" charset="0"/>
              </a:defRPr>
            </a:lvl1pPr>
          </a:lstStyle>
          <a:p>
            <a:pPr lvl="0"/>
            <a:r>
              <a:rPr lang="da-DK" dirty="0"/>
              <a:t>Wilke, Januar 2021</a:t>
            </a:r>
            <a:endParaRPr lang="en-US" dirty="0"/>
          </a:p>
        </p:txBody>
      </p:sp>
      <p:pic>
        <p:nvPicPr>
          <p:cNvPr id="8" name="Grafik 7">
            <a:extLst>
              <a:ext uri="{FF2B5EF4-FFF2-40B4-BE49-F238E27FC236}">
                <a16:creationId xmlns:a16="http://schemas.microsoft.com/office/drawing/2014/main" id="{9A633825-CB31-438C-82AD-F2E7D3F97134}"/>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8008"/>
          <a:stretch/>
        </p:blipFill>
        <p:spPr>
          <a:xfrm>
            <a:off x="9405079" y="4945732"/>
            <a:ext cx="755332" cy="684851"/>
          </a:xfrm>
          <a:prstGeom prst="rect">
            <a:avLst/>
          </a:prstGeom>
        </p:spPr>
      </p:pic>
      <p:sp>
        <p:nvSpPr>
          <p:cNvPr id="9" name="Pladsholder til tekst 10">
            <a:extLst>
              <a:ext uri="{FF2B5EF4-FFF2-40B4-BE49-F238E27FC236}">
                <a16:creationId xmlns:a16="http://schemas.microsoft.com/office/drawing/2014/main" id="{67864AEB-0CE4-4589-A3D9-F2BB8EF1A627}"/>
              </a:ext>
            </a:extLst>
          </p:cNvPr>
          <p:cNvSpPr>
            <a:spLocks noGrp="1"/>
          </p:cNvSpPr>
          <p:nvPr>
            <p:ph type="body" sz="quarter" idx="12" hasCustomPrompt="1"/>
          </p:nvPr>
        </p:nvSpPr>
        <p:spPr>
          <a:xfrm>
            <a:off x="1799638" y="1921396"/>
            <a:ext cx="6560729" cy="2016039"/>
          </a:xfrm>
          <a:prstGeom prst="rect">
            <a:avLst/>
          </a:prstGeom>
        </p:spPr>
        <p:txBody>
          <a:bodyPr anchor="b"/>
          <a:lstStyle>
            <a:lvl1pPr marL="0" indent="0" algn="ctr">
              <a:buNone/>
              <a:defRPr sz="4444" b="0">
                <a:solidFill>
                  <a:schemeClr val="bg1"/>
                </a:solidFill>
                <a:latin typeface="NeuzeitGroBla" panose="00000A00000000000000" pitchFamily="50" charset="0"/>
              </a:defRPr>
            </a:lvl1pPr>
          </a:lstStyle>
          <a:p>
            <a:pPr lvl="0"/>
            <a:r>
              <a:rPr lang="da-DK" dirty="0"/>
              <a:t>Forside</a:t>
            </a:r>
            <a:endParaRPr lang="en-US" dirty="0"/>
          </a:p>
        </p:txBody>
      </p:sp>
    </p:spTree>
    <p:extLst>
      <p:ext uri="{BB962C8B-B14F-4D97-AF65-F5344CB8AC3E}">
        <p14:creationId xmlns:p14="http://schemas.microsoft.com/office/powerpoint/2010/main" val="2326079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forside med generisk bille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39580-5D3E-4FFF-B783-8DAEE2CBAD5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0160000" cy="5715000"/>
          </a:xfrm>
          <a:prstGeom prst="rect">
            <a:avLst/>
          </a:prstGeom>
        </p:spPr>
      </p:pic>
      <p:sp>
        <p:nvSpPr>
          <p:cNvPr id="13" name="Pladsholder til tekst 12"/>
          <p:cNvSpPr>
            <a:spLocks noGrp="1"/>
          </p:cNvSpPr>
          <p:nvPr>
            <p:ph type="body" sz="quarter" idx="13" hasCustomPrompt="1"/>
          </p:nvPr>
        </p:nvSpPr>
        <p:spPr>
          <a:xfrm>
            <a:off x="2439462" y="3721770"/>
            <a:ext cx="5281084" cy="935920"/>
          </a:xfrm>
          <a:prstGeom prst="rect">
            <a:avLst/>
          </a:prstGeom>
        </p:spPr>
        <p:txBody>
          <a:bodyPr/>
          <a:lstStyle>
            <a:lvl1pPr marL="0" indent="0" algn="ctr">
              <a:buNone/>
              <a:defRPr sz="1778" b="0" baseline="0">
                <a:solidFill>
                  <a:schemeClr val="bg1"/>
                </a:solidFill>
                <a:latin typeface="NeuzeitGroBla" panose="00000A00000000000000" pitchFamily="50" charset="0"/>
              </a:defRPr>
            </a:lvl1pPr>
          </a:lstStyle>
          <a:p>
            <a:pPr lvl="0"/>
            <a:r>
              <a:rPr lang="da-DK" dirty="0"/>
              <a:t>Uddybende underoverskrift</a:t>
            </a:r>
            <a:endParaRPr lang="en-US" dirty="0"/>
          </a:p>
        </p:txBody>
      </p:sp>
      <p:cxnSp>
        <p:nvCxnSpPr>
          <p:cNvPr id="15" name="Lige forbindelse 14"/>
          <p:cNvCxnSpPr/>
          <p:nvPr userDrawn="1"/>
        </p:nvCxnSpPr>
        <p:spPr>
          <a:xfrm>
            <a:off x="2079669" y="3721596"/>
            <a:ext cx="600066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ladsholder til tekst 12"/>
          <p:cNvSpPr>
            <a:spLocks noGrp="1"/>
          </p:cNvSpPr>
          <p:nvPr>
            <p:ph type="body" sz="quarter" idx="14" hasCustomPrompt="1"/>
          </p:nvPr>
        </p:nvSpPr>
        <p:spPr>
          <a:xfrm>
            <a:off x="2439462" y="4657690"/>
            <a:ext cx="5281084" cy="864106"/>
          </a:xfrm>
          <a:prstGeom prst="rect">
            <a:avLst/>
          </a:prstGeom>
        </p:spPr>
        <p:txBody>
          <a:bodyPr/>
          <a:lstStyle>
            <a:lvl1pPr marL="0" indent="0" algn="ctr">
              <a:buNone/>
              <a:defRPr sz="1222" b="0" baseline="0">
                <a:solidFill>
                  <a:schemeClr val="bg1"/>
                </a:solidFill>
                <a:latin typeface="NeuzeitGroExtBla" panose="00000A00000000000000" pitchFamily="50" charset="0"/>
              </a:defRPr>
            </a:lvl1pPr>
          </a:lstStyle>
          <a:p>
            <a:pPr lvl="0"/>
            <a:r>
              <a:rPr lang="da-DK" dirty="0"/>
              <a:t>Wilke, Januar 2021</a:t>
            </a:r>
            <a:endParaRPr lang="en-US" dirty="0"/>
          </a:p>
        </p:txBody>
      </p:sp>
      <p:pic>
        <p:nvPicPr>
          <p:cNvPr id="8" name="Grafik 7">
            <a:extLst>
              <a:ext uri="{FF2B5EF4-FFF2-40B4-BE49-F238E27FC236}">
                <a16:creationId xmlns:a16="http://schemas.microsoft.com/office/drawing/2014/main" id="{9A633825-CB31-438C-82AD-F2E7D3F97134}"/>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8008"/>
          <a:stretch/>
        </p:blipFill>
        <p:spPr>
          <a:xfrm>
            <a:off x="9405079" y="4945732"/>
            <a:ext cx="755332" cy="684851"/>
          </a:xfrm>
          <a:prstGeom prst="rect">
            <a:avLst/>
          </a:prstGeom>
        </p:spPr>
      </p:pic>
      <p:sp>
        <p:nvSpPr>
          <p:cNvPr id="9" name="Pladsholder til tekst 10">
            <a:extLst>
              <a:ext uri="{FF2B5EF4-FFF2-40B4-BE49-F238E27FC236}">
                <a16:creationId xmlns:a16="http://schemas.microsoft.com/office/drawing/2014/main" id="{67864AEB-0CE4-4589-A3D9-F2BB8EF1A627}"/>
              </a:ext>
            </a:extLst>
          </p:cNvPr>
          <p:cNvSpPr>
            <a:spLocks noGrp="1"/>
          </p:cNvSpPr>
          <p:nvPr>
            <p:ph type="body" sz="quarter" idx="12" hasCustomPrompt="1"/>
          </p:nvPr>
        </p:nvSpPr>
        <p:spPr>
          <a:xfrm>
            <a:off x="1799638" y="1633544"/>
            <a:ext cx="6560729" cy="2016039"/>
          </a:xfrm>
          <a:prstGeom prst="rect">
            <a:avLst/>
          </a:prstGeom>
        </p:spPr>
        <p:txBody>
          <a:bodyPr anchor="b"/>
          <a:lstStyle>
            <a:lvl1pPr marL="0" indent="0" algn="ctr">
              <a:buNone/>
              <a:defRPr sz="4444" b="0">
                <a:solidFill>
                  <a:schemeClr val="bg1"/>
                </a:solidFill>
                <a:latin typeface="NeuzeitGroBla" panose="00000A00000000000000" pitchFamily="50" charset="0"/>
              </a:defRPr>
            </a:lvl1pPr>
          </a:lstStyle>
          <a:p>
            <a:pPr lvl="0"/>
            <a:r>
              <a:rPr lang="da-DK" dirty="0"/>
              <a:t>Forside</a:t>
            </a:r>
            <a:endParaRPr lang="en-US" dirty="0"/>
          </a:p>
        </p:txBody>
      </p:sp>
    </p:spTree>
    <p:extLst>
      <p:ext uri="{BB962C8B-B14F-4D97-AF65-F5344CB8AC3E}">
        <p14:creationId xmlns:p14="http://schemas.microsoft.com/office/powerpoint/2010/main" val="33104904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cxnSp>
        <p:nvCxnSpPr>
          <p:cNvPr id="7" name="Lige forbindelse 6"/>
          <p:cNvCxnSpPr>
            <a:cxnSpLocks/>
          </p:cNvCxnSpPr>
          <p:nvPr userDrawn="1"/>
        </p:nvCxnSpPr>
        <p:spPr>
          <a:xfrm>
            <a:off x="5080262" y="912814"/>
            <a:ext cx="0" cy="480218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Pladsholder til tekst 8"/>
          <p:cNvSpPr>
            <a:spLocks noGrp="1"/>
          </p:cNvSpPr>
          <p:nvPr>
            <p:ph type="body" sz="quarter" idx="12" hasCustomPrompt="1"/>
          </p:nvPr>
        </p:nvSpPr>
        <p:spPr>
          <a:xfrm>
            <a:off x="3680356" y="1489349"/>
            <a:ext cx="2799292" cy="288925"/>
          </a:xfrm>
          <a:prstGeom prst="rect">
            <a:avLst/>
          </a:prstGeom>
          <a:solidFill>
            <a:schemeClr val="bg1"/>
          </a:solidFill>
        </p:spPr>
        <p:txBody>
          <a:bodyPr/>
          <a:lstStyle>
            <a:lvl1pPr marL="0" indent="0" algn="ctr">
              <a:buNone/>
              <a:defRPr sz="1556" b="1" baseline="0">
                <a:solidFill>
                  <a:schemeClr val="tx1"/>
                </a:solidFill>
                <a:latin typeface="NeuzeitGroExtBla" panose="00000A00000000000000" pitchFamily="50" charset="0"/>
              </a:defRPr>
            </a:lvl1pPr>
          </a:lstStyle>
          <a:p>
            <a:pPr lvl="0"/>
            <a:r>
              <a:rPr lang="da-DK" dirty="0"/>
              <a:t>Situationen som vi ser den</a:t>
            </a:r>
            <a:endParaRPr lang="en-US" dirty="0"/>
          </a:p>
        </p:txBody>
      </p:sp>
      <p:sp>
        <p:nvSpPr>
          <p:cNvPr id="10" name="Pladsholder til tekst 8"/>
          <p:cNvSpPr>
            <a:spLocks noGrp="1"/>
          </p:cNvSpPr>
          <p:nvPr>
            <p:ph type="body" sz="quarter" idx="13" hasCustomPrompt="1"/>
          </p:nvPr>
        </p:nvSpPr>
        <p:spPr>
          <a:xfrm>
            <a:off x="3680356" y="2094222"/>
            <a:ext cx="2799292" cy="288925"/>
          </a:xfrm>
          <a:prstGeom prst="rect">
            <a:avLst/>
          </a:prstGeom>
          <a:solidFill>
            <a:schemeClr val="bg1"/>
          </a:solidFill>
        </p:spPr>
        <p:txBody>
          <a:bodyPr/>
          <a:lstStyle>
            <a:lvl1pPr marL="0" indent="0" algn="ctr">
              <a:buNone/>
              <a:defRPr sz="1556" b="1" baseline="0">
                <a:solidFill>
                  <a:schemeClr val="tx1"/>
                </a:solidFill>
                <a:latin typeface="NeuzeitGroExtBla" panose="00000A00000000000000" pitchFamily="50" charset="0"/>
              </a:defRPr>
            </a:lvl1pPr>
          </a:lstStyle>
          <a:p>
            <a:pPr lvl="0"/>
            <a:r>
              <a:rPr lang="da-DK" dirty="0"/>
              <a:t>Leverancer</a:t>
            </a:r>
            <a:endParaRPr lang="en-US" dirty="0"/>
          </a:p>
        </p:txBody>
      </p:sp>
      <p:sp>
        <p:nvSpPr>
          <p:cNvPr id="11" name="Pladsholder til tekst 8"/>
          <p:cNvSpPr>
            <a:spLocks noGrp="1"/>
          </p:cNvSpPr>
          <p:nvPr>
            <p:ph type="body" sz="quarter" idx="14" hasCustomPrompt="1"/>
          </p:nvPr>
        </p:nvSpPr>
        <p:spPr>
          <a:xfrm>
            <a:off x="3680356" y="2699089"/>
            <a:ext cx="2799292" cy="288925"/>
          </a:xfrm>
          <a:prstGeom prst="rect">
            <a:avLst/>
          </a:prstGeom>
          <a:solidFill>
            <a:schemeClr val="bg1"/>
          </a:solidFill>
        </p:spPr>
        <p:txBody>
          <a:bodyPr/>
          <a:lstStyle>
            <a:lvl1pPr marL="0" indent="0" algn="ctr">
              <a:buNone/>
              <a:defRPr sz="1556" b="1" baseline="0">
                <a:solidFill>
                  <a:schemeClr val="tx1"/>
                </a:solidFill>
                <a:latin typeface="NeuzeitGroExtBla" panose="00000A00000000000000" pitchFamily="50" charset="0"/>
              </a:defRPr>
            </a:lvl1pPr>
          </a:lstStyle>
          <a:p>
            <a:pPr lvl="0"/>
            <a:r>
              <a:rPr lang="da-DK" dirty="0"/>
              <a:t>Proces og tilgang</a:t>
            </a:r>
            <a:endParaRPr lang="en-US" dirty="0"/>
          </a:p>
        </p:txBody>
      </p:sp>
      <p:sp>
        <p:nvSpPr>
          <p:cNvPr id="12" name="Pladsholder til tekst 8"/>
          <p:cNvSpPr>
            <a:spLocks noGrp="1"/>
          </p:cNvSpPr>
          <p:nvPr>
            <p:ph type="body" sz="quarter" idx="15" hasCustomPrompt="1"/>
          </p:nvPr>
        </p:nvSpPr>
        <p:spPr>
          <a:xfrm>
            <a:off x="3680356" y="3303954"/>
            <a:ext cx="2799292" cy="288925"/>
          </a:xfrm>
          <a:prstGeom prst="rect">
            <a:avLst/>
          </a:prstGeom>
          <a:solidFill>
            <a:schemeClr val="bg1"/>
          </a:solidFill>
        </p:spPr>
        <p:txBody>
          <a:bodyPr/>
          <a:lstStyle>
            <a:lvl1pPr marL="0" indent="0" algn="ctr">
              <a:buNone/>
              <a:defRPr sz="1556" b="1" baseline="0">
                <a:solidFill>
                  <a:schemeClr val="tx1"/>
                </a:solidFill>
                <a:latin typeface="NeuzeitGroExtBla" panose="00000A00000000000000" pitchFamily="50" charset="0"/>
              </a:defRPr>
            </a:lvl1pPr>
          </a:lstStyle>
          <a:p>
            <a:pPr lvl="0"/>
            <a:r>
              <a:rPr lang="da-DK" dirty="0"/>
              <a:t>Tidsplan og budget</a:t>
            </a:r>
            <a:endParaRPr lang="en-US" dirty="0"/>
          </a:p>
        </p:txBody>
      </p:sp>
      <p:sp>
        <p:nvSpPr>
          <p:cNvPr id="13" name="Pladsholder til tekst 8"/>
          <p:cNvSpPr>
            <a:spLocks noGrp="1"/>
          </p:cNvSpPr>
          <p:nvPr>
            <p:ph type="body" sz="quarter" idx="16" hasCustomPrompt="1"/>
          </p:nvPr>
        </p:nvSpPr>
        <p:spPr>
          <a:xfrm>
            <a:off x="3680356" y="3908823"/>
            <a:ext cx="2799292" cy="288925"/>
          </a:xfrm>
          <a:prstGeom prst="rect">
            <a:avLst/>
          </a:prstGeom>
          <a:solidFill>
            <a:schemeClr val="bg1"/>
          </a:solidFill>
        </p:spPr>
        <p:txBody>
          <a:bodyPr/>
          <a:lstStyle>
            <a:lvl1pPr marL="0" indent="0" algn="ctr">
              <a:buNone/>
              <a:defRPr sz="1556" b="1" baseline="0">
                <a:solidFill>
                  <a:schemeClr val="tx1"/>
                </a:solidFill>
                <a:latin typeface="NeuzeitGroExtBla" panose="00000A00000000000000" pitchFamily="50" charset="0"/>
              </a:defRPr>
            </a:lvl1pPr>
          </a:lstStyle>
          <a:p>
            <a:pPr lvl="0"/>
            <a:r>
              <a:rPr lang="da-DK" dirty="0"/>
              <a:t>Team</a:t>
            </a:r>
            <a:endParaRPr lang="en-US" dirty="0"/>
          </a:p>
        </p:txBody>
      </p:sp>
      <p:sp>
        <p:nvSpPr>
          <p:cNvPr id="14" name="Pladsholder til tekst 8"/>
          <p:cNvSpPr>
            <a:spLocks noGrp="1"/>
          </p:cNvSpPr>
          <p:nvPr>
            <p:ph type="body" sz="quarter" idx="17" hasCustomPrompt="1"/>
          </p:nvPr>
        </p:nvSpPr>
        <p:spPr>
          <a:xfrm>
            <a:off x="3680356" y="4513691"/>
            <a:ext cx="2799292" cy="288925"/>
          </a:xfrm>
          <a:prstGeom prst="rect">
            <a:avLst/>
          </a:prstGeom>
          <a:solidFill>
            <a:schemeClr val="bg1"/>
          </a:solidFill>
        </p:spPr>
        <p:txBody>
          <a:bodyPr/>
          <a:lstStyle>
            <a:lvl1pPr marL="0" indent="0" algn="ctr">
              <a:buNone/>
              <a:defRPr sz="1556" b="1" baseline="0">
                <a:solidFill>
                  <a:schemeClr val="tx1"/>
                </a:solidFill>
                <a:latin typeface="NeuzeitGroExtBla" panose="00000A00000000000000" pitchFamily="50" charset="0"/>
              </a:defRPr>
            </a:lvl1pPr>
          </a:lstStyle>
          <a:p>
            <a:pPr lvl="0"/>
            <a:r>
              <a:rPr lang="da-DK" dirty="0"/>
              <a:t>Cases</a:t>
            </a:r>
            <a:endParaRPr lang="en-US" dirty="0"/>
          </a:p>
        </p:txBody>
      </p:sp>
      <p:sp>
        <p:nvSpPr>
          <p:cNvPr id="15" name="Pladsholder til tekst 2">
            <a:extLst>
              <a:ext uri="{FF2B5EF4-FFF2-40B4-BE49-F238E27FC236}">
                <a16:creationId xmlns:a16="http://schemas.microsoft.com/office/drawing/2014/main" id="{A5779349-7D7E-438C-9863-F2097802C028}"/>
              </a:ext>
            </a:extLst>
          </p:cNvPr>
          <p:cNvSpPr>
            <a:spLocks noGrp="1"/>
          </p:cNvSpPr>
          <p:nvPr>
            <p:ph type="body" sz="quarter" idx="10" hasCustomPrompt="1"/>
          </p:nvPr>
        </p:nvSpPr>
        <p:spPr>
          <a:xfrm>
            <a:off x="3680356" y="337220"/>
            <a:ext cx="2799292" cy="432048"/>
          </a:xfrm>
          <a:prstGeom prst="rect">
            <a:avLst/>
          </a:prstGeom>
        </p:spPr>
        <p:txBody>
          <a:bodyPr/>
          <a:lstStyle>
            <a:lvl1pPr marL="0" indent="0" algn="ctr">
              <a:buNone/>
              <a:defRPr sz="2667" b="0">
                <a:solidFill>
                  <a:schemeClr val="tx1"/>
                </a:solidFill>
                <a:latin typeface="+mj-lt"/>
              </a:defRPr>
            </a:lvl1pPr>
          </a:lstStyle>
          <a:p>
            <a:pPr lvl="0"/>
            <a:r>
              <a:rPr lang="da-DK" dirty="0"/>
              <a:t>Indhold</a:t>
            </a:r>
          </a:p>
        </p:txBody>
      </p:sp>
      <p:sp>
        <p:nvSpPr>
          <p:cNvPr id="16" name="Pladsholder til sidefod 6">
            <a:extLst>
              <a:ext uri="{FF2B5EF4-FFF2-40B4-BE49-F238E27FC236}">
                <a16:creationId xmlns:a16="http://schemas.microsoft.com/office/drawing/2014/main" id="{31D3BEEB-CDDA-4418-A084-8A794E8302DC}"/>
              </a:ext>
            </a:extLst>
          </p:cNvPr>
          <p:cNvSpPr>
            <a:spLocks noGrp="1"/>
          </p:cNvSpPr>
          <p:nvPr>
            <p:ph type="ftr" sz="quarter" idx="11"/>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27231359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ndhold_2">
    <p:spTree>
      <p:nvGrpSpPr>
        <p:cNvPr id="1" name=""/>
        <p:cNvGrpSpPr/>
        <p:nvPr/>
      </p:nvGrpSpPr>
      <p:grpSpPr>
        <a:xfrm>
          <a:off x="0" y="0"/>
          <a:ext cx="0" cy="0"/>
          <a:chOff x="0" y="0"/>
          <a:chExt cx="0" cy="0"/>
        </a:xfrm>
      </p:grpSpPr>
      <p:cxnSp>
        <p:nvCxnSpPr>
          <p:cNvPr id="5" name="Lige forbindelse 4"/>
          <p:cNvCxnSpPr/>
          <p:nvPr userDrawn="1"/>
        </p:nvCxnSpPr>
        <p:spPr>
          <a:xfrm>
            <a:off x="1031424" y="1273324"/>
            <a:ext cx="0" cy="3888432"/>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9" name="Pladsholder til tekst 8"/>
          <p:cNvSpPr>
            <a:spLocks noGrp="1"/>
          </p:cNvSpPr>
          <p:nvPr>
            <p:ph type="body" sz="quarter" idx="12" hasCustomPrompt="1"/>
          </p:nvPr>
        </p:nvSpPr>
        <p:spPr>
          <a:xfrm>
            <a:off x="1081588" y="1488952"/>
            <a:ext cx="2799292" cy="288845"/>
          </a:xfrm>
          <a:prstGeom prst="rect">
            <a:avLst/>
          </a:prstGeom>
          <a:solidFill>
            <a:srgbClr val="FFFFFF"/>
          </a:solidFill>
        </p:spPr>
        <p:txBody>
          <a:bodyPr/>
          <a:lstStyle>
            <a:lvl1pPr marL="0" indent="0" algn="l">
              <a:buNone/>
              <a:defRPr sz="1556" b="0" baseline="0">
                <a:solidFill>
                  <a:schemeClr val="tx1"/>
                </a:solidFill>
                <a:latin typeface="NeuzeitGroExtBla" panose="00000A00000000000000" pitchFamily="50" charset="0"/>
              </a:defRPr>
            </a:lvl1pPr>
          </a:lstStyle>
          <a:p>
            <a:pPr lvl="0"/>
            <a:r>
              <a:rPr lang="da-DK" dirty="0"/>
              <a:t>Situationen som vi ser den</a:t>
            </a:r>
            <a:endParaRPr lang="en-US" dirty="0"/>
          </a:p>
        </p:txBody>
      </p:sp>
      <p:sp>
        <p:nvSpPr>
          <p:cNvPr id="10" name="Pladsholder til tekst 8"/>
          <p:cNvSpPr>
            <a:spLocks noGrp="1"/>
          </p:cNvSpPr>
          <p:nvPr>
            <p:ph type="body" sz="quarter" idx="13" hasCustomPrompt="1"/>
          </p:nvPr>
        </p:nvSpPr>
        <p:spPr>
          <a:xfrm>
            <a:off x="1081588" y="2093654"/>
            <a:ext cx="2799292" cy="288845"/>
          </a:xfrm>
          <a:prstGeom prst="rect">
            <a:avLst/>
          </a:prstGeom>
          <a:solidFill>
            <a:schemeClr val="bg1"/>
          </a:solidFill>
        </p:spPr>
        <p:txBody>
          <a:bodyPr/>
          <a:lstStyle>
            <a:lvl1pPr marL="0" indent="0" algn="l">
              <a:buNone/>
              <a:defRPr sz="1556" b="0" baseline="0">
                <a:solidFill>
                  <a:schemeClr val="tx1"/>
                </a:solidFill>
                <a:latin typeface="NeuzeitGroExtBla" panose="00000A00000000000000" pitchFamily="50" charset="0"/>
              </a:defRPr>
            </a:lvl1pPr>
          </a:lstStyle>
          <a:p>
            <a:pPr lvl="0"/>
            <a:r>
              <a:rPr lang="da-DK" dirty="0"/>
              <a:t>Leverancer</a:t>
            </a:r>
            <a:endParaRPr lang="en-US" dirty="0"/>
          </a:p>
        </p:txBody>
      </p:sp>
      <p:sp>
        <p:nvSpPr>
          <p:cNvPr id="11" name="Pladsholder til tekst 8"/>
          <p:cNvSpPr>
            <a:spLocks noGrp="1"/>
          </p:cNvSpPr>
          <p:nvPr>
            <p:ph type="body" sz="quarter" idx="14" hasCustomPrompt="1"/>
          </p:nvPr>
        </p:nvSpPr>
        <p:spPr>
          <a:xfrm>
            <a:off x="1081588" y="2698353"/>
            <a:ext cx="2799292" cy="288845"/>
          </a:xfrm>
          <a:prstGeom prst="rect">
            <a:avLst/>
          </a:prstGeom>
          <a:solidFill>
            <a:schemeClr val="bg1"/>
          </a:solidFill>
        </p:spPr>
        <p:txBody>
          <a:bodyPr/>
          <a:lstStyle>
            <a:lvl1pPr marL="0" indent="0" algn="l">
              <a:buNone/>
              <a:defRPr sz="1556" b="0" baseline="0">
                <a:solidFill>
                  <a:schemeClr val="tx1"/>
                </a:solidFill>
                <a:latin typeface="NeuzeitGroExtBla" panose="00000A00000000000000" pitchFamily="50" charset="0"/>
              </a:defRPr>
            </a:lvl1pPr>
          </a:lstStyle>
          <a:p>
            <a:pPr lvl="0"/>
            <a:r>
              <a:rPr lang="da-DK" dirty="0"/>
              <a:t>Proces og tilgang</a:t>
            </a:r>
            <a:endParaRPr lang="en-US" dirty="0"/>
          </a:p>
        </p:txBody>
      </p:sp>
      <p:sp>
        <p:nvSpPr>
          <p:cNvPr id="12" name="Pladsholder til tekst 8"/>
          <p:cNvSpPr>
            <a:spLocks noGrp="1"/>
          </p:cNvSpPr>
          <p:nvPr>
            <p:ph type="body" sz="quarter" idx="15" hasCustomPrompt="1"/>
          </p:nvPr>
        </p:nvSpPr>
        <p:spPr>
          <a:xfrm>
            <a:off x="1081588" y="3303048"/>
            <a:ext cx="2799292" cy="288845"/>
          </a:xfrm>
          <a:prstGeom prst="rect">
            <a:avLst/>
          </a:prstGeom>
          <a:solidFill>
            <a:schemeClr val="bg1"/>
          </a:solidFill>
        </p:spPr>
        <p:txBody>
          <a:bodyPr/>
          <a:lstStyle>
            <a:lvl1pPr marL="0" indent="0" algn="l">
              <a:buNone/>
              <a:defRPr sz="1556" b="0" baseline="0">
                <a:solidFill>
                  <a:schemeClr val="tx1"/>
                </a:solidFill>
                <a:latin typeface="NeuzeitGroExtBla" panose="00000A00000000000000" pitchFamily="50" charset="0"/>
              </a:defRPr>
            </a:lvl1pPr>
          </a:lstStyle>
          <a:p>
            <a:pPr lvl="0"/>
            <a:r>
              <a:rPr lang="da-DK" dirty="0"/>
              <a:t>Tidsplan og budget</a:t>
            </a:r>
            <a:endParaRPr lang="en-US" dirty="0"/>
          </a:p>
        </p:txBody>
      </p:sp>
      <p:sp>
        <p:nvSpPr>
          <p:cNvPr id="13" name="Pladsholder til tekst 8"/>
          <p:cNvSpPr>
            <a:spLocks noGrp="1"/>
          </p:cNvSpPr>
          <p:nvPr>
            <p:ph type="body" sz="quarter" idx="16" hasCustomPrompt="1"/>
          </p:nvPr>
        </p:nvSpPr>
        <p:spPr>
          <a:xfrm>
            <a:off x="1081588" y="3907749"/>
            <a:ext cx="2799292" cy="288845"/>
          </a:xfrm>
          <a:prstGeom prst="rect">
            <a:avLst/>
          </a:prstGeom>
          <a:solidFill>
            <a:schemeClr val="bg1"/>
          </a:solidFill>
        </p:spPr>
        <p:txBody>
          <a:bodyPr/>
          <a:lstStyle>
            <a:lvl1pPr marL="0" indent="0" algn="l">
              <a:buNone/>
              <a:defRPr sz="1556" b="0" baseline="0">
                <a:solidFill>
                  <a:schemeClr val="tx1"/>
                </a:solidFill>
                <a:latin typeface="NeuzeitGroExtBla" panose="00000A00000000000000" pitchFamily="50" charset="0"/>
              </a:defRPr>
            </a:lvl1pPr>
          </a:lstStyle>
          <a:p>
            <a:pPr lvl="0"/>
            <a:r>
              <a:rPr lang="da-DK" dirty="0"/>
              <a:t>Team</a:t>
            </a:r>
            <a:endParaRPr lang="en-US" dirty="0"/>
          </a:p>
        </p:txBody>
      </p:sp>
      <p:sp>
        <p:nvSpPr>
          <p:cNvPr id="14" name="Pladsholder til tekst 8"/>
          <p:cNvSpPr>
            <a:spLocks noGrp="1"/>
          </p:cNvSpPr>
          <p:nvPr>
            <p:ph type="body" sz="quarter" idx="17" hasCustomPrompt="1"/>
          </p:nvPr>
        </p:nvSpPr>
        <p:spPr>
          <a:xfrm>
            <a:off x="1081588" y="4512449"/>
            <a:ext cx="2799292" cy="288845"/>
          </a:xfrm>
          <a:prstGeom prst="rect">
            <a:avLst/>
          </a:prstGeom>
          <a:solidFill>
            <a:schemeClr val="bg1"/>
          </a:solidFill>
        </p:spPr>
        <p:txBody>
          <a:bodyPr/>
          <a:lstStyle>
            <a:lvl1pPr marL="0" indent="0" algn="l">
              <a:buNone/>
              <a:defRPr sz="1556" b="0" baseline="0">
                <a:solidFill>
                  <a:schemeClr val="tx1"/>
                </a:solidFill>
                <a:latin typeface="NeuzeitGroExtBla" panose="00000A00000000000000" pitchFamily="50" charset="0"/>
              </a:defRPr>
            </a:lvl1pPr>
          </a:lstStyle>
          <a:p>
            <a:pPr lvl="0"/>
            <a:r>
              <a:rPr lang="da-DK" dirty="0"/>
              <a:t>Cases</a:t>
            </a:r>
            <a:endParaRPr lang="en-US" dirty="0"/>
          </a:p>
        </p:txBody>
      </p:sp>
      <p:sp>
        <p:nvSpPr>
          <p:cNvPr id="15" name="Pladsholder til tekst 20"/>
          <p:cNvSpPr>
            <a:spLocks noGrp="1"/>
          </p:cNvSpPr>
          <p:nvPr>
            <p:ph type="body" sz="quarter" idx="24" hasCustomPrompt="1"/>
          </p:nvPr>
        </p:nvSpPr>
        <p:spPr>
          <a:xfrm>
            <a:off x="4120916" y="1488554"/>
            <a:ext cx="2799292" cy="287338"/>
          </a:xfrm>
          <a:prstGeom prst="rect">
            <a:avLst/>
          </a:prstGeom>
        </p:spPr>
        <p:txBody>
          <a:bodyPr/>
          <a:lstStyle>
            <a:lvl1pPr marL="0" indent="0">
              <a:buNone/>
              <a:defRPr sz="1556" b="0" baseline="0">
                <a:solidFill>
                  <a:schemeClr val="accent2"/>
                </a:solidFill>
                <a:latin typeface="NeuzeitGroBla" panose="00000A00000000000000" pitchFamily="50" charset="0"/>
              </a:defRPr>
            </a:lvl1pPr>
          </a:lstStyle>
          <a:p>
            <a:pPr lvl="0"/>
            <a:r>
              <a:rPr lang="da-DK" sz="1556" b="1" dirty="0"/>
              <a:t>Sidenummer</a:t>
            </a:r>
            <a:endParaRPr lang="da-DK" dirty="0"/>
          </a:p>
        </p:txBody>
      </p:sp>
      <p:sp>
        <p:nvSpPr>
          <p:cNvPr id="16" name="Pladsholder til tekst 20"/>
          <p:cNvSpPr>
            <a:spLocks noGrp="1"/>
          </p:cNvSpPr>
          <p:nvPr>
            <p:ph type="body" sz="quarter" idx="25" hasCustomPrompt="1"/>
          </p:nvPr>
        </p:nvSpPr>
        <p:spPr>
          <a:xfrm>
            <a:off x="4120916" y="2064618"/>
            <a:ext cx="2799292" cy="287338"/>
          </a:xfrm>
          <a:prstGeom prst="rect">
            <a:avLst/>
          </a:prstGeom>
        </p:spPr>
        <p:txBody>
          <a:bodyPr/>
          <a:lstStyle>
            <a:lvl1pPr marL="0" indent="0">
              <a:buNone/>
              <a:defRPr sz="1556" b="0" baseline="0">
                <a:solidFill>
                  <a:schemeClr val="accent2"/>
                </a:solidFill>
                <a:latin typeface="NeuzeitGroBla" panose="00000A00000000000000" pitchFamily="50" charset="0"/>
              </a:defRPr>
            </a:lvl1pPr>
          </a:lstStyle>
          <a:p>
            <a:pPr lvl="0"/>
            <a:r>
              <a:rPr lang="da-DK" sz="1556" b="1" dirty="0"/>
              <a:t>Sidenummer</a:t>
            </a:r>
            <a:endParaRPr lang="da-DK" dirty="0"/>
          </a:p>
        </p:txBody>
      </p:sp>
      <p:sp>
        <p:nvSpPr>
          <p:cNvPr id="17" name="Pladsholder til tekst 20"/>
          <p:cNvSpPr>
            <a:spLocks noGrp="1"/>
          </p:cNvSpPr>
          <p:nvPr>
            <p:ph type="body" sz="quarter" idx="26" hasCustomPrompt="1"/>
          </p:nvPr>
        </p:nvSpPr>
        <p:spPr>
          <a:xfrm>
            <a:off x="4120916" y="2713384"/>
            <a:ext cx="2799292" cy="287338"/>
          </a:xfrm>
          <a:prstGeom prst="rect">
            <a:avLst/>
          </a:prstGeom>
        </p:spPr>
        <p:txBody>
          <a:bodyPr/>
          <a:lstStyle>
            <a:lvl1pPr marL="0" indent="0">
              <a:buNone/>
              <a:defRPr sz="1556" b="0" baseline="0">
                <a:solidFill>
                  <a:schemeClr val="accent2"/>
                </a:solidFill>
                <a:latin typeface="NeuzeitGroBla" panose="00000A00000000000000" pitchFamily="50" charset="0"/>
              </a:defRPr>
            </a:lvl1pPr>
          </a:lstStyle>
          <a:p>
            <a:pPr lvl="0"/>
            <a:r>
              <a:rPr lang="da-DK" sz="1556" b="1" dirty="0"/>
              <a:t>Sidenummer</a:t>
            </a:r>
            <a:endParaRPr lang="da-DK" dirty="0"/>
          </a:p>
        </p:txBody>
      </p:sp>
      <p:sp>
        <p:nvSpPr>
          <p:cNvPr id="18" name="Pladsholder til tekst 20"/>
          <p:cNvSpPr>
            <a:spLocks noGrp="1"/>
          </p:cNvSpPr>
          <p:nvPr>
            <p:ph type="body" sz="quarter" idx="27" hasCustomPrompt="1"/>
          </p:nvPr>
        </p:nvSpPr>
        <p:spPr>
          <a:xfrm>
            <a:off x="4120916" y="3289448"/>
            <a:ext cx="2799292" cy="287338"/>
          </a:xfrm>
          <a:prstGeom prst="rect">
            <a:avLst/>
          </a:prstGeom>
        </p:spPr>
        <p:txBody>
          <a:bodyPr/>
          <a:lstStyle>
            <a:lvl1pPr marL="0" indent="0">
              <a:buNone/>
              <a:defRPr sz="1556" b="0" baseline="0">
                <a:solidFill>
                  <a:schemeClr val="accent2"/>
                </a:solidFill>
                <a:latin typeface="NeuzeitGroBla" panose="00000A00000000000000" pitchFamily="50" charset="0"/>
              </a:defRPr>
            </a:lvl1pPr>
          </a:lstStyle>
          <a:p>
            <a:pPr lvl="0"/>
            <a:r>
              <a:rPr lang="da-DK" sz="1556" b="1" dirty="0"/>
              <a:t>Sidenummer</a:t>
            </a:r>
            <a:endParaRPr lang="da-DK" dirty="0"/>
          </a:p>
        </p:txBody>
      </p:sp>
      <p:sp>
        <p:nvSpPr>
          <p:cNvPr id="19" name="Pladsholder til tekst 20"/>
          <p:cNvSpPr>
            <a:spLocks noGrp="1"/>
          </p:cNvSpPr>
          <p:nvPr>
            <p:ph type="body" sz="quarter" idx="28" hasCustomPrompt="1"/>
          </p:nvPr>
        </p:nvSpPr>
        <p:spPr>
          <a:xfrm>
            <a:off x="4120916" y="3937520"/>
            <a:ext cx="2799292" cy="287338"/>
          </a:xfrm>
          <a:prstGeom prst="rect">
            <a:avLst/>
          </a:prstGeom>
        </p:spPr>
        <p:txBody>
          <a:bodyPr/>
          <a:lstStyle>
            <a:lvl1pPr marL="0" indent="0">
              <a:buNone/>
              <a:defRPr sz="1556" b="0" baseline="0">
                <a:solidFill>
                  <a:schemeClr val="accent2"/>
                </a:solidFill>
                <a:latin typeface="NeuzeitGroBla" panose="00000A00000000000000" pitchFamily="50" charset="0"/>
              </a:defRPr>
            </a:lvl1pPr>
          </a:lstStyle>
          <a:p>
            <a:pPr lvl="0"/>
            <a:r>
              <a:rPr lang="da-DK" sz="1556" b="1" dirty="0"/>
              <a:t>Sidenummer</a:t>
            </a:r>
            <a:endParaRPr lang="da-DK" dirty="0"/>
          </a:p>
        </p:txBody>
      </p:sp>
      <p:sp>
        <p:nvSpPr>
          <p:cNvPr id="20" name="Pladsholder til tekst 20"/>
          <p:cNvSpPr>
            <a:spLocks noGrp="1"/>
          </p:cNvSpPr>
          <p:nvPr>
            <p:ph type="body" sz="quarter" idx="29" hasCustomPrompt="1"/>
          </p:nvPr>
        </p:nvSpPr>
        <p:spPr>
          <a:xfrm>
            <a:off x="4120916" y="4512890"/>
            <a:ext cx="2799292" cy="287338"/>
          </a:xfrm>
          <a:prstGeom prst="rect">
            <a:avLst/>
          </a:prstGeom>
        </p:spPr>
        <p:txBody>
          <a:bodyPr/>
          <a:lstStyle>
            <a:lvl1pPr marL="0" indent="0">
              <a:buNone/>
              <a:defRPr sz="1556" b="0" baseline="0">
                <a:solidFill>
                  <a:schemeClr val="accent2"/>
                </a:solidFill>
                <a:latin typeface="NeuzeitGroBla" panose="00000A00000000000000" pitchFamily="50" charset="0"/>
              </a:defRPr>
            </a:lvl1pPr>
          </a:lstStyle>
          <a:p>
            <a:pPr lvl="0"/>
            <a:r>
              <a:rPr lang="da-DK" sz="1556" b="1" dirty="0"/>
              <a:t>Sidenummer</a:t>
            </a:r>
            <a:endParaRPr lang="da-DK" dirty="0"/>
          </a:p>
        </p:txBody>
      </p:sp>
      <p:sp>
        <p:nvSpPr>
          <p:cNvPr id="2" name="Ligebenet trekant 1"/>
          <p:cNvSpPr/>
          <p:nvPr userDrawn="1"/>
        </p:nvSpPr>
        <p:spPr>
          <a:xfrm rot="5400000">
            <a:off x="255464" y="1525834"/>
            <a:ext cx="288032" cy="24002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p>
        </p:txBody>
      </p:sp>
      <p:sp>
        <p:nvSpPr>
          <p:cNvPr id="21" name="Pladsholder til tekst 2">
            <a:extLst>
              <a:ext uri="{FF2B5EF4-FFF2-40B4-BE49-F238E27FC236}">
                <a16:creationId xmlns:a16="http://schemas.microsoft.com/office/drawing/2014/main" id="{568F3C0D-28DB-43C1-B02B-2A6B60AD4E64}"/>
              </a:ext>
            </a:extLst>
          </p:cNvPr>
          <p:cNvSpPr>
            <a:spLocks noGrp="1"/>
          </p:cNvSpPr>
          <p:nvPr>
            <p:ph type="body" sz="quarter" idx="10"/>
          </p:nvPr>
        </p:nvSpPr>
        <p:spPr>
          <a:xfrm>
            <a:off x="119810" y="337220"/>
            <a:ext cx="6720389"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22" name="Pladsholder til sidefod 6">
            <a:extLst>
              <a:ext uri="{FF2B5EF4-FFF2-40B4-BE49-F238E27FC236}">
                <a16:creationId xmlns:a16="http://schemas.microsoft.com/office/drawing/2014/main" id="{93D8DE1A-7694-4A79-8489-168EF7F770FA}"/>
              </a:ext>
            </a:extLst>
          </p:cNvPr>
          <p:cNvSpPr>
            <a:spLocks noGrp="1"/>
          </p:cNvSpPr>
          <p:nvPr>
            <p:ph type="ftr" sz="quarter" idx="11"/>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3035341476"/>
      </p:ext>
    </p:extLst>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vider_2">
    <p:spTree>
      <p:nvGrpSpPr>
        <p:cNvPr id="1" name=""/>
        <p:cNvGrpSpPr/>
        <p:nvPr/>
      </p:nvGrpSpPr>
      <p:grpSpPr>
        <a:xfrm>
          <a:off x="0" y="0"/>
          <a:ext cx="0" cy="0"/>
          <a:chOff x="0" y="0"/>
          <a:chExt cx="0" cy="0"/>
        </a:xfrm>
      </p:grpSpPr>
      <p:sp>
        <p:nvSpPr>
          <p:cNvPr id="2" name="Titel 1"/>
          <p:cNvSpPr>
            <a:spLocks noGrp="1"/>
          </p:cNvSpPr>
          <p:nvPr>
            <p:ph type="title"/>
          </p:nvPr>
        </p:nvSpPr>
        <p:spPr>
          <a:xfrm>
            <a:off x="508000" y="228600"/>
            <a:ext cx="9144000" cy="952500"/>
          </a:xfrm>
          <a:prstGeom prst="rect">
            <a:avLst/>
          </a:prstGeom>
        </p:spPr>
        <p:txBody>
          <a:bodyPr/>
          <a:lstStyle/>
          <a:p>
            <a:r>
              <a:rPr lang="da-DK"/>
              <a:t>Klik for at redigere titeltypografien i masteren</a:t>
            </a:r>
          </a:p>
        </p:txBody>
      </p:sp>
      <p:sp>
        <p:nvSpPr>
          <p:cNvPr id="3" name="Rektangel 2"/>
          <p:cNvSpPr/>
          <p:nvPr userDrawn="1"/>
        </p:nvSpPr>
        <p:spPr>
          <a:xfrm>
            <a:off x="9" y="0"/>
            <a:ext cx="10160000" cy="5715000"/>
          </a:xfrm>
          <a:prstGeom prst="rect">
            <a:avLst/>
          </a:prstGeom>
          <a:gradFill>
            <a:gsLst>
              <a:gs pos="65000">
                <a:schemeClr val="accent2">
                  <a:lumMod val="90000"/>
                  <a:lumOff val="10000"/>
                </a:schemeClr>
              </a:gs>
              <a:gs pos="100000">
                <a:schemeClr val="accent2">
                  <a:lumMod val="9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FFFFFF"/>
              </a:solidFill>
            </a:endParaRPr>
          </a:p>
        </p:txBody>
      </p:sp>
      <p:grpSp>
        <p:nvGrpSpPr>
          <p:cNvPr id="4" name="Gruppe 3"/>
          <p:cNvGrpSpPr/>
          <p:nvPr userDrawn="1"/>
        </p:nvGrpSpPr>
        <p:grpSpPr>
          <a:xfrm>
            <a:off x="1559610" y="1453344"/>
            <a:ext cx="7040782" cy="2808312"/>
            <a:chOff x="1403648" y="1633364"/>
            <a:chExt cx="6336704" cy="2808312"/>
          </a:xfrm>
        </p:grpSpPr>
        <p:cxnSp>
          <p:nvCxnSpPr>
            <p:cNvPr id="6" name="Lige forbindelse 5"/>
            <p:cNvCxnSpPr/>
            <p:nvPr/>
          </p:nvCxnSpPr>
          <p:spPr>
            <a:xfrm>
              <a:off x="1403648" y="1633364"/>
              <a:ext cx="6336704" cy="0"/>
            </a:xfrm>
            <a:prstGeom prst="line">
              <a:avLst/>
            </a:prstGeom>
            <a:ln w="19050">
              <a:solidFill>
                <a:schemeClr val="bg1"/>
              </a:solidFill>
            </a:ln>
          </p:spPr>
          <p:style>
            <a:lnRef idx="1">
              <a:schemeClr val="accent5"/>
            </a:lnRef>
            <a:fillRef idx="0">
              <a:schemeClr val="accent5"/>
            </a:fillRef>
            <a:effectRef idx="0">
              <a:schemeClr val="accent5"/>
            </a:effectRef>
            <a:fontRef idx="minor">
              <a:schemeClr val="tx1"/>
            </a:fontRef>
          </p:style>
        </p:cxnSp>
        <p:cxnSp>
          <p:nvCxnSpPr>
            <p:cNvPr id="7" name="Lige forbindelse 6"/>
            <p:cNvCxnSpPr/>
            <p:nvPr/>
          </p:nvCxnSpPr>
          <p:spPr>
            <a:xfrm>
              <a:off x="1403648" y="4441676"/>
              <a:ext cx="6336704" cy="0"/>
            </a:xfrm>
            <a:prstGeom prst="line">
              <a:avLst/>
            </a:prstGeom>
            <a:ln w="19050">
              <a:solidFill>
                <a:schemeClr val="bg1"/>
              </a:solidFill>
            </a:ln>
          </p:spPr>
          <p:style>
            <a:lnRef idx="1">
              <a:schemeClr val="accent5"/>
            </a:lnRef>
            <a:fillRef idx="0">
              <a:schemeClr val="accent5"/>
            </a:fillRef>
            <a:effectRef idx="0">
              <a:schemeClr val="accent5"/>
            </a:effectRef>
            <a:fontRef idx="minor">
              <a:schemeClr val="tx1"/>
            </a:fontRef>
          </p:style>
        </p:cxnSp>
      </p:grpSp>
      <p:sp>
        <p:nvSpPr>
          <p:cNvPr id="9" name="Pladsholder til tekst 8"/>
          <p:cNvSpPr>
            <a:spLocks noGrp="1"/>
          </p:cNvSpPr>
          <p:nvPr>
            <p:ph type="body" sz="quarter" idx="10" hasCustomPrompt="1"/>
          </p:nvPr>
        </p:nvSpPr>
        <p:spPr>
          <a:xfrm>
            <a:off x="1479905" y="2065426"/>
            <a:ext cx="7200194" cy="1512151"/>
          </a:xfrm>
          <a:prstGeom prst="rect">
            <a:avLst/>
          </a:prstGeom>
          <a:noFill/>
        </p:spPr>
        <p:txBody>
          <a:bodyPr anchor="ctr"/>
          <a:lstStyle>
            <a:lvl1pPr marL="0" indent="0" algn="ctr">
              <a:buNone/>
              <a:defRPr sz="6000">
                <a:solidFill>
                  <a:schemeClr val="bg1"/>
                </a:solidFill>
                <a:latin typeface="+mj-lt"/>
              </a:defRPr>
            </a:lvl1pPr>
            <a:lvl2pPr marL="507969" indent="0" algn="ctr">
              <a:buNone/>
              <a:defRPr sz="6000">
                <a:solidFill>
                  <a:schemeClr val="bg1"/>
                </a:solidFill>
              </a:defRPr>
            </a:lvl2pPr>
            <a:lvl3pPr marL="1015939" indent="0" algn="ctr">
              <a:buNone/>
              <a:defRPr sz="6000">
                <a:solidFill>
                  <a:schemeClr val="bg1"/>
                </a:solidFill>
              </a:defRPr>
            </a:lvl3pPr>
            <a:lvl4pPr marL="1523909" indent="0" algn="ctr">
              <a:buNone/>
              <a:defRPr sz="6000">
                <a:solidFill>
                  <a:schemeClr val="bg1"/>
                </a:solidFill>
              </a:defRPr>
            </a:lvl4pPr>
            <a:lvl5pPr marL="2031879" indent="0" algn="ctr">
              <a:buNone/>
              <a:defRPr sz="6000">
                <a:solidFill>
                  <a:schemeClr val="bg1"/>
                </a:solidFill>
              </a:defRPr>
            </a:lvl5pPr>
          </a:lstStyle>
          <a:p>
            <a:pPr lvl="0"/>
            <a:r>
              <a:rPr lang="da-DK" dirty="0"/>
              <a:t>Leverancer</a:t>
            </a:r>
          </a:p>
        </p:txBody>
      </p:sp>
    </p:spTree>
    <p:extLst>
      <p:ext uri="{BB962C8B-B14F-4D97-AF65-F5344CB8AC3E}">
        <p14:creationId xmlns:p14="http://schemas.microsoft.com/office/powerpoint/2010/main" val="699117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fik + billed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D5FF143-1D1B-933A-1305-FB1F9429B765}"/>
              </a:ext>
            </a:extLst>
          </p:cNvPr>
          <p:cNvSpPr/>
          <p:nvPr userDrawn="1"/>
        </p:nvSpPr>
        <p:spPr>
          <a:xfrm>
            <a:off x="6358400" y="-4977"/>
            <a:ext cx="3801600" cy="5715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solidFill>
                  <a:schemeClr val="tx1"/>
                </a:solidFill>
              </a:rPr>
              <a:t>Indsæt dit billede her</a:t>
            </a:r>
          </a:p>
        </p:txBody>
      </p:sp>
      <p:sp>
        <p:nvSpPr>
          <p:cNvPr id="5" name="Pladsholder til tekst 2">
            <a:extLst>
              <a:ext uri="{FF2B5EF4-FFF2-40B4-BE49-F238E27FC236}">
                <a16:creationId xmlns:a16="http://schemas.microsoft.com/office/drawing/2014/main" id="{79305C65-FE12-AC45-39B8-D1FBD1587A7F}"/>
              </a:ext>
            </a:extLst>
          </p:cNvPr>
          <p:cNvSpPr txBox="1">
            <a:spLocks/>
          </p:cNvSpPr>
          <p:nvPr userDrawn="1"/>
        </p:nvSpPr>
        <p:spPr>
          <a:xfrm>
            <a:off x="353350" y="337220"/>
            <a:ext cx="7822994" cy="432048"/>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667" b="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endParaRPr lang="da-DK" sz="2400"/>
          </a:p>
        </p:txBody>
      </p:sp>
      <p:sp>
        <p:nvSpPr>
          <p:cNvPr id="9" name="Taleboble: rektangel med afrundede hjørner 8">
            <a:extLst>
              <a:ext uri="{FF2B5EF4-FFF2-40B4-BE49-F238E27FC236}">
                <a16:creationId xmlns:a16="http://schemas.microsoft.com/office/drawing/2014/main" id="{02EA1F7F-FA3A-4033-5F18-5DA726221316}"/>
              </a:ext>
            </a:extLst>
          </p:cNvPr>
          <p:cNvSpPr/>
          <p:nvPr userDrawn="1"/>
        </p:nvSpPr>
        <p:spPr>
          <a:xfrm>
            <a:off x="451307" y="1299856"/>
            <a:ext cx="288032" cy="165992"/>
          </a:xfrm>
          <a:prstGeom prst="wedgeRound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4" name="Pladsholder til tekst 51">
            <a:extLst>
              <a:ext uri="{FF2B5EF4-FFF2-40B4-BE49-F238E27FC236}">
                <a16:creationId xmlns:a16="http://schemas.microsoft.com/office/drawing/2014/main" id="{0FFC168B-AA27-A2A4-050D-50A90DDF1B7F}"/>
              </a:ext>
            </a:extLst>
          </p:cNvPr>
          <p:cNvSpPr>
            <a:spLocks noGrp="1"/>
          </p:cNvSpPr>
          <p:nvPr>
            <p:ph type="body" sz="quarter" idx="10" hasCustomPrompt="1"/>
          </p:nvPr>
        </p:nvSpPr>
        <p:spPr>
          <a:xfrm>
            <a:off x="358775" y="120650"/>
            <a:ext cx="5873353"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15" name="Pladsholder til tekst 53">
            <a:extLst>
              <a:ext uri="{FF2B5EF4-FFF2-40B4-BE49-F238E27FC236}">
                <a16:creationId xmlns:a16="http://schemas.microsoft.com/office/drawing/2014/main" id="{8E9FFB91-0962-6B4D-587C-270E63C46A88}"/>
              </a:ext>
            </a:extLst>
          </p:cNvPr>
          <p:cNvSpPr>
            <a:spLocks noGrp="1"/>
          </p:cNvSpPr>
          <p:nvPr>
            <p:ph type="body" sz="quarter" idx="11" hasCustomPrompt="1"/>
          </p:nvPr>
        </p:nvSpPr>
        <p:spPr>
          <a:xfrm>
            <a:off x="358775" y="336550"/>
            <a:ext cx="5873353" cy="454025"/>
          </a:xfrm>
          <a:prstGeom prst="rect">
            <a:avLst/>
          </a:prstGeom>
        </p:spPr>
        <p:txBody>
          <a:bodyPr/>
          <a:lstStyle>
            <a:lvl1pPr marL="0" indent="0">
              <a:buNone/>
              <a:defRPr sz="2200">
                <a:latin typeface="+mj-lt"/>
              </a:defRPr>
            </a:lvl1pPr>
          </a:lstStyle>
          <a:p>
            <a:pPr lvl="0"/>
            <a:r>
              <a:rPr lang="da-DK" dirty="0"/>
              <a:t>Overskrift</a:t>
            </a:r>
          </a:p>
        </p:txBody>
      </p:sp>
      <p:sp>
        <p:nvSpPr>
          <p:cNvPr id="17" name="Pladsholder til billede 16">
            <a:extLst>
              <a:ext uri="{FF2B5EF4-FFF2-40B4-BE49-F238E27FC236}">
                <a16:creationId xmlns:a16="http://schemas.microsoft.com/office/drawing/2014/main" id="{6565D066-DB35-8E18-9BD4-67C4CC9FA926}"/>
              </a:ext>
            </a:extLst>
          </p:cNvPr>
          <p:cNvSpPr>
            <a:spLocks noGrp="1"/>
          </p:cNvSpPr>
          <p:nvPr>
            <p:ph type="pic" sz="quarter" idx="12"/>
          </p:nvPr>
        </p:nvSpPr>
        <p:spPr>
          <a:xfrm>
            <a:off x="6357938" y="-4763"/>
            <a:ext cx="3802062" cy="5719763"/>
          </a:xfrm>
          <a:prstGeom prst="rect">
            <a:avLst/>
          </a:prstGeom>
        </p:spPr>
        <p:txBody>
          <a:bodyPr/>
          <a:lstStyle/>
          <a:p>
            <a:r>
              <a:rPr lang="da-DK"/>
              <a:t>Klik på ikonet for at tilføje et billede</a:t>
            </a:r>
          </a:p>
        </p:txBody>
      </p:sp>
      <p:sp>
        <p:nvSpPr>
          <p:cNvPr id="2" name="Pladsholder til billede 3">
            <a:extLst>
              <a:ext uri="{FF2B5EF4-FFF2-40B4-BE49-F238E27FC236}">
                <a16:creationId xmlns:a16="http://schemas.microsoft.com/office/drawing/2014/main" id="{0A757381-60D8-D8B5-54BC-1E496A68DE67}"/>
              </a:ext>
            </a:extLst>
          </p:cNvPr>
          <p:cNvSpPr>
            <a:spLocks noGrp="1"/>
          </p:cNvSpPr>
          <p:nvPr>
            <p:ph type="pic" sz="quarter" idx="15" hasCustomPrompt="1"/>
          </p:nvPr>
        </p:nvSpPr>
        <p:spPr>
          <a:xfrm>
            <a:off x="457600" y="1598954"/>
            <a:ext cx="5414487" cy="3490793"/>
          </a:xfrm>
          <a:prstGeom prst="rect">
            <a:avLst/>
          </a:prstGeom>
          <a:solidFill>
            <a:srgbClr val="E3E3E3"/>
          </a:solidFill>
        </p:spPr>
        <p:txBody>
          <a:bodyPr/>
          <a:lstStyle>
            <a:lvl1pPr marL="0" indent="0">
              <a:buNone/>
              <a:defRPr/>
            </a:lvl1pPr>
          </a:lstStyle>
          <a:p>
            <a:r>
              <a:rPr lang="da-DK"/>
              <a:t>Indsæt en graf her</a:t>
            </a:r>
          </a:p>
        </p:txBody>
      </p:sp>
      <p:sp>
        <p:nvSpPr>
          <p:cNvPr id="11" name="Pladsholder til tekst 10">
            <a:extLst>
              <a:ext uri="{FF2B5EF4-FFF2-40B4-BE49-F238E27FC236}">
                <a16:creationId xmlns:a16="http://schemas.microsoft.com/office/drawing/2014/main" id="{49295120-11FB-4060-E197-FA1EB53A47FE}"/>
              </a:ext>
            </a:extLst>
          </p:cNvPr>
          <p:cNvSpPr>
            <a:spLocks noGrp="1"/>
          </p:cNvSpPr>
          <p:nvPr>
            <p:ph type="body" sz="quarter" idx="17" hasCustomPrompt="1"/>
          </p:nvPr>
        </p:nvSpPr>
        <p:spPr>
          <a:xfrm>
            <a:off x="831850" y="1261171"/>
            <a:ext cx="5040313" cy="254000"/>
          </a:xfrm>
          <a:prstGeom prst="rect">
            <a:avLst/>
          </a:prstGeom>
        </p:spPr>
        <p:txBody>
          <a:bodyPr/>
          <a:lstStyle>
            <a:lvl1pPr marL="0" indent="0">
              <a:buNone/>
              <a:defRPr sz="1000">
                <a:latin typeface="NeuzeitGroBla" panose="00000A00000000000000" pitchFamily="50" charset="0"/>
              </a:defRPr>
            </a:lvl1pPr>
          </a:lstStyle>
          <a:p>
            <a:pPr lvl="0"/>
            <a:r>
              <a:rPr lang="da-DK"/>
              <a:t>Q1. - …?</a:t>
            </a:r>
          </a:p>
        </p:txBody>
      </p:sp>
      <p:sp>
        <p:nvSpPr>
          <p:cNvPr id="4" name="Pladsholder til tekst 6">
            <a:extLst>
              <a:ext uri="{FF2B5EF4-FFF2-40B4-BE49-F238E27FC236}">
                <a16:creationId xmlns:a16="http://schemas.microsoft.com/office/drawing/2014/main" id="{674F3691-3CD3-3FE0-9635-3DCB7A0725B0}"/>
              </a:ext>
            </a:extLst>
          </p:cNvPr>
          <p:cNvSpPr>
            <a:spLocks noGrp="1"/>
          </p:cNvSpPr>
          <p:nvPr>
            <p:ph type="body" sz="quarter" idx="19" hasCustomPrompt="1"/>
          </p:nvPr>
        </p:nvSpPr>
        <p:spPr>
          <a:xfrm>
            <a:off x="1310509" y="5486401"/>
            <a:ext cx="7945954" cy="228600"/>
          </a:xfrm>
          <a:prstGeom prst="rect">
            <a:avLst/>
          </a:prstGeom>
        </p:spPr>
        <p:txBody>
          <a:bodyPr/>
          <a:lstStyle>
            <a:lvl1pPr>
              <a:buNone/>
              <a:defRPr sz="900">
                <a:latin typeface="+mn-lt"/>
              </a:defRPr>
            </a:lvl1pPr>
          </a:lstStyle>
          <a:p>
            <a:pPr lvl="0"/>
            <a:r>
              <a:rPr lang="da-DK" dirty="0"/>
              <a:t>Base</a:t>
            </a:r>
          </a:p>
        </p:txBody>
      </p:sp>
    </p:spTree>
    <p:extLst>
      <p:ext uri="{BB962C8B-B14F-4D97-AF65-F5344CB8AC3E}">
        <p14:creationId xmlns:p14="http://schemas.microsoft.com/office/powerpoint/2010/main" val="22855879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_1">
    <p:bg>
      <p:bgPr>
        <a:solidFill>
          <a:schemeClr val="bg1">
            <a:lumMod val="85000"/>
          </a:schemeClr>
        </a:solidFill>
        <a:effectLst/>
      </p:bgPr>
    </p:bg>
    <p:spTree>
      <p:nvGrpSpPr>
        <p:cNvPr id="1" name=""/>
        <p:cNvGrpSpPr/>
        <p:nvPr/>
      </p:nvGrpSpPr>
      <p:grpSpPr>
        <a:xfrm>
          <a:off x="0" y="0"/>
          <a:ext cx="0" cy="0"/>
          <a:chOff x="0" y="0"/>
          <a:chExt cx="0" cy="0"/>
        </a:xfrm>
      </p:grpSpPr>
      <p:sp>
        <p:nvSpPr>
          <p:cNvPr id="8" name="Rektangel 1"/>
          <p:cNvSpPr/>
          <p:nvPr userDrawn="1"/>
        </p:nvSpPr>
        <p:spPr>
          <a:xfrm>
            <a:off x="9" y="3"/>
            <a:ext cx="10160000" cy="5715000"/>
          </a:xfrm>
          <a:custGeom>
            <a:avLst/>
            <a:gdLst>
              <a:gd name="connsiteX0" fmla="*/ 0 w 9144000"/>
              <a:gd name="connsiteY0" fmla="*/ 0 h 5715000"/>
              <a:gd name="connsiteX1" fmla="*/ 9144000 w 9144000"/>
              <a:gd name="connsiteY1" fmla="*/ 0 h 5715000"/>
              <a:gd name="connsiteX2" fmla="*/ 9144000 w 9144000"/>
              <a:gd name="connsiteY2" fmla="*/ 5715000 h 5715000"/>
              <a:gd name="connsiteX3" fmla="*/ 0 w 9144000"/>
              <a:gd name="connsiteY3" fmla="*/ 5715000 h 5715000"/>
              <a:gd name="connsiteX4" fmla="*/ 0 w 9144000"/>
              <a:gd name="connsiteY4" fmla="*/ 0 h 5715000"/>
              <a:gd name="connsiteX0" fmla="*/ 0 w 9144000"/>
              <a:gd name="connsiteY0" fmla="*/ 0 h 5715000"/>
              <a:gd name="connsiteX1" fmla="*/ 9144000 w 9144000"/>
              <a:gd name="connsiteY1" fmla="*/ 0 h 5715000"/>
              <a:gd name="connsiteX2" fmla="*/ 9144000 w 9144000"/>
              <a:gd name="connsiteY2" fmla="*/ 5715000 h 5715000"/>
              <a:gd name="connsiteX3" fmla="*/ 7143750 w 9144000"/>
              <a:gd name="connsiteY3" fmla="*/ 5715000 h 5715000"/>
              <a:gd name="connsiteX4" fmla="*/ 0 w 9144000"/>
              <a:gd name="connsiteY4" fmla="*/ 0 h 57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715000">
                <a:moveTo>
                  <a:pt x="0" y="0"/>
                </a:moveTo>
                <a:lnTo>
                  <a:pt x="9144000" y="0"/>
                </a:lnTo>
                <a:lnTo>
                  <a:pt x="9144000" y="5715000"/>
                </a:lnTo>
                <a:lnTo>
                  <a:pt x="7143750" y="5715000"/>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15939" fontAlgn="auto">
              <a:spcBef>
                <a:spcPts val="0"/>
              </a:spcBef>
              <a:spcAft>
                <a:spcPts val="0"/>
              </a:spcAft>
            </a:pPr>
            <a:endParaRPr lang="en-US" sz="2000">
              <a:solidFill>
                <a:srgbClr val="FFFFFF"/>
              </a:solidFill>
            </a:endParaRPr>
          </a:p>
        </p:txBody>
      </p:sp>
      <p:sp>
        <p:nvSpPr>
          <p:cNvPr id="7" name="Pladsholder til billede 6"/>
          <p:cNvSpPr>
            <a:spLocks noGrp="1"/>
          </p:cNvSpPr>
          <p:nvPr>
            <p:ph type="pic" sz="quarter" idx="10"/>
          </p:nvPr>
        </p:nvSpPr>
        <p:spPr>
          <a:xfrm>
            <a:off x="0" y="0"/>
            <a:ext cx="7994298" cy="5715000"/>
          </a:xfrm>
          <a:custGeom>
            <a:avLst/>
            <a:gdLst>
              <a:gd name="connsiteX0" fmla="*/ 0 w 7164388"/>
              <a:gd name="connsiteY0" fmla="*/ 0 h 5715000"/>
              <a:gd name="connsiteX1" fmla="*/ 7164388 w 7164388"/>
              <a:gd name="connsiteY1" fmla="*/ 0 h 5715000"/>
              <a:gd name="connsiteX2" fmla="*/ 7164388 w 7164388"/>
              <a:gd name="connsiteY2" fmla="*/ 5715000 h 5715000"/>
              <a:gd name="connsiteX3" fmla="*/ 0 w 7164388"/>
              <a:gd name="connsiteY3" fmla="*/ 5715000 h 5715000"/>
              <a:gd name="connsiteX4" fmla="*/ 0 w 7164388"/>
              <a:gd name="connsiteY4" fmla="*/ 0 h 5715000"/>
              <a:gd name="connsiteX0" fmla="*/ 0 w 7194868"/>
              <a:gd name="connsiteY0" fmla="*/ 0 h 5737860"/>
              <a:gd name="connsiteX1" fmla="*/ 7194868 w 7194868"/>
              <a:gd name="connsiteY1" fmla="*/ 5737860 h 5737860"/>
              <a:gd name="connsiteX2" fmla="*/ 7164388 w 7194868"/>
              <a:gd name="connsiteY2" fmla="*/ 5715000 h 5737860"/>
              <a:gd name="connsiteX3" fmla="*/ 0 w 7194868"/>
              <a:gd name="connsiteY3" fmla="*/ 5715000 h 5737860"/>
              <a:gd name="connsiteX4" fmla="*/ 0 w 7194868"/>
              <a:gd name="connsiteY4" fmla="*/ 0 h 5737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4868" h="5737860">
                <a:moveTo>
                  <a:pt x="0" y="0"/>
                </a:moveTo>
                <a:lnTo>
                  <a:pt x="7194868" y="5737860"/>
                </a:lnTo>
                <a:lnTo>
                  <a:pt x="7164388" y="5715000"/>
                </a:lnTo>
                <a:lnTo>
                  <a:pt x="0" y="5715000"/>
                </a:lnTo>
                <a:lnTo>
                  <a:pt x="0" y="0"/>
                </a:lnTo>
                <a:close/>
              </a:path>
            </a:pathLst>
          </a:custGeom>
          <a:solidFill>
            <a:schemeClr val="bg2"/>
          </a:solidFill>
        </p:spPr>
        <p:txBody>
          <a:bodyPr/>
          <a:lstStyle>
            <a:lvl1pPr marL="0" indent="0">
              <a:buNone/>
              <a:defRPr/>
            </a:lvl1pPr>
          </a:lstStyle>
          <a:p>
            <a:r>
              <a:rPr lang="da-DK"/>
              <a:t>Klik på ikonet for at tilføje et billede</a:t>
            </a:r>
            <a:endParaRPr lang="da-DK" dirty="0"/>
          </a:p>
        </p:txBody>
      </p:sp>
      <p:cxnSp>
        <p:nvCxnSpPr>
          <p:cNvPr id="10" name="Lige forbindelse 9"/>
          <p:cNvCxnSpPr>
            <a:cxnSpLocks/>
          </p:cNvCxnSpPr>
          <p:nvPr userDrawn="1"/>
        </p:nvCxnSpPr>
        <p:spPr>
          <a:xfrm>
            <a:off x="4840111" y="1453344"/>
            <a:ext cx="4879909" cy="0"/>
          </a:xfrm>
          <a:prstGeom prst="line">
            <a:avLst/>
          </a:prstGeom>
          <a:ln w="19050">
            <a:solidFill>
              <a:schemeClr val="bg1"/>
            </a:solidFill>
          </a:ln>
        </p:spPr>
        <p:style>
          <a:lnRef idx="1">
            <a:schemeClr val="accent5"/>
          </a:lnRef>
          <a:fillRef idx="0">
            <a:schemeClr val="accent5"/>
          </a:fillRef>
          <a:effectRef idx="0">
            <a:schemeClr val="accent5"/>
          </a:effectRef>
          <a:fontRef idx="minor">
            <a:schemeClr val="tx1"/>
          </a:fontRef>
        </p:style>
      </p:cxnSp>
      <p:sp>
        <p:nvSpPr>
          <p:cNvPr id="12" name="Pladsholder til tekst 11"/>
          <p:cNvSpPr>
            <a:spLocks noGrp="1"/>
          </p:cNvSpPr>
          <p:nvPr>
            <p:ph type="body" sz="quarter" idx="11" hasCustomPrompt="1"/>
          </p:nvPr>
        </p:nvSpPr>
        <p:spPr>
          <a:xfrm>
            <a:off x="4839342" y="985299"/>
            <a:ext cx="4880681" cy="431873"/>
          </a:xfrm>
          <a:prstGeom prst="rect">
            <a:avLst/>
          </a:prstGeom>
        </p:spPr>
        <p:txBody>
          <a:bodyPr/>
          <a:lstStyle>
            <a:lvl1pPr marL="0" indent="0" algn="ctr">
              <a:buNone/>
              <a:defRPr sz="2667" b="0">
                <a:solidFill>
                  <a:schemeClr val="bg1"/>
                </a:solidFill>
                <a:latin typeface="+mj-lt"/>
              </a:defRPr>
            </a:lvl1pPr>
          </a:lstStyle>
          <a:p>
            <a:pPr lvl="0"/>
            <a:r>
              <a:rPr lang="da-DK" dirty="0"/>
              <a:t>Divider slide</a:t>
            </a:r>
          </a:p>
        </p:txBody>
      </p:sp>
      <p:sp>
        <p:nvSpPr>
          <p:cNvPr id="16" name="Pladsholder til tekst 15"/>
          <p:cNvSpPr>
            <a:spLocks noGrp="1"/>
          </p:cNvSpPr>
          <p:nvPr>
            <p:ph type="body" sz="quarter" idx="12" hasCustomPrompt="1"/>
          </p:nvPr>
        </p:nvSpPr>
        <p:spPr>
          <a:xfrm>
            <a:off x="4840115" y="1561356"/>
            <a:ext cx="4880681" cy="1511300"/>
          </a:xfrm>
          <a:prstGeom prst="rect">
            <a:avLst/>
          </a:prstGeom>
        </p:spPr>
        <p:txBody>
          <a:bodyPr/>
          <a:lstStyle>
            <a:lvl1pPr marL="0" indent="0" algn="ctr">
              <a:buNone/>
              <a:defRPr sz="1778">
                <a:solidFill>
                  <a:schemeClr val="bg1"/>
                </a:solidFill>
                <a:latin typeface="+mn-lt"/>
              </a:defRPr>
            </a:lvl1pPr>
          </a:lstStyle>
          <a:p>
            <a:pPr lvl="0"/>
            <a:r>
              <a:rPr lang="da-DK" dirty="0"/>
              <a:t>Konklusion</a:t>
            </a:r>
          </a:p>
        </p:txBody>
      </p:sp>
      <p:pic>
        <p:nvPicPr>
          <p:cNvPr id="9" name="Grafik 8">
            <a:extLst>
              <a:ext uri="{FF2B5EF4-FFF2-40B4-BE49-F238E27FC236}">
                <a16:creationId xmlns:a16="http://schemas.microsoft.com/office/drawing/2014/main" id="{5E7CEF60-0A4A-4FB0-A6BE-5DBA38329DFF}"/>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Tree>
    <p:extLst>
      <p:ext uri="{BB962C8B-B14F-4D97-AF65-F5344CB8AC3E}">
        <p14:creationId xmlns:p14="http://schemas.microsoft.com/office/powerpoint/2010/main" val="4166616942"/>
      </p:ext>
    </p:extLst>
  </p:cSld>
  <p:clrMapOvr>
    <a:masterClrMapping/>
  </p:clrMapOvr>
  <p:transition spd="slow"/>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_3">
    <p:bg>
      <p:bgPr>
        <a:solidFill>
          <a:schemeClr val="bg1">
            <a:lumMod val="85000"/>
          </a:schemeClr>
        </a:solidFill>
        <a:effectLst/>
      </p:bgPr>
    </p:bg>
    <p:spTree>
      <p:nvGrpSpPr>
        <p:cNvPr id="1" name=""/>
        <p:cNvGrpSpPr/>
        <p:nvPr/>
      </p:nvGrpSpPr>
      <p:grpSpPr>
        <a:xfrm>
          <a:off x="0" y="0"/>
          <a:ext cx="0" cy="0"/>
          <a:chOff x="0" y="0"/>
          <a:chExt cx="0" cy="0"/>
        </a:xfrm>
      </p:grpSpPr>
      <p:sp>
        <p:nvSpPr>
          <p:cNvPr id="9" name="Rektangel 1"/>
          <p:cNvSpPr/>
          <p:nvPr userDrawn="1"/>
        </p:nvSpPr>
        <p:spPr>
          <a:xfrm>
            <a:off x="2" y="0"/>
            <a:ext cx="8760409" cy="5715000"/>
          </a:xfrm>
          <a:custGeom>
            <a:avLst/>
            <a:gdLst>
              <a:gd name="connsiteX0" fmla="*/ 0 w 7164388"/>
              <a:gd name="connsiteY0" fmla="*/ 0 h 5715000"/>
              <a:gd name="connsiteX1" fmla="*/ 7164388 w 7164388"/>
              <a:gd name="connsiteY1" fmla="*/ 0 h 5715000"/>
              <a:gd name="connsiteX2" fmla="*/ 7164388 w 7164388"/>
              <a:gd name="connsiteY2" fmla="*/ 5715000 h 5715000"/>
              <a:gd name="connsiteX3" fmla="*/ 0 w 7164388"/>
              <a:gd name="connsiteY3" fmla="*/ 5715000 h 5715000"/>
              <a:gd name="connsiteX4" fmla="*/ 0 w 7164388"/>
              <a:gd name="connsiteY4" fmla="*/ 0 h 5715000"/>
              <a:gd name="connsiteX0" fmla="*/ 0 w 7164388"/>
              <a:gd name="connsiteY0" fmla="*/ 0 h 5715000"/>
              <a:gd name="connsiteX1" fmla="*/ 7164388 w 7164388"/>
              <a:gd name="connsiteY1" fmla="*/ 5715000 h 5715000"/>
              <a:gd name="connsiteX2" fmla="*/ 0 w 7164388"/>
              <a:gd name="connsiteY2" fmla="*/ 5715000 h 5715000"/>
              <a:gd name="connsiteX3" fmla="*/ 0 w 7164388"/>
              <a:gd name="connsiteY3" fmla="*/ 0 h 5715000"/>
            </a:gdLst>
            <a:ahLst/>
            <a:cxnLst>
              <a:cxn ang="0">
                <a:pos x="connsiteX0" y="connsiteY0"/>
              </a:cxn>
              <a:cxn ang="0">
                <a:pos x="connsiteX1" y="connsiteY1"/>
              </a:cxn>
              <a:cxn ang="0">
                <a:pos x="connsiteX2" y="connsiteY2"/>
              </a:cxn>
              <a:cxn ang="0">
                <a:pos x="connsiteX3" y="connsiteY3"/>
              </a:cxn>
            </a:cxnLst>
            <a:rect l="l" t="t" r="r" b="b"/>
            <a:pathLst>
              <a:path w="7164388" h="5715000">
                <a:moveTo>
                  <a:pt x="0" y="0"/>
                </a:moveTo>
                <a:lnTo>
                  <a:pt x="7164388" y="5715000"/>
                </a:lnTo>
                <a:lnTo>
                  <a:pt x="0" y="5715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p>
        </p:txBody>
      </p:sp>
      <p:sp>
        <p:nvSpPr>
          <p:cNvPr id="4" name="Pladsholder til billede 3"/>
          <p:cNvSpPr>
            <a:spLocks noGrp="1"/>
          </p:cNvSpPr>
          <p:nvPr>
            <p:ph type="pic" sz="quarter" idx="14"/>
          </p:nvPr>
        </p:nvSpPr>
        <p:spPr>
          <a:xfrm>
            <a:off x="0" y="-9427"/>
            <a:ext cx="10160000" cy="5743280"/>
          </a:xfrm>
          <a:custGeom>
            <a:avLst/>
            <a:gdLst>
              <a:gd name="connsiteX0" fmla="*/ 0 w 9144000"/>
              <a:gd name="connsiteY0" fmla="*/ 0 h 5715000"/>
              <a:gd name="connsiteX1" fmla="*/ 9144000 w 9144000"/>
              <a:gd name="connsiteY1" fmla="*/ 0 h 5715000"/>
              <a:gd name="connsiteX2" fmla="*/ 9144000 w 9144000"/>
              <a:gd name="connsiteY2" fmla="*/ 5715000 h 5715000"/>
              <a:gd name="connsiteX3" fmla="*/ 0 w 9144000"/>
              <a:gd name="connsiteY3" fmla="*/ 5715000 h 5715000"/>
              <a:gd name="connsiteX4" fmla="*/ 0 w 9144000"/>
              <a:gd name="connsiteY4" fmla="*/ 0 h 5715000"/>
              <a:gd name="connsiteX0" fmla="*/ 0 w 9144000"/>
              <a:gd name="connsiteY0" fmla="*/ 9427 h 5724427"/>
              <a:gd name="connsiteX1" fmla="*/ 9144000 w 9144000"/>
              <a:gd name="connsiteY1" fmla="*/ 0 h 5724427"/>
              <a:gd name="connsiteX2" fmla="*/ 9144000 w 9144000"/>
              <a:gd name="connsiteY2" fmla="*/ 5724427 h 5724427"/>
              <a:gd name="connsiteX3" fmla="*/ 0 w 9144000"/>
              <a:gd name="connsiteY3" fmla="*/ 5724427 h 5724427"/>
              <a:gd name="connsiteX4" fmla="*/ 0 w 9144000"/>
              <a:gd name="connsiteY4" fmla="*/ 9427 h 5724427"/>
              <a:gd name="connsiteX0" fmla="*/ 0 w 9144000"/>
              <a:gd name="connsiteY0" fmla="*/ 9427 h 5724427"/>
              <a:gd name="connsiteX1" fmla="*/ 9144000 w 9144000"/>
              <a:gd name="connsiteY1" fmla="*/ 0 h 5724427"/>
              <a:gd name="connsiteX2" fmla="*/ 9144000 w 9144000"/>
              <a:gd name="connsiteY2" fmla="*/ 5724427 h 5724427"/>
              <a:gd name="connsiteX3" fmla="*/ 4166647 w 9144000"/>
              <a:gd name="connsiteY3" fmla="*/ 3018934 h 5724427"/>
              <a:gd name="connsiteX4" fmla="*/ 0 w 9144000"/>
              <a:gd name="connsiteY4" fmla="*/ 9427 h 5724427"/>
              <a:gd name="connsiteX0" fmla="*/ 0 w 9144000"/>
              <a:gd name="connsiteY0" fmla="*/ 9427 h 5743280"/>
              <a:gd name="connsiteX1" fmla="*/ 9144000 w 9144000"/>
              <a:gd name="connsiteY1" fmla="*/ 0 h 5743280"/>
              <a:gd name="connsiteX2" fmla="*/ 9144000 w 9144000"/>
              <a:gd name="connsiteY2" fmla="*/ 5724427 h 5743280"/>
              <a:gd name="connsiteX3" fmla="*/ 7927941 w 9144000"/>
              <a:gd name="connsiteY3" fmla="*/ 5743280 h 5743280"/>
              <a:gd name="connsiteX4" fmla="*/ 0 w 9144000"/>
              <a:gd name="connsiteY4" fmla="*/ 9427 h 5743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743280">
                <a:moveTo>
                  <a:pt x="0" y="9427"/>
                </a:moveTo>
                <a:lnTo>
                  <a:pt x="9144000" y="0"/>
                </a:lnTo>
                <a:lnTo>
                  <a:pt x="9144000" y="5724427"/>
                </a:lnTo>
                <a:lnTo>
                  <a:pt x="7927941" y="5743280"/>
                </a:lnTo>
                <a:lnTo>
                  <a:pt x="0" y="9427"/>
                </a:lnTo>
                <a:close/>
              </a:path>
            </a:pathLst>
          </a:custGeom>
        </p:spPr>
        <p:txBody>
          <a:bodyPr/>
          <a:lstStyle/>
          <a:p>
            <a:r>
              <a:rPr lang="da-DK"/>
              <a:t>Klik på ikonet for at tilføje et billede</a:t>
            </a:r>
            <a:endParaRPr lang="da-DK" dirty="0"/>
          </a:p>
        </p:txBody>
      </p:sp>
      <p:cxnSp>
        <p:nvCxnSpPr>
          <p:cNvPr id="10" name="Lige forbindelse 9"/>
          <p:cNvCxnSpPr/>
          <p:nvPr userDrawn="1"/>
        </p:nvCxnSpPr>
        <p:spPr>
          <a:xfrm>
            <a:off x="520350" y="3969137"/>
            <a:ext cx="4559652" cy="0"/>
          </a:xfrm>
          <a:prstGeom prst="line">
            <a:avLst/>
          </a:prstGeom>
          <a:ln w="19050">
            <a:solidFill>
              <a:schemeClr val="accent2"/>
            </a:solidFill>
          </a:ln>
        </p:spPr>
        <p:style>
          <a:lnRef idx="1">
            <a:schemeClr val="accent5"/>
          </a:lnRef>
          <a:fillRef idx="0">
            <a:schemeClr val="accent5"/>
          </a:fillRef>
          <a:effectRef idx="0">
            <a:schemeClr val="accent5"/>
          </a:effectRef>
          <a:fontRef idx="minor">
            <a:schemeClr val="tx1"/>
          </a:fontRef>
        </p:style>
      </p:cxnSp>
      <p:sp>
        <p:nvSpPr>
          <p:cNvPr id="12" name="Pladsholder til tekst 11"/>
          <p:cNvSpPr>
            <a:spLocks noGrp="1"/>
          </p:cNvSpPr>
          <p:nvPr>
            <p:ph type="body" sz="quarter" idx="11" hasCustomPrompt="1"/>
          </p:nvPr>
        </p:nvSpPr>
        <p:spPr>
          <a:xfrm>
            <a:off x="520349" y="3488130"/>
            <a:ext cx="4559158" cy="449321"/>
          </a:xfrm>
          <a:prstGeom prst="rect">
            <a:avLst/>
          </a:prstGeom>
        </p:spPr>
        <p:txBody>
          <a:bodyPr/>
          <a:lstStyle>
            <a:lvl1pPr marL="0" indent="0" algn="ctr">
              <a:buNone/>
              <a:defRPr sz="2667" b="0">
                <a:solidFill>
                  <a:schemeClr val="tx1"/>
                </a:solidFill>
                <a:latin typeface="+mj-lt"/>
              </a:defRPr>
            </a:lvl1pPr>
          </a:lstStyle>
          <a:p>
            <a:pPr lvl="0"/>
            <a:r>
              <a:rPr lang="da-DK" dirty="0"/>
              <a:t>Divider slide</a:t>
            </a:r>
          </a:p>
        </p:txBody>
      </p:sp>
      <p:sp>
        <p:nvSpPr>
          <p:cNvPr id="16" name="Pladsholder til tekst 15"/>
          <p:cNvSpPr>
            <a:spLocks noGrp="1"/>
          </p:cNvSpPr>
          <p:nvPr>
            <p:ph type="body" sz="quarter" idx="12" hasCustomPrompt="1"/>
          </p:nvPr>
        </p:nvSpPr>
        <p:spPr>
          <a:xfrm>
            <a:off x="520350" y="4081636"/>
            <a:ext cx="4559929" cy="1152352"/>
          </a:xfrm>
          <a:prstGeom prst="rect">
            <a:avLst/>
          </a:prstGeom>
        </p:spPr>
        <p:txBody>
          <a:bodyPr/>
          <a:lstStyle>
            <a:lvl1pPr marL="0" indent="0" algn="ctr">
              <a:buNone/>
              <a:defRPr sz="1778">
                <a:solidFill>
                  <a:schemeClr val="tx1"/>
                </a:solidFill>
                <a:latin typeface="+mn-lt"/>
              </a:defRPr>
            </a:lvl1pPr>
          </a:lstStyle>
          <a:p>
            <a:pPr lvl="0"/>
            <a:r>
              <a:rPr lang="da-DK" dirty="0"/>
              <a:t>Konklusion</a:t>
            </a:r>
          </a:p>
        </p:txBody>
      </p:sp>
    </p:spTree>
    <p:extLst>
      <p:ext uri="{BB962C8B-B14F-4D97-AF65-F5344CB8AC3E}">
        <p14:creationId xmlns:p14="http://schemas.microsoft.com/office/powerpoint/2010/main" val="459960274"/>
      </p:ext>
    </p:extLst>
  </p:cSld>
  <p:clrMapOvr>
    <a:masterClrMapping/>
  </p:clrMapOvr>
  <p:transition spd="slow"/>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ivider_4">
    <p:bg>
      <p:bgPr>
        <a:solidFill>
          <a:schemeClr val="bg1">
            <a:lumMod val="85000"/>
          </a:schemeClr>
        </a:solidFill>
        <a:effectLst/>
      </p:bgPr>
    </p:bg>
    <p:spTree>
      <p:nvGrpSpPr>
        <p:cNvPr id="1" name=""/>
        <p:cNvGrpSpPr/>
        <p:nvPr/>
      </p:nvGrpSpPr>
      <p:grpSpPr>
        <a:xfrm>
          <a:off x="0" y="0"/>
          <a:ext cx="0" cy="0"/>
          <a:chOff x="0" y="0"/>
          <a:chExt cx="0" cy="0"/>
        </a:xfrm>
      </p:grpSpPr>
      <p:sp>
        <p:nvSpPr>
          <p:cNvPr id="9" name="Rektangel 1"/>
          <p:cNvSpPr/>
          <p:nvPr userDrawn="1"/>
        </p:nvSpPr>
        <p:spPr>
          <a:xfrm>
            <a:off x="2" y="0"/>
            <a:ext cx="8760409" cy="5715000"/>
          </a:xfrm>
          <a:custGeom>
            <a:avLst/>
            <a:gdLst>
              <a:gd name="connsiteX0" fmla="*/ 0 w 7164388"/>
              <a:gd name="connsiteY0" fmla="*/ 0 h 5715000"/>
              <a:gd name="connsiteX1" fmla="*/ 7164388 w 7164388"/>
              <a:gd name="connsiteY1" fmla="*/ 0 h 5715000"/>
              <a:gd name="connsiteX2" fmla="*/ 7164388 w 7164388"/>
              <a:gd name="connsiteY2" fmla="*/ 5715000 h 5715000"/>
              <a:gd name="connsiteX3" fmla="*/ 0 w 7164388"/>
              <a:gd name="connsiteY3" fmla="*/ 5715000 h 5715000"/>
              <a:gd name="connsiteX4" fmla="*/ 0 w 7164388"/>
              <a:gd name="connsiteY4" fmla="*/ 0 h 5715000"/>
              <a:gd name="connsiteX0" fmla="*/ 0 w 7164388"/>
              <a:gd name="connsiteY0" fmla="*/ 0 h 5715000"/>
              <a:gd name="connsiteX1" fmla="*/ 7164388 w 7164388"/>
              <a:gd name="connsiteY1" fmla="*/ 5715000 h 5715000"/>
              <a:gd name="connsiteX2" fmla="*/ 0 w 7164388"/>
              <a:gd name="connsiteY2" fmla="*/ 5715000 h 5715000"/>
              <a:gd name="connsiteX3" fmla="*/ 0 w 7164388"/>
              <a:gd name="connsiteY3" fmla="*/ 0 h 5715000"/>
            </a:gdLst>
            <a:ahLst/>
            <a:cxnLst>
              <a:cxn ang="0">
                <a:pos x="connsiteX0" y="connsiteY0"/>
              </a:cxn>
              <a:cxn ang="0">
                <a:pos x="connsiteX1" y="connsiteY1"/>
              </a:cxn>
              <a:cxn ang="0">
                <a:pos x="connsiteX2" y="connsiteY2"/>
              </a:cxn>
              <a:cxn ang="0">
                <a:pos x="connsiteX3" y="connsiteY3"/>
              </a:cxn>
            </a:cxnLst>
            <a:rect l="l" t="t" r="r" b="b"/>
            <a:pathLst>
              <a:path w="7164388" h="5715000">
                <a:moveTo>
                  <a:pt x="0" y="0"/>
                </a:moveTo>
                <a:lnTo>
                  <a:pt x="7164388" y="5715000"/>
                </a:lnTo>
                <a:lnTo>
                  <a:pt x="0" y="5715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p>
        </p:txBody>
      </p:sp>
      <p:sp>
        <p:nvSpPr>
          <p:cNvPr id="4" name="Pladsholder til billede 3"/>
          <p:cNvSpPr>
            <a:spLocks noGrp="1"/>
          </p:cNvSpPr>
          <p:nvPr>
            <p:ph type="pic" sz="quarter" idx="14"/>
          </p:nvPr>
        </p:nvSpPr>
        <p:spPr>
          <a:xfrm>
            <a:off x="0" y="-9427"/>
            <a:ext cx="10160000" cy="5743280"/>
          </a:xfrm>
          <a:custGeom>
            <a:avLst/>
            <a:gdLst>
              <a:gd name="connsiteX0" fmla="*/ 0 w 9144000"/>
              <a:gd name="connsiteY0" fmla="*/ 0 h 5715000"/>
              <a:gd name="connsiteX1" fmla="*/ 9144000 w 9144000"/>
              <a:gd name="connsiteY1" fmla="*/ 0 h 5715000"/>
              <a:gd name="connsiteX2" fmla="*/ 9144000 w 9144000"/>
              <a:gd name="connsiteY2" fmla="*/ 5715000 h 5715000"/>
              <a:gd name="connsiteX3" fmla="*/ 0 w 9144000"/>
              <a:gd name="connsiteY3" fmla="*/ 5715000 h 5715000"/>
              <a:gd name="connsiteX4" fmla="*/ 0 w 9144000"/>
              <a:gd name="connsiteY4" fmla="*/ 0 h 5715000"/>
              <a:gd name="connsiteX0" fmla="*/ 0 w 9144000"/>
              <a:gd name="connsiteY0" fmla="*/ 9427 h 5724427"/>
              <a:gd name="connsiteX1" fmla="*/ 9144000 w 9144000"/>
              <a:gd name="connsiteY1" fmla="*/ 0 h 5724427"/>
              <a:gd name="connsiteX2" fmla="*/ 9144000 w 9144000"/>
              <a:gd name="connsiteY2" fmla="*/ 5724427 h 5724427"/>
              <a:gd name="connsiteX3" fmla="*/ 0 w 9144000"/>
              <a:gd name="connsiteY3" fmla="*/ 5724427 h 5724427"/>
              <a:gd name="connsiteX4" fmla="*/ 0 w 9144000"/>
              <a:gd name="connsiteY4" fmla="*/ 9427 h 5724427"/>
              <a:gd name="connsiteX0" fmla="*/ 0 w 9144000"/>
              <a:gd name="connsiteY0" fmla="*/ 9427 h 5724427"/>
              <a:gd name="connsiteX1" fmla="*/ 9144000 w 9144000"/>
              <a:gd name="connsiteY1" fmla="*/ 0 h 5724427"/>
              <a:gd name="connsiteX2" fmla="*/ 9144000 w 9144000"/>
              <a:gd name="connsiteY2" fmla="*/ 5724427 h 5724427"/>
              <a:gd name="connsiteX3" fmla="*/ 4166647 w 9144000"/>
              <a:gd name="connsiteY3" fmla="*/ 3018934 h 5724427"/>
              <a:gd name="connsiteX4" fmla="*/ 0 w 9144000"/>
              <a:gd name="connsiteY4" fmla="*/ 9427 h 5724427"/>
              <a:gd name="connsiteX0" fmla="*/ 0 w 9144000"/>
              <a:gd name="connsiteY0" fmla="*/ 9427 h 5743280"/>
              <a:gd name="connsiteX1" fmla="*/ 9144000 w 9144000"/>
              <a:gd name="connsiteY1" fmla="*/ 0 h 5743280"/>
              <a:gd name="connsiteX2" fmla="*/ 9144000 w 9144000"/>
              <a:gd name="connsiteY2" fmla="*/ 5724427 h 5743280"/>
              <a:gd name="connsiteX3" fmla="*/ 7927941 w 9144000"/>
              <a:gd name="connsiteY3" fmla="*/ 5743280 h 5743280"/>
              <a:gd name="connsiteX4" fmla="*/ 0 w 9144000"/>
              <a:gd name="connsiteY4" fmla="*/ 9427 h 5743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743280">
                <a:moveTo>
                  <a:pt x="0" y="9427"/>
                </a:moveTo>
                <a:lnTo>
                  <a:pt x="9144000" y="0"/>
                </a:lnTo>
                <a:lnTo>
                  <a:pt x="9144000" y="5724427"/>
                </a:lnTo>
                <a:lnTo>
                  <a:pt x="7927941" y="5743280"/>
                </a:lnTo>
                <a:lnTo>
                  <a:pt x="0" y="9427"/>
                </a:lnTo>
                <a:close/>
              </a:path>
            </a:pathLst>
          </a:custGeom>
        </p:spPr>
        <p:txBody>
          <a:bodyPr/>
          <a:lstStyle/>
          <a:p>
            <a:r>
              <a:rPr lang="da-DK"/>
              <a:t>Klik på ikonet for at tilføje et billede</a:t>
            </a:r>
            <a:endParaRPr lang="da-DK" dirty="0"/>
          </a:p>
        </p:txBody>
      </p:sp>
      <p:cxnSp>
        <p:nvCxnSpPr>
          <p:cNvPr id="10" name="Lige forbindelse 9"/>
          <p:cNvCxnSpPr/>
          <p:nvPr userDrawn="1"/>
        </p:nvCxnSpPr>
        <p:spPr>
          <a:xfrm>
            <a:off x="520350" y="4225652"/>
            <a:ext cx="4559652" cy="0"/>
          </a:xfrm>
          <a:prstGeom prst="line">
            <a:avLst/>
          </a:prstGeom>
          <a:ln w="19050">
            <a:solidFill>
              <a:schemeClr val="accent2"/>
            </a:solidFill>
          </a:ln>
        </p:spPr>
        <p:style>
          <a:lnRef idx="1">
            <a:schemeClr val="accent5"/>
          </a:lnRef>
          <a:fillRef idx="0">
            <a:schemeClr val="accent5"/>
          </a:fillRef>
          <a:effectRef idx="0">
            <a:schemeClr val="accent5"/>
          </a:effectRef>
          <a:fontRef idx="minor">
            <a:schemeClr val="tx1"/>
          </a:fontRef>
        </p:style>
      </p:cxnSp>
      <p:sp>
        <p:nvSpPr>
          <p:cNvPr id="12" name="Pladsholder til tekst 11"/>
          <p:cNvSpPr>
            <a:spLocks noGrp="1"/>
          </p:cNvSpPr>
          <p:nvPr>
            <p:ph type="body" sz="quarter" idx="11" hasCustomPrompt="1"/>
          </p:nvPr>
        </p:nvSpPr>
        <p:spPr>
          <a:xfrm>
            <a:off x="480127" y="3721596"/>
            <a:ext cx="4559158" cy="485200"/>
          </a:xfrm>
          <a:prstGeom prst="rect">
            <a:avLst/>
          </a:prstGeom>
        </p:spPr>
        <p:txBody>
          <a:bodyPr lIns="0"/>
          <a:lstStyle>
            <a:lvl1pPr marL="0" indent="0" algn="ctr">
              <a:buNone/>
              <a:defRPr sz="2667" b="0">
                <a:solidFill>
                  <a:schemeClr val="tx1"/>
                </a:solidFill>
                <a:latin typeface="+mj-lt"/>
              </a:defRPr>
            </a:lvl1pPr>
          </a:lstStyle>
          <a:p>
            <a:pPr lvl="0"/>
            <a:r>
              <a:rPr lang="da-DK" dirty="0"/>
              <a:t>Divider slide</a:t>
            </a:r>
          </a:p>
        </p:txBody>
      </p:sp>
    </p:spTree>
    <p:extLst>
      <p:ext uri="{BB962C8B-B14F-4D97-AF65-F5344CB8AC3E}">
        <p14:creationId xmlns:p14="http://schemas.microsoft.com/office/powerpoint/2010/main" val="562269463"/>
      </p:ext>
    </p:extLst>
  </p:cSld>
  <p:clrMapOvr>
    <a:masterClrMapping/>
  </p:clrMapOvr>
  <p:transition spd="slow"/>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tatement_Large">
    <p:spTree>
      <p:nvGrpSpPr>
        <p:cNvPr id="1" name=""/>
        <p:cNvGrpSpPr/>
        <p:nvPr/>
      </p:nvGrpSpPr>
      <p:grpSpPr>
        <a:xfrm>
          <a:off x="0" y="0"/>
          <a:ext cx="0" cy="0"/>
          <a:chOff x="0" y="0"/>
          <a:chExt cx="0" cy="0"/>
        </a:xfrm>
      </p:grpSpPr>
      <p:sp>
        <p:nvSpPr>
          <p:cNvPr id="3" name="Rektangel 2"/>
          <p:cNvSpPr/>
          <p:nvPr userDrawn="1"/>
        </p:nvSpPr>
        <p:spPr>
          <a:xfrm>
            <a:off x="9" y="0"/>
            <a:ext cx="10160000" cy="5715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endParaRPr>
          </a:p>
        </p:txBody>
      </p:sp>
      <p:sp>
        <p:nvSpPr>
          <p:cNvPr id="9" name="Pladsholder til tekst 8"/>
          <p:cNvSpPr>
            <a:spLocks noGrp="1"/>
          </p:cNvSpPr>
          <p:nvPr>
            <p:ph type="body" sz="quarter" idx="10" hasCustomPrompt="1"/>
          </p:nvPr>
        </p:nvSpPr>
        <p:spPr>
          <a:xfrm>
            <a:off x="999548" y="0"/>
            <a:ext cx="5040560" cy="5715000"/>
          </a:xfrm>
          <a:prstGeom prst="rect">
            <a:avLst/>
          </a:prstGeom>
          <a:noFill/>
        </p:spPr>
        <p:txBody>
          <a:bodyPr anchor="ctr"/>
          <a:lstStyle>
            <a:lvl1pPr marL="0" indent="0" algn="l">
              <a:buNone/>
              <a:defRPr sz="6000">
                <a:solidFill>
                  <a:schemeClr val="bg1"/>
                </a:solidFill>
                <a:latin typeface="NeuzeitGroBla" panose="00000A00000000000000" pitchFamily="50" charset="0"/>
              </a:defRPr>
            </a:lvl1pPr>
            <a:lvl2pPr marL="507969" indent="0" algn="ctr">
              <a:buNone/>
              <a:defRPr sz="6000">
                <a:solidFill>
                  <a:schemeClr val="bg1"/>
                </a:solidFill>
              </a:defRPr>
            </a:lvl2pPr>
            <a:lvl3pPr marL="1015939" indent="0" algn="ctr">
              <a:buNone/>
              <a:defRPr sz="6000">
                <a:solidFill>
                  <a:schemeClr val="bg1"/>
                </a:solidFill>
              </a:defRPr>
            </a:lvl3pPr>
            <a:lvl4pPr marL="1523909" indent="0" algn="ctr">
              <a:buNone/>
              <a:defRPr sz="6000">
                <a:solidFill>
                  <a:schemeClr val="bg1"/>
                </a:solidFill>
              </a:defRPr>
            </a:lvl4pPr>
            <a:lvl5pPr marL="2031879" indent="0" algn="ctr">
              <a:buNone/>
              <a:defRPr sz="6000">
                <a:solidFill>
                  <a:schemeClr val="bg1"/>
                </a:solidFill>
              </a:defRPr>
            </a:lvl5pPr>
          </a:lstStyle>
          <a:p>
            <a:pPr lvl="0"/>
            <a:r>
              <a:rPr lang="da-DK" dirty="0" err="1"/>
              <a:t>When</a:t>
            </a:r>
            <a:r>
              <a:rPr lang="da-DK" dirty="0"/>
              <a:t> </a:t>
            </a:r>
            <a:r>
              <a:rPr lang="da-DK" dirty="0" err="1"/>
              <a:t>you</a:t>
            </a:r>
            <a:r>
              <a:rPr lang="da-DK" dirty="0"/>
              <a:t> </a:t>
            </a:r>
            <a:r>
              <a:rPr lang="da-DK" dirty="0" err="1"/>
              <a:t>need</a:t>
            </a:r>
            <a:r>
              <a:rPr lang="da-DK" dirty="0"/>
              <a:t> to </a:t>
            </a:r>
            <a:r>
              <a:rPr lang="da-DK" dirty="0" err="1"/>
              <a:t>state</a:t>
            </a:r>
            <a:r>
              <a:rPr lang="da-DK" dirty="0"/>
              <a:t> </a:t>
            </a:r>
            <a:r>
              <a:rPr lang="da-DK" dirty="0" err="1"/>
              <a:t>something</a:t>
            </a:r>
            <a:r>
              <a:rPr lang="da-DK" dirty="0"/>
              <a:t> bold</a:t>
            </a:r>
          </a:p>
        </p:txBody>
      </p:sp>
      <p:pic>
        <p:nvPicPr>
          <p:cNvPr id="7" name="Grafik 6">
            <a:extLst>
              <a:ext uri="{FF2B5EF4-FFF2-40B4-BE49-F238E27FC236}">
                <a16:creationId xmlns:a16="http://schemas.microsoft.com/office/drawing/2014/main" id="{68A74F18-5AC5-4EE5-9A66-F8055C230EB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Tree>
    <p:extLst>
      <p:ext uri="{BB962C8B-B14F-4D97-AF65-F5344CB8AC3E}">
        <p14:creationId xmlns:p14="http://schemas.microsoft.com/office/powerpoint/2010/main" val="21351290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tatement_Small">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59A0E30E-F4E8-4C08-9283-142169035D40}"/>
              </a:ext>
            </a:extLst>
          </p:cNvPr>
          <p:cNvSpPr>
            <a:spLocks noGrp="1"/>
          </p:cNvSpPr>
          <p:nvPr>
            <p:ph type="body" sz="quarter" idx="16" hasCustomPrompt="1"/>
          </p:nvPr>
        </p:nvSpPr>
        <p:spPr>
          <a:xfrm>
            <a:off x="0" y="2641476"/>
            <a:ext cx="10162004" cy="432048"/>
          </a:xfrm>
          <a:prstGeom prst="rect">
            <a:avLst/>
          </a:prstGeom>
        </p:spPr>
        <p:txBody>
          <a:bodyPr anchor="ctr"/>
          <a:lstStyle>
            <a:lvl1pPr marL="0" indent="0" algn="ctr">
              <a:buNone/>
              <a:defRPr sz="2000" b="0">
                <a:solidFill>
                  <a:schemeClr val="accent2"/>
                </a:solidFill>
                <a:latin typeface="+mj-lt"/>
              </a:defRPr>
            </a:lvl1pPr>
            <a:lvl2pPr marL="190489" indent="-190489">
              <a:buFont typeface="Arial" panose="020B0604020202020204" pitchFamily="34" charset="0"/>
              <a:buChar char="•"/>
              <a:defRPr sz="1167"/>
            </a:lvl2pPr>
            <a:lvl3pPr marL="1015939" indent="0">
              <a:buNone/>
              <a:defRPr sz="1167"/>
            </a:lvl3pPr>
            <a:lvl4pPr marL="1523909" indent="0">
              <a:buNone/>
              <a:defRPr sz="1167"/>
            </a:lvl4pPr>
            <a:lvl5pPr marL="2031879" indent="0">
              <a:buNone/>
              <a:defRPr sz="1167"/>
            </a:lvl5pPr>
          </a:lstStyle>
          <a:p>
            <a:pPr lvl="0"/>
            <a:r>
              <a:rPr lang="da-DK" dirty="0"/>
              <a:t>Mennesket i centrum</a:t>
            </a:r>
          </a:p>
        </p:txBody>
      </p:sp>
    </p:spTree>
    <p:extLst>
      <p:ext uri="{BB962C8B-B14F-4D97-AF65-F5344CB8AC3E}">
        <p14:creationId xmlns:p14="http://schemas.microsoft.com/office/powerpoint/2010/main" val="40070181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Nøglespørgsmå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DBB8C4-2CCF-42E3-98BB-33041057291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0160000" cy="5715000"/>
          </a:xfrm>
          <a:prstGeom prst="rect">
            <a:avLst/>
          </a:prstGeom>
        </p:spPr>
      </p:pic>
      <p:sp>
        <p:nvSpPr>
          <p:cNvPr id="8" name="Pladsholder til tekst 26"/>
          <p:cNvSpPr>
            <a:spLocks noGrp="1"/>
          </p:cNvSpPr>
          <p:nvPr>
            <p:ph type="body" sz="quarter" idx="16" hasCustomPrompt="1"/>
          </p:nvPr>
        </p:nvSpPr>
        <p:spPr>
          <a:xfrm>
            <a:off x="1479602" y="1633364"/>
            <a:ext cx="7280809" cy="3096344"/>
          </a:xfrm>
          <a:prstGeom prst="rect">
            <a:avLst/>
          </a:prstGeom>
        </p:spPr>
        <p:txBody>
          <a:bodyPr anchor="ctr"/>
          <a:lstStyle>
            <a:lvl1pPr marL="0" indent="0" algn="ctr">
              <a:buNone/>
              <a:defRPr sz="4000" b="0" baseline="0">
                <a:solidFill>
                  <a:schemeClr val="bg1"/>
                </a:solidFill>
                <a:latin typeface="+mn-lt"/>
              </a:defRPr>
            </a:lvl1pPr>
            <a:lvl5pPr marL="2031879" indent="0">
              <a:buNone/>
              <a:defRPr sz="1167"/>
            </a:lvl5pPr>
          </a:lstStyle>
          <a:p>
            <a:pPr lvl="0"/>
            <a:r>
              <a:rPr lang="da-DK" dirty="0"/>
              <a:t>Hvordan kan de </a:t>
            </a:r>
            <a:r>
              <a:rPr lang="da-DK" dirty="0" err="1"/>
              <a:t>xxxx</a:t>
            </a:r>
            <a:r>
              <a:rPr lang="da-DK" dirty="0"/>
              <a:t> </a:t>
            </a:r>
            <a:r>
              <a:rPr lang="da-DK" dirty="0" err="1"/>
              <a:t>xxxxx</a:t>
            </a:r>
            <a:r>
              <a:rPr lang="da-DK" dirty="0"/>
              <a:t> </a:t>
            </a:r>
            <a:r>
              <a:rPr lang="da-DK" dirty="0" err="1"/>
              <a:t>xxxxxx</a:t>
            </a:r>
            <a:r>
              <a:rPr lang="da-DK" dirty="0"/>
              <a:t> </a:t>
            </a:r>
            <a:r>
              <a:rPr lang="da-DK" dirty="0" err="1"/>
              <a:t>xxxxxx</a:t>
            </a:r>
            <a:r>
              <a:rPr lang="da-DK" dirty="0"/>
              <a:t> </a:t>
            </a:r>
            <a:r>
              <a:rPr lang="da-DK" dirty="0" err="1"/>
              <a:t>xxxxxxx</a:t>
            </a:r>
            <a:r>
              <a:rPr lang="da-DK" dirty="0"/>
              <a:t> </a:t>
            </a:r>
            <a:r>
              <a:rPr lang="da-DK" dirty="0" err="1"/>
              <a:t>xxxxxx</a:t>
            </a:r>
            <a:r>
              <a:rPr lang="da-DK" dirty="0"/>
              <a:t> </a:t>
            </a:r>
            <a:r>
              <a:rPr lang="da-DK" dirty="0" err="1"/>
              <a:t>xxxxx</a:t>
            </a:r>
            <a:r>
              <a:rPr lang="da-DK" dirty="0"/>
              <a:t> </a:t>
            </a:r>
            <a:r>
              <a:rPr lang="da-DK" dirty="0" err="1"/>
              <a:t>xxxxx</a:t>
            </a:r>
            <a:r>
              <a:rPr lang="da-DK" dirty="0"/>
              <a:t> </a:t>
            </a:r>
            <a:r>
              <a:rPr lang="da-DK" dirty="0" err="1"/>
              <a:t>xxxxxx</a:t>
            </a:r>
            <a:endParaRPr lang="da-DK" dirty="0"/>
          </a:p>
        </p:txBody>
      </p:sp>
      <p:grpSp>
        <p:nvGrpSpPr>
          <p:cNvPr id="9" name="Gruppe 8"/>
          <p:cNvGrpSpPr/>
          <p:nvPr userDrawn="1"/>
        </p:nvGrpSpPr>
        <p:grpSpPr>
          <a:xfrm>
            <a:off x="1159565" y="1417340"/>
            <a:ext cx="3040338" cy="2304256"/>
            <a:chOff x="899592" y="1417340"/>
            <a:chExt cx="2736304" cy="2304256"/>
          </a:xfrm>
        </p:grpSpPr>
        <p:cxnSp>
          <p:nvCxnSpPr>
            <p:cNvPr id="10" name="Lige forbindelse 9"/>
            <p:cNvCxnSpPr/>
            <p:nvPr/>
          </p:nvCxnSpPr>
          <p:spPr>
            <a:xfrm>
              <a:off x="899592" y="1417340"/>
              <a:ext cx="0" cy="230425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Lige forbindelse 10"/>
            <p:cNvCxnSpPr/>
            <p:nvPr/>
          </p:nvCxnSpPr>
          <p:spPr>
            <a:xfrm>
              <a:off x="899592" y="1417340"/>
              <a:ext cx="27363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2" name="Gruppe 11"/>
          <p:cNvGrpSpPr/>
          <p:nvPr userDrawn="1"/>
        </p:nvGrpSpPr>
        <p:grpSpPr>
          <a:xfrm rot="10800000">
            <a:off x="6200124" y="2641476"/>
            <a:ext cx="2880320" cy="2304256"/>
            <a:chOff x="899592" y="1417340"/>
            <a:chExt cx="2592288" cy="2304256"/>
          </a:xfrm>
        </p:grpSpPr>
        <p:cxnSp>
          <p:nvCxnSpPr>
            <p:cNvPr id="13" name="Lige forbindelse 12"/>
            <p:cNvCxnSpPr/>
            <p:nvPr/>
          </p:nvCxnSpPr>
          <p:spPr>
            <a:xfrm>
              <a:off x="899592" y="1417340"/>
              <a:ext cx="0" cy="230425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Lige forbindelse 13"/>
            <p:cNvCxnSpPr/>
            <p:nvPr/>
          </p:nvCxnSpPr>
          <p:spPr>
            <a:xfrm rot="10800000" flipH="1">
              <a:off x="899592" y="1417340"/>
              <a:ext cx="2592288"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6" name="Pladsholder til tekst 2">
            <a:extLst>
              <a:ext uri="{FF2B5EF4-FFF2-40B4-BE49-F238E27FC236}">
                <a16:creationId xmlns:a16="http://schemas.microsoft.com/office/drawing/2014/main" id="{F266BA97-C3F9-4E25-B8B2-7D6916DBEF7D}"/>
              </a:ext>
            </a:extLst>
          </p:cNvPr>
          <p:cNvSpPr>
            <a:spLocks noGrp="1"/>
          </p:cNvSpPr>
          <p:nvPr>
            <p:ph type="body" sz="quarter" idx="10" hasCustomPrompt="1"/>
          </p:nvPr>
        </p:nvSpPr>
        <p:spPr>
          <a:xfrm>
            <a:off x="359478" y="337220"/>
            <a:ext cx="6480721" cy="432048"/>
          </a:xfrm>
          <a:prstGeom prst="rect">
            <a:avLst/>
          </a:prstGeom>
        </p:spPr>
        <p:txBody>
          <a:bodyPr/>
          <a:lstStyle>
            <a:lvl1pPr marL="0" indent="0">
              <a:buNone/>
              <a:defRPr sz="2667" b="0">
                <a:solidFill>
                  <a:schemeClr val="bg1"/>
                </a:solidFill>
                <a:latin typeface="NeuzeitGroExtBla" panose="00000A00000000000000" pitchFamily="50" charset="0"/>
              </a:defRPr>
            </a:lvl1pPr>
          </a:lstStyle>
          <a:p>
            <a:pPr lvl="0"/>
            <a:r>
              <a:rPr lang="da-DK" dirty="0"/>
              <a:t>Nøglespørgsmål</a:t>
            </a:r>
          </a:p>
        </p:txBody>
      </p:sp>
      <p:pic>
        <p:nvPicPr>
          <p:cNvPr id="20" name="Grafik 19">
            <a:extLst>
              <a:ext uri="{FF2B5EF4-FFF2-40B4-BE49-F238E27FC236}">
                <a16:creationId xmlns:a16="http://schemas.microsoft.com/office/drawing/2014/main" id="{1CA00150-CA7C-4A96-B04C-660D0388EE23}"/>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r="28008"/>
          <a:stretch/>
        </p:blipFill>
        <p:spPr>
          <a:xfrm>
            <a:off x="9404670" y="4983912"/>
            <a:ext cx="755332" cy="684851"/>
          </a:xfrm>
          <a:prstGeom prst="rect">
            <a:avLst/>
          </a:prstGeom>
        </p:spPr>
      </p:pic>
    </p:spTree>
    <p:extLst>
      <p:ext uri="{BB962C8B-B14F-4D97-AF65-F5344CB8AC3E}">
        <p14:creationId xmlns:p14="http://schemas.microsoft.com/office/powerpoint/2010/main" val="37097758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Nøglespørgsmål - find billede">
    <p:spTree>
      <p:nvGrpSpPr>
        <p:cNvPr id="1" name=""/>
        <p:cNvGrpSpPr/>
        <p:nvPr/>
      </p:nvGrpSpPr>
      <p:grpSpPr>
        <a:xfrm>
          <a:off x="0" y="0"/>
          <a:ext cx="0" cy="0"/>
          <a:chOff x="0" y="0"/>
          <a:chExt cx="0" cy="0"/>
        </a:xfrm>
      </p:grpSpPr>
      <p:sp>
        <p:nvSpPr>
          <p:cNvPr id="8" name="Pladsholder til billede 8"/>
          <p:cNvSpPr>
            <a:spLocks noGrp="1"/>
          </p:cNvSpPr>
          <p:nvPr>
            <p:ph type="pic" sz="quarter" idx="17"/>
          </p:nvPr>
        </p:nvSpPr>
        <p:spPr>
          <a:xfrm>
            <a:off x="0" y="0"/>
            <a:ext cx="10160000" cy="5715000"/>
          </a:xfrm>
          <a:prstGeom prst="rect">
            <a:avLst/>
          </a:prstGeom>
          <a:solidFill>
            <a:schemeClr val="bg1">
              <a:lumMod val="85000"/>
            </a:schemeClr>
          </a:solidFill>
        </p:spPr>
        <p:txBody>
          <a:bodyPr/>
          <a:lstStyle>
            <a:lvl1pPr>
              <a:defRPr sz="222">
                <a:solidFill>
                  <a:schemeClr val="bg1">
                    <a:lumMod val="85000"/>
                  </a:schemeClr>
                </a:solidFill>
              </a:defRPr>
            </a:lvl1pPr>
          </a:lstStyle>
          <a:p>
            <a:r>
              <a:rPr lang="da-DK"/>
              <a:t>Klik på ikonet for at tilføje et billede</a:t>
            </a:r>
            <a:endParaRPr lang="en-US" dirty="0"/>
          </a:p>
        </p:txBody>
      </p:sp>
      <p:sp>
        <p:nvSpPr>
          <p:cNvPr id="16" name="Pladsholder til tekst 26">
            <a:extLst>
              <a:ext uri="{FF2B5EF4-FFF2-40B4-BE49-F238E27FC236}">
                <a16:creationId xmlns:a16="http://schemas.microsoft.com/office/drawing/2014/main" id="{4B82CFE5-9761-41AA-ACA1-7765940803D8}"/>
              </a:ext>
            </a:extLst>
          </p:cNvPr>
          <p:cNvSpPr>
            <a:spLocks noGrp="1"/>
          </p:cNvSpPr>
          <p:nvPr>
            <p:ph type="body" sz="quarter" idx="16" hasCustomPrompt="1"/>
          </p:nvPr>
        </p:nvSpPr>
        <p:spPr>
          <a:xfrm>
            <a:off x="1479602" y="1633364"/>
            <a:ext cx="7280809" cy="3096344"/>
          </a:xfrm>
          <a:prstGeom prst="rect">
            <a:avLst/>
          </a:prstGeom>
        </p:spPr>
        <p:txBody>
          <a:bodyPr anchor="ctr"/>
          <a:lstStyle>
            <a:lvl1pPr marL="0" indent="0" algn="ctr">
              <a:buNone/>
              <a:defRPr sz="4000" b="0" baseline="0">
                <a:solidFill>
                  <a:schemeClr val="bg1"/>
                </a:solidFill>
                <a:latin typeface="+mn-lt"/>
              </a:defRPr>
            </a:lvl1pPr>
            <a:lvl5pPr marL="2031879" indent="0">
              <a:buNone/>
              <a:defRPr sz="1167"/>
            </a:lvl5pPr>
          </a:lstStyle>
          <a:p>
            <a:pPr lvl="0"/>
            <a:r>
              <a:rPr lang="da-DK" dirty="0"/>
              <a:t>Hvordan kan de </a:t>
            </a:r>
            <a:r>
              <a:rPr lang="da-DK" dirty="0" err="1"/>
              <a:t>xxxx</a:t>
            </a:r>
            <a:r>
              <a:rPr lang="da-DK" dirty="0"/>
              <a:t> </a:t>
            </a:r>
            <a:r>
              <a:rPr lang="da-DK" dirty="0" err="1"/>
              <a:t>xxxxx</a:t>
            </a:r>
            <a:r>
              <a:rPr lang="da-DK" dirty="0"/>
              <a:t> </a:t>
            </a:r>
            <a:r>
              <a:rPr lang="da-DK" dirty="0" err="1"/>
              <a:t>xxxxxx</a:t>
            </a:r>
            <a:r>
              <a:rPr lang="da-DK" dirty="0"/>
              <a:t> </a:t>
            </a:r>
            <a:r>
              <a:rPr lang="da-DK" dirty="0" err="1"/>
              <a:t>xxxxxx</a:t>
            </a:r>
            <a:r>
              <a:rPr lang="da-DK" dirty="0"/>
              <a:t> </a:t>
            </a:r>
            <a:r>
              <a:rPr lang="da-DK" dirty="0" err="1"/>
              <a:t>xxxxxxx</a:t>
            </a:r>
            <a:r>
              <a:rPr lang="da-DK" dirty="0"/>
              <a:t> </a:t>
            </a:r>
            <a:r>
              <a:rPr lang="da-DK" dirty="0" err="1"/>
              <a:t>xxxxxx</a:t>
            </a:r>
            <a:r>
              <a:rPr lang="da-DK" dirty="0"/>
              <a:t> </a:t>
            </a:r>
            <a:r>
              <a:rPr lang="da-DK" dirty="0" err="1"/>
              <a:t>xxxxx</a:t>
            </a:r>
            <a:r>
              <a:rPr lang="da-DK" dirty="0"/>
              <a:t> </a:t>
            </a:r>
            <a:r>
              <a:rPr lang="da-DK" dirty="0" err="1"/>
              <a:t>xxxxx</a:t>
            </a:r>
            <a:r>
              <a:rPr lang="da-DK" dirty="0"/>
              <a:t> </a:t>
            </a:r>
            <a:r>
              <a:rPr lang="da-DK" dirty="0" err="1"/>
              <a:t>xxxxxx</a:t>
            </a:r>
            <a:endParaRPr lang="da-DK" dirty="0"/>
          </a:p>
        </p:txBody>
      </p:sp>
      <p:grpSp>
        <p:nvGrpSpPr>
          <p:cNvPr id="17" name="Gruppe 16">
            <a:extLst>
              <a:ext uri="{FF2B5EF4-FFF2-40B4-BE49-F238E27FC236}">
                <a16:creationId xmlns:a16="http://schemas.microsoft.com/office/drawing/2014/main" id="{8D6EF3FC-4853-430F-9940-9CB66062BB0D}"/>
              </a:ext>
            </a:extLst>
          </p:cNvPr>
          <p:cNvGrpSpPr/>
          <p:nvPr userDrawn="1"/>
        </p:nvGrpSpPr>
        <p:grpSpPr>
          <a:xfrm>
            <a:off x="1159565" y="1417340"/>
            <a:ext cx="3040338" cy="2304256"/>
            <a:chOff x="899592" y="1417340"/>
            <a:chExt cx="2736304" cy="2304256"/>
          </a:xfrm>
        </p:grpSpPr>
        <p:cxnSp>
          <p:nvCxnSpPr>
            <p:cNvPr id="18" name="Lige forbindelse 17">
              <a:extLst>
                <a:ext uri="{FF2B5EF4-FFF2-40B4-BE49-F238E27FC236}">
                  <a16:creationId xmlns:a16="http://schemas.microsoft.com/office/drawing/2014/main" id="{BC4E1C5F-62FB-4C9D-8B1D-72A4014717AD}"/>
                </a:ext>
              </a:extLst>
            </p:cNvPr>
            <p:cNvCxnSpPr/>
            <p:nvPr/>
          </p:nvCxnSpPr>
          <p:spPr>
            <a:xfrm>
              <a:off x="899592" y="1417340"/>
              <a:ext cx="0" cy="230425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9" name="Lige forbindelse 18">
              <a:extLst>
                <a:ext uri="{FF2B5EF4-FFF2-40B4-BE49-F238E27FC236}">
                  <a16:creationId xmlns:a16="http://schemas.microsoft.com/office/drawing/2014/main" id="{4CA77259-121D-4A3A-ABCB-7827972FB69A}"/>
                </a:ext>
              </a:extLst>
            </p:cNvPr>
            <p:cNvCxnSpPr/>
            <p:nvPr/>
          </p:nvCxnSpPr>
          <p:spPr>
            <a:xfrm>
              <a:off x="899592" y="1417340"/>
              <a:ext cx="2736304"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0" name="Gruppe 19">
            <a:extLst>
              <a:ext uri="{FF2B5EF4-FFF2-40B4-BE49-F238E27FC236}">
                <a16:creationId xmlns:a16="http://schemas.microsoft.com/office/drawing/2014/main" id="{B0F44504-3C98-43EF-8ACA-D4E79C23445B}"/>
              </a:ext>
            </a:extLst>
          </p:cNvPr>
          <p:cNvGrpSpPr/>
          <p:nvPr userDrawn="1"/>
        </p:nvGrpSpPr>
        <p:grpSpPr>
          <a:xfrm rot="10800000">
            <a:off x="6200124" y="2641476"/>
            <a:ext cx="2880320" cy="2304256"/>
            <a:chOff x="899592" y="1417340"/>
            <a:chExt cx="2592288" cy="2304256"/>
          </a:xfrm>
        </p:grpSpPr>
        <p:cxnSp>
          <p:nvCxnSpPr>
            <p:cNvPr id="21" name="Lige forbindelse 20">
              <a:extLst>
                <a:ext uri="{FF2B5EF4-FFF2-40B4-BE49-F238E27FC236}">
                  <a16:creationId xmlns:a16="http://schemas.microsoft.com/office/drawing/2014/main" id="{35CE44B1-1C27-45CD-A48B-67F7172E1B84}"/>
                </a:ext>
              </a:extLst>
            </p:cNvPr>
            <p:cNvCxnSpPr/>
            <p:nvPr/>
          </p:nvCxnSpPr>
          <p:spPr>
            <a:xfrm>
              <a:off x="899592" y="1417340"/>
              <a:ext cx="0" cy="230425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Lige forbindelse 21">
              <a:extLst>
                <a:ext uri="{FF2B5EF4-FFF2-40B4-BE49-F238E27FC236}">
                  <a16:creationId xmlns:a16="http://schemas.microsoft.com/office/drawing/2014/main" id="{4AD95C74-2F1B-460F-8EF9-FD3B5A87AEF6}"/>
                </a:ext>
              </a:extLst>
            </p:cNvPr>
            <p:cNvCxnSpPr/>
            <p:nvPr/>
          </p:nvCxnSpPr>
          <p:spPr>
            <a:xfrm rot="10800000" flipH="1">
              <a:off x="899592" y="1417340"/>
              <a:ext cx="2592288"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3" name="Pladsholder til tekst 2">
            <a:extLst>
              <a:ext uri="{FF2B5EF4-FFF2-40B4-BE49-F238E27FC236}">
                <a16:creationId xmlns:a16="http://schemas.microsoft.com/office/drawing/2014/main" id="{B9A38C0B-7EB2-4E98-B352-73BD5F251570}"/>
              </a:ext>
            </a:extLst>
          </p:cNvPr>
          <p:cNvSpPr>
            <a:spLocks noGrp="1"/>
          </p:cNvSpPr>
          <p:nvPr>
            <p:ph type="body" sz="quarter" idx="10" hasCustomPrompt="1"/>
          </p:nvPr>
        </p:nvSpPr>
        <p:spPr>
          <a:xfrm>
            <a:off x="359478" y="337220"/>
            <a:ext cx="6480721" cy="432048"/>
          </a:xfrm>
          <a:prstGeom prst="rect">
            <a:avLst/>
          </a:prstGeom>
        </p:spPr>
        <p:txBody>
          <a:bodyPr/>
          <a:lstStyle>
            <a:lvl1pPr marL="0" indent="0">
              <a:buNone/>
              <a:defRPr sz="2667" b="0">
                <a:solidFill>
                  <a:schemeClr val="bg1"/>
                </a:solidFill>
                <a:latin typeface="NeuzeitGroExtBla" panose="00000A00000000000000" pitchFamily="50" charset="0"/>
              </a:defRPr>
            </a:lvl1pPr>
          </a:lstStyle>
          <a:p>
            <a:pPr lvl="0"/>
            <a:r>
              <a:rPr lang="da-DK" dirty="0"/>
              <a:t>Nøglespørgsmål</a:t>
            </a:r>
          </a:p>
        </p:txBody>
      </p:sp>
      <p:pic>
        <p:nvPicPr>
          <p:cNvPr id="26" name="Grafik 25">
            <a:extLst>
              <a:ext uri="{FF2B5EF4-FFF2-40B4-BE49-F238E27FC236}">
                <a16:creationId xmlns:a16="http://schemas.microsoft.com/office/drawing/2014/main" id="{94FBEB66-CB5F-4FC6-A2C9-9151A4378CD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28008"/>
          <a:stretch/>
        </p:blipFill>
        <p:spPr>
          <a:xfrm>
            <a:off x="9404670" y="4983912"/>
            <a:ext cx="755332" cy="684851"/>
          </a:xfrm>
          <a:prstGeom prst="rect">
            <a:avLst/>
          </a:prstGeom>
        </p:spPr>
      </p:pic>
    </p:spTree>
    <p:extLst>
      <p:ext uri="{BB962C8B-B14F-4D97-AF65-F5344CB8AC3E}">
        <p14:creationId xmlns:p14="http://schemas.microsoft.com/office/powerpoint/2010/main" val="13309132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6" name="Pladsholder til tekst 2">
            <a:extLst>
              <a:ext uri="{FF2B5EF4-FFF2-40B4-BE49-F238E27FC236}">
                <a16:creationId xmlns:a16="http://schemas.microsoft.com/office/drawing/2014/main" id="{C6BA0778-EAAC-4DA7-ADDA-FB211564C356}"/>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7" name="Pladsholder til sidefod 6">
            <a:extLst>
              <a:ext uri="{FF2B5EF4-FFF2-40B4-BE49-F238E27FC236}">
                <a16:creationId xmlns:a16="http://schemas.microsoft.com/office/drawing/2014/main" id="{4D15727B-184D-40A5-9FDD-29185C38DCDB}"/>
              </a:ext>
            </a:extLst>
          </p:cNvPr>
          <p:cNvSpPr>
            <a:spLocks noGrp="1"/>
          </p:cNvSpPr>
          <p:nvPr>
            <p:ph type="ftr" sz="quarter" idx="11"/>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18313967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verskrift + indhold">
    <p:spTree>
      <p:nvGrpSpPr>
        <p:cNvPr id="1" name=""/>
        <p:cNvGrpSpPr/>
        <p:nvPr/>
      </p:nvGrpSpPr>
      <p:grpSpPr>
        <a:xfrm>
          <a:off x="0" y="0"/>
          <a:ext cx="0" cy="0"/>
          <a:chOff x="0" y="0"/>
          <a:chExt cx="0" cy="0"/>
        </a:xfrm>
      </p:grpSpPr>
      <p:sp>
        <p:nvSpPr>
          <p:cNvPr id="6" name="Pladsholder til tekst 5"/>
          <p:cNvSpPr>
            <a:spLocks noGrp="1"/>
          </p:cNvSpPr>
          <p:nvPr>
            <p:ph type="body" sz="quarter" idx="13"/>
          </p:nvPr>
        </p:nvSpPr>
        <p:spPr>
          <a:xfrm>
            <a:off x="359838" y="841276"/>
            <a:ext cx="9279819" cy="4392712"/>
          </a:xfrm>
          <a:prstGeom prst="rect">
            <a:avLst/>
          </a:prstGeom>
        </p:spPr>
        <p:txBody>
          <a:bodyPr/>
          <a:lstStyle>
            <a:lvl1pPr>
              <a:spcBef>
                <a:spcPts val="1333"/>
              </a:spcBef>
              <a:defRPr sz="1778"/>
            </a:lvl1pPr>
            <a:lvl2pPr>
              <a:defRPr sz="1556"/>
            </a:lvl2pPr>
            <a:lvl3pPr>
              <a:defRPr sz="1222"/>
            </a:lvl3pPr>
            <a:lvl4pPr>
              <a:defRPr sz="1167"/>
            </a:lvl4pPr>
            <a:lvl5pPr>
              <a:defRPr sz="1167"/>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0" name="Pladsholder til tekst 2">
            <a:extLst>
              <a:ext uri="{FF2B5EF4-FFF2-40B4-BE49-F238E27FC236}">
                <a16:creationId xmlns:a16="http://schemas.microsoft.com/office/drawing/2014/main" id="{C6687597-F877-4540-99D8-2D69994D3014}"/>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2" name="Pladsholder til sidefod 1">
            <a:extLst>
              <a:ext uri="{FF2B5EF4-FFF2-40B4-BE49-F238E27FC236}">
                <a16:creationId xmlns:a16="http://schemas.microsoft.com/office/drawing/2014/main" id="{AA9822DE-BE2A-4E57-A359-56900A934E33}"/>
              </a:ext>
            </a:extLst>
          </p:cNvPr>
          <p:cNvSpPr>
            <a:spLocks noGrp="1"/>
          </p:cNvSpPr>
          <p:nvPr>
            <p:ph type="ftr" sz="quarter" idx="14"/>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28495268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illede + Overskrift + indhold">
    <p:spTree>
      <p:nvGrpSpPr>
        <p:cNvPr id="1" name=""/>
        <p:cNvGrpSpPr/>
        <p:nvPr/>
      </p:nvGrpSpPr>
      <p:grpSpPr>
        <a:xfrm>
          <a:off x="0" y="0"/>
          <a:ext cx="0" cy="0"/>
          <a:chOff x="0" y="0"/>
          <a:chExt cx="0" cy="0"/>
        </a:xfrm>
      </p:grpSpPr>
      <p:sp>
        <p:nvSpPr>
          <p:cNvPr id="6" name="Pladsholder til tekst 5"/>
          <p:cNvSpPr>
            <a:spLocks noGrp="1"/>
          </p:cNvSpPr>
          <p:nvPr>
            <p:ph type="body" sz="quarter" idx="13"/>
          </p:nvPr>
        </p:nvSpPr>
        <p:spPr>
          <a:xfrm>
            <a:off x="5080000" y="841276"/>
            <a:ext cx="4559653" cy="4392712"/>
          </a:xfrm>
          <a:prstGeom prst="rect">
            <a:avLst/>
          </a:prstGeom>
        </p:spPr>
        <p:txBody>
          <a:bodyPr/>
          <a:lstStyle>
            <a:lvl1pPr>
              <a:defRPr sz="1778"/>
            </a:lvl1pPr>
            <a:lvl2pPr>
              <a:defRPr sz="1556"/>
            </a:lvl2pPr>
            <a:lvl3pPr>
              <a:defRPr sz="1167"/>
            </a:lvl3pPr>
            <a:lvl4pPr>
              <a:defRPr sz="1111"/>
            </a:lvl4pPr>
            <a:lvl5pPr>
              <a:defRPr sz="1167"/>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2">
            <a:extLst>
              <a:ext uri="{FF2B5EF4-FFF2-40B4-BE49-F238E27FC236}">
                <a16:creationId xmlns:a16="http://schemas.microsoft.com/office/drawing/2014/main" id="{9F10584C-5354-4B8A-BF8B-9EBB06D3C644}"/>
              </a:ext>
            </a:extLst>
          </p:cNvPr>
          <p:cNvSpPr>
            <a:spLocks noGrp="1"/>
          </p:cNvSpPr>
          <p:nvPr>
            <p:ph type="body" sz="quarter" idx="15"/>
          </p:nvPr>
        </p:nvSpPr>
        <p:spPr>
          <a:xfrm>
            <a:off x="5079999" y="337220"/>
            <a:ext cx="4559653"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7" name="Pladsholder til sidefod 6">
            <a:extLst>
              <a:ext uri="{FF2B5EF4-FFF2-40B4-BE49-F238E27FC236}">
                <a16:creationId xmlns:a16="http://schemas.microsoft.com/office/drawing/2014/main" id="{B9185723-34F2-43AA-9872-FE5E00557002}"/>
              </a:ext>
            </a:extLst>
          </p:cNvPr>
          <p:cNvSpPr>
            <a:spLocks noGrp="1"/>
          </p:cNvSpPr>
          <p:nvPr>
            <p:ph type="ftr" sz="quarter" idx="11"/>
          </p:nvPr>
        </p:nvSpPr>
        <p:spPr>
          <a:xfrm>
            <a:off x="359478" y="5411788"/>
            <a:ext cx="2240248" cy="303212"/>
          </a:xfr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
        <p:nvSpPr>
          <p:cNvPr id="5" name="Pladsholder til billede 4"/>
          <p:cNvSpPr>
            <a:spLocks noGrp="1"/>
          </p:cNvSpPr>
          <p:nvPr>
            <p:ph type="pic" sz="quarter" idx="14"/>
          </p:nvPr>
        </p:nvSpPr>
        <p:spPr>
          <a:xfrm>
            <a:off x="3" y="0"/>
            <a:ext cx="4760738" cy="5715000"/>
          </a:xfrm>
          <a:prstGeom prst="rect">
            <a:avLst/>
          </a:prstGeom>
        </p:spPr>
        <p:txBody>
          <a:bodyPr/>
          <a:lstStyle>
            <a:lvl1pPr marL="0" indent="0">
              <a:buNone/>
              <a:defRPr sz="1778"/>
            </a:lvl1pPr>
          </a:lstStyle>
          <a:p>
            <a:r>
              <a:rPr lang="da-DK"/>
              <a:t>Klik på ikonet for at tilføje et billede</a:t>
            </a:r>
            <a:endParaRPr lang="da-DK" dirty="0"/>
          </a:p>
        </p:txBody>
      </p:sp>
    </p:spTree>
    <p:extLst>
      <p:ext uri="{BB962C8B-B14F-4D97-AF65-F5344CB8AC3E}">
        <p14:creationId xmlns:p14="http://schemas.microsoft.com/office/powerpoint/2010/main" val="1110964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fik + smalt billed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8826C4F-56A2-D8B2-E4C9-204CF0253FF9}"/>
              </a:ext>
            </a:extLst>
          </p:cNvPr>
          <p:cNvSpPr/>
          <p:nvPr userDrawn="1"/>
        </p:nvSpPr>
        <p:spPr>
          <a:xfrm>
            <a:off x="7421384" y="-4977"/>
            <a:ext cx="2738616" cy="5715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solidFill>
                  <a:schemeClr val="tx1"/>
                </a:solidFill>
              </a:rPr>
              <a:t>Indsæt dit billede her</a:t>
            </a:r>
          </a:p>
        </p:txBody>
      </p:sp>
      <p:sp>
        <p:nvSpPr>
          <p:cNvPr id="14" name="Pladsholder til tekst 51">
            <a:extLst>
              <a:ext uri="{FF2B5EF4-FFF2-40B4-BE49-F238E27FC236}">
                <a16:creationId xmlns:a16="http://schemas.microsoft.com/office/drawing/2014/main" id="{27A053E1-3463-0558-5C1A-074B4CC1DA08}"/>
              </a:ext>
            </a:extLst>
          </p:cNvPr>
          <p:cNvSpPr>
            <a:spLocks noGrp="1"/>
          </p:cNvSpPr>
          <p:nvPr>
            <p:ph type="body" sz="quarter" idx="10" hasCustomPrompt="1"/>
          </p:nvPr>
        </p:nvSpPr>
        <p:spPr>
          <a:xfrm>
            <a:off x="358775" y="120650"/>
            <a:ext cx="5873353"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15" name="Pladsholder til tekst 53">
            <a:extLst>
              <a:ext uri="{FF2B5EF4-FFF2-40B4-BE49-F238E27FC236}">
                <a16:creationId xmlns:a16="http://schemas.microsoft.com/office/drawing/2014/main" id="{1FEB9C7D-9421-4E09-5CC7-2C7F99441FD1}"/>
              </a:ext>
            </a:extLst>
          </p:cNvPr>
          <p:cNvSpPr>
            <a:spLocks noGrp="1"/>
          </p:cNvSpPr>
          <p:nvPr>
            <p:ph type="body" sz="quarter" idx="11" hasCustomPrompt="1"/>
          </p:nvPr>
        </p:nvSpPr>
        <p:spPr>
          <a:xfrm>
            <a:off x="358775" y="336550"/>
            <a:ext cx="5873353" cy="454025"/>
          </a:xfrm>
          <a:prstGeom prst="rect">
            <a:avLst/>
          </a:prstGeom>
        </p:spPr>
        <p:txBody>
          <a:bodyPr/>
          <a:lstStyle>
            <a:lvl1pPr marL="0" indent="0">
              <a:buNone/>
              <a:defRPr sz="2200">
                <a:latin typeface="+mj-lt"/>
              </a:defRPr>
            </a:lvl1pPr>
          </a:lstStyle>
          <a:p>
            <a:pPr lvl="0"/>
            <a:r>
              <a:rPr lang="da-DK" dirty="0"/>
              <a:t>Overskrift</a:t>
            </a:r>
          </a:p>
        </p:txBody>
      </p:sp>
      <p:sp>
        <p:nvSpPr>
          <p:cNvPr id="17" name="Pladsholder til billede 16">
            <a:extLst>
              <a:ext uri="{FF2B5EF4-FFF2-40B4-BE49-F238E27FC236}">
                <a16:creationId xmlns:a16="http://schemas.microsoft.com/office/drawing/2014/main" id="{B5EE455B-7473-77E9-A3FB-C4B65D905BC7}"/>
              </a:ext>
            </a:extLst>
          </p:cNvPr>
          <p:cNvSpPr>
            <a:spLocks noGrp="1"/>
          </p:cNvSpPr>
          <p:nvPr>
            <p:ph type="pic" sz="quarter" idx="12"/>
          </p:nvPr>
        </p:nvSpPr>
        <p:spPr>
          <a:xfrm>
            <a:off x="7421563" y="-4763"/>
            <a:ext cx="2738437" cy="5719763"/>
          </a:xfrm>
          <a:prstGeom prst="rect">
            <a:avLst/>
          </a:prstGeom>
        </p:spPr>
        <p:txBody>
          <a:bodyPr/>
          <a:lstStyle/>
          <a:p>
            <a:r>
              <a:rPr lang="da-DK"/>
              <a:t>Klik på ikonet for at tilføje et billede</a:t>
            </a:r>
          </a:p>
        </p:txBody>
      </p:sp>
      <p:sp>
        <p:nvSpPr>
          <p:cNvPr id="6" name="Taleboble: rektangel med afrundede hjørner 5">
            <a:extLst>
              <a:ext uri="{FF2B5EF4-FFF2-40B4-BE49-F238E27FC236}">
                <a16:creationId xmlns:a16="http://schemas.microsoft.com/office/drawing/2014/main" id="{BF7C8A37-A1B7-AC1C-8B02-CFC8BB606753}"/>
              </a:ext>
            </a:extLst>
          </p:cNvPr>
          <p:cNvSpPr/>
          <p:nvPr userDrawn="1"/>
        </p:nvSpPr>
        <p:spPr>
          <a:xfrm>
            <a:off x="451307" y="1299856"/>
            <a:ext cx="288032" cy="165992"/>
          </a:xfrm>
          <a:prstGeom prst="wedgeRound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7" name="Pladsholder til billede 3">
            <a:extLst>
              <a:ext uri="{FF2B5EF4-FFF2-40B4-BE49-F238E27FC236}">
                <a16:creationId xmlns:a16="http://schemas.microsoft.com/office/drawing/2014/main" id="{400F3784-22A0-9487-C06B-332241347AE7}"/>
              </a:ext>
            </a:extLst>
          </p:cNvPr>
          <p:cNvSpPr>
            <a:spLocks noGrp="1"/>
          </p:cNvSpPr>
          <p:nvPr>
            <p:ph type="pic" sz="quarter" idx="15" hasCustomPrompt="1"/>
          </p:nvPr>
        </p:nvSpPr>
        <p:spPr>
          <a:xfrm>
            <a:off x="457600" y="1598954"/>
            <a:ext cx="6494608" cy="3490793"/>
          </a:xfrm>
          <a:prstGeom prst="rect">
            <a:avLst/>
          </a:prstGeom>
          <a:solidFill>
            <a:srgbClr val="E3E3E3"/>
          </a:solidFill>
        </p:spPr>
        <p:txBody>
          <a:bodyPr/>
          <a:lstStyle>
            <a:lvl1pPr marL="0" indent="0">
              <a:buNone/>
              <a:defRPr/>
            </a:lvl1pPr>
          </a:lstStyle>
          <a:p>
            <a:r>
              <a:rPr lang="da-DK"/>
              <a:t>Indsæt en graf her</a:t>
            </a:r>
          </a:p>
        </p:txBody>
      </p:sp>
      <p:sp>
        <p:nvSpPr>
          <p:cNvPr id="12" name="Pladsholder til tekst 10">
            <a:extLst>
              <a:ext uri="{FF2B5EF4-FFF2-40B4-BE49-F238E27FC236}">
                <a16:creationId xmlns:a16="http://schemas.microsoft.com/office/drawing/2014/main" id="{53E13129-1237-4E68-6A28-C4237D0556C2}"/>
              </a:ext>
            </a:extLst>
          </p:cNvPr>
          <p:cNvSpPr>
            <a:spLocks noGrp="1"/>
          </p:cNvSpPr>
          <p:nvPr>
            <p:ph type="body" sz="quarter" idx="17" hasCustomPrompt="1"/>
          </p:nvPr>
        </p:nvSpPr>
        <p:spPr>
          <a:xfrm>
            <a:off x="831850" y="1261171"/>
            <a:ext cx="5040313" cy="254000"/>
          </a:xfrm>
          <a:prstGeom prst="rect">
            <a:avLst/>
          </a:prstGeom>
        </p:spPr>
        <p:txBody>
          <a:bodyPr/>
          <a:lstStyle>
            <a:lvl1pPr marL="0" indent="0">
              <a:buNone/>
              <a:defRPr sz="1000">
                <a:latin typeface="NeuzeitGroBla" panose="00000A00000000000000" pitchFamily="50" charset="0"/>
              </a:defRPr>
            </a:lvl1pPr>
          </a:lstStyle>
          <a:p>
            <a:pPr lvl="0"/>
            <a:r>
              <a:rPr lang="da-DK"/>
              <a:t>Q1. - …?</a:t>
            </a:r>
          </a:p>
        </p:txBody>
      </p:sp>
      <p:sp>
        <p:nvSpPr>
          <p:cNvPr id="4" name="Pladsholder til tekst 6">
            <a:extLst>
              <a:ext uri="{FF2B5EF4-FFF2-40B4-BE49-F238E27FC236}">
                <a16:creationId xmlns:a16="http://schemas.microsoft.com/office/drawing/2014/main" id="{31318392-3D04-19C0-355B-0AD8C894CEC8}"/>
              </a:ext>
            </a:extLst>
          </p:cNvPr>
          <p:cNvSpPr>
            <a:spLocks noGrp="1"/>
          </p:cNvSpPr>
          <p:nvPr>
            <p:ph type="body" sz="quarter" idx="19" hasCustomPrompt="1"/>
          </p:nvPr>
        </p:nvSpPr>
        <p:spPr>
          <a:xfrm>
            <a:off x="1310509" y="5486401"/>
            <a:ext cx="7945954" cy="228600"/>
          </a:xfrm>
          <a:prstGeom prst="rect">
            <a:avLst/>
          </a:prstGeom>
        </p:spPr>
        <p:txBody>
          <a:bodyPr/>
          <a:lstStyle>
            <a:lvl1pPr>
              <a:buNone/>
              <a:defRPr sz="900">
                <a:latin typeface="+mn-lt"/>
              </a:defRPr>
            </a:lvl1pPr>
          </a:lstStyle>
          <a:p>
            <a:pPr lvl="0"/>
            <a:r>
              <a:rPr lang="da-DK" dirty="0"/>
              <a:t>Base</a:t>
            </a:r>
          </a:p>
        </p:txBody>
      </p:sp>
    </p:spTree>
    <p:extLst>
      <p:ext uri="{BB962C8B-B14F-4D97-AF65-F5344CB8AC3E}">
        <p14:creationId xmlns:p14="http://schemas.microsoft.com/office/powerpoint/2010/main" val="335766236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nalyseslide">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8941D92-014D-4C24-8F84-C7754BA60A3D}"/>
              </a:ext>
            </a:extLst>
          </p:cNvPr>
          <p:cNvSpPr>
            <a:spLocks noGrp="1"/>
          </p:cNvSpPr>
          <p:nvPr>
            <p:ph type="title" hasCustomPrompt="1"/>
          </p:nvPr>
        </p:nvSpPr>
        <p:spPr>
          <a:xfrm>
            <a:off x="359118" y="121196"/>
            <a:ext cx="6480720" cy="216024"/>
          </a:xfrm>
          <a:prstGeom prst="rect">
            <a:avLst/>
          </a:prstGeom>
        </p:spPr>
        <p:txBody>
          <a:bodyPr lIns="108000" tIns="45718" rIns="91437" bIns="45718"/>
          <a:lstStyle>
            <a:lvl1pPr algn="l">
              <a:defRPr sz="1111" baseline="0">
                <a:solidFill>
                  <a:schemeClr val="accent2"/>
                </a:solidFill>
                <a:latin typeface="NeuzeitGroConBla" panose="00000A00000000000000" pitchFamily="50" charset="0"/>
              </a:defRPr>
            </a:lvl1pPr>
          </a:lstStyle>
          <a:p>
            <a:r>
              <a:rPr lang="da-DK" dirty="0"/>
              <a:t>DIVIDEROVERSKRIFT</a:t>
            </a:r>
          </a:p>
        </p:txBody>
      </p:sp>
      <p:sp>
        <p:nvSpPr>
          <p:cNvPr id="9" name="Pladsholder til tekst 2">
            <a:extLst>
              <a:ext uri="{FF2B5EF4-FFF2-40B4-BE49-F238E27FC236}">
                <a16:creationId xmlns:a16="http://schemas.microsoft.com/office/drawing/2014/main" id="{B3F8D9FD-312C-43E2-9A8E-A103717D11F8}"/>
              </a:ext>
            </a:extLst>
          </p:cNvPr>
          <p:cNvSpPr>
            <a:spLocks noGrp="1"/>
          </p:cNvSpPr>
          <p:nvPr>
            <p:ph type="body" sz="quarter" idx="10"/>
          </p:nvPr>
        </p:nvSpPr>
        <p:spPr>
          <a:xfrm>
            <a:off x="359478" y="337220"/>
            <a:ext cx="6480720" cy="432048"/>
          </a:xfrm>
          <a:prstGeom prst="rect">
            <a:avLst/>
          </a:prstGeom>
        </p:spPr>
        <p:txBody>
          <a:bodyPr/>
          <a:lstStyle>
            <a:lvl1pPr marL="0" indent="0">
              <a:buNone/>
              <a:defRPr sz="2400" b="0">
                <a:solidFill>
                  <a:schemeClr val="tx1"/>
                </a:solidFill>
                <a:latin typeface="+mj-lt"/>
              </a:defRPr>
            </a:lvl1pPr>
          </a:lstStyle>
          <a:p>
            <a:pPr lvl="0"/>
            <a:r>
              <a:rPr lang="da-DK" dirty="0"/>
              <a:t>Klik for at redigere teksttypografierne i masteren</a:t>
            </a:r>
          </a:p>
        </p:txBody>
      </p:sp>
      <p:sp>
        <p:nvSpPr>
          <p:cNvPr id="3" name="Pladsholder til sidefod 2">
            <a:extLst>
              <a:ext uri="{FF2B5EF4-FFF2-40B4-BE49-F238E27FC236}">
                <a16:creationId xmlns:a16="http://schemas.microsoft.com/office/drawing/2014/main" id="{90E4A758-6CED-43F5-BA74-9C0E4B342B03}"/>
              </a:ext>
            </a:extLst>
          </p:cNvPr>
          <p:cNvSpPr>
            <a:spLocks noGrp="1"/>
          </p:cNvSpPr>
          <p:nvPr>
            <p:ph type="ftr" sz="quarter" idx="11"/>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359090791"/>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nalyseslide med tekstboks">
    <p:spTree>
      <p:nvGrpSpPr>
        <p:cNvPr id="1" name=""/>
        <p:cNvGrpSpPr/>
        <p:nvPr/>
      </p:nvGrpSpPr>
      <p:grpSpPr>
        <a:xfrm>
          <a:off x="0" y="0"/>
          <a:ext cx="0" cy="0"/>
          <a:chOff x="0" y="0"/>
          <a:chExt cx="0" cy="0"/>
        </a:xfrm>
      </p:grpSpPr>
      <p:sp>
        <p:nvSpPr>
          <p:cNvPr id="5" name="Pladsholder til tekst 5"/>
          <p:cNvSpPr>
            <a:spLocks noGrp="1"/>
          </p:cNvSpPr>
          <p:nvPr>
            <p:ph type="body" sz="quarter" idx="13"/>
          </p:nvPr>
        </p:nvSpPr>
        <p:spPr>
          <a:xfrm>
            <a:off x="359479" y="913284"/>
            <a:ext cx="9601066" cy="3816424"/>
          </a:xfrm>
          <a:prstGeom prst="rect">
            <a:avLst/>
          </a:prstGeom>
        </p:spPr>
        <p:txBody>
          <a:bodyPr/>
          <a:lstStyle>
            <a:lvl1pPr>
              <a:defRPr sz="1778"/>
            </a:lvl1pPr>
            <a:lvl2pPr>
              <a:defRPr sz="1556"/>
            </a:lvl2pPr>
            <a:lvl3pPr>
              <a:defRPr sz="1111"/>
            </a:lvl3pPr>
            <a:lvl4pPr>
              <a:defRPr sz="1111"/>
            </a:lvl4pPr>
            <a:lvl5pPr>
              <a:defRPr sz="1111"/>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7"/>
          <p:cNvSpPr>
            <a:spLocks noGrp="1"/>
          </p:cNvSpPr>
          <p:nvPr>
            <p:ph type="body" sz="quarter" idx="14" hasCustomPrompt="1"/>
          </p:nvPr>
        </p:nvSpPr>
        <p:spPr>
          <a:xfrm>
            <a:off x="359479" y="4873724"/>
            <a:ext cx="3520391" cy="504056"/>
          </a:xfrm>
          <a:prstGeom prst="rect">
            <a:avLst/>
          </a:prstGeom>
        </p:spPr>
        <p:txBody>
          <a:bodyPr/>
          <a:lstStyle>
            <a:lvl1pPr marL="0" indent="0">
              <a:buNone/>
              <a:defRPr lang="da-DK" sz="1111" dirty="0"/>
            </a:lvl1pPr>
          </a:lstStyle>
          <a:p>
            <a:r>
              <a:rPr lang="da-DK" sz="1000" dirty="0">
                <a:solidFill>
                  <a:schemeClr val="tx1">
                    <a:lumMod val="50000"/>
                    <a:lumOff val="50000"/>
                  </a:schemeClr>
                </a:solidFill>
                <a:cs typeface="Corbel"/>
              </a:rPr>
              <a:t>Spg. XXX</a:t>
            </a:r>
          </a:p>
          <a:p>
            <a:r>
              <a:rPr lang="da-DK" sz="1000" dirty="0">
                <a:solidFill>
                  <a:schemeClr val="tx1">
                    <a:lumMod val="50000"/>
                    <a:lumOff val="50000"/>
                  </a:schemeClr>
                </a:solidFill>
                <a:cs typeface="Corbel"/>
              </a:rPr>
              <a:t>Base: Målgruppe XXX: XXX</a:t>
            </a:r>
          </a:p>
        </p:txBody>
      </p:sp>
      <p:sp>
        <p:nvSpPr>
          <p:cNvPr id="11" name="Titel 1">
            <a:extLst>
              <a:ext uri="{FF2B5EF4-FFF2-40B4-BE49-F238E27FC236}">
                <a16:creationId xmlns:a16="http://schemas.microsoft.com/office/drawing/2014/main" id="{9EDAD2E6-7EF2-4E68-AA16-35CCC7FFAD06}"/>
              </a:ext>
            </a:extLst>
          </p:cNvPr>
          <p:cNvSpPr>
            <a:spLocks noGrp="1"/>
          </p:cNvSpPr>
          <p:nvPr>
            <p:ph type="title" hasCustomPrompt="1"/>
          </p:nvPr>
        </p:nvSpPr>
        <p:spPr>
          <a:xfrm>
            <a:off x="359118" y="121196"/>
            <a:ext cx="6480720" cy="216024"/>
          </a:xfrm>
          <a:prstGeom prst="rect">
            <a:avLst/>
          </a:prstGeom>
        </p:spPr>
        <p:txBody>
          <a:bodyPr lIns="108000" tIns="45718" rIns="91437" bIns="45718"/>
          <a:lstStyle>
            <a:lvl1pPr algn="l">
              <a:defRPr sz="1111" baseline="0">
                <a:solidFill>
                  <a:schemeClr val="accent2"/>
                </a:solidFill>
                <a:latin typeface="NeuzeitGroConBla" panose="00000A00000000000000" pitchFamily="50" charset="0"/>
              </a:defRPr>
            </a:lvl1pPr>
          </a:lstStyle>
          <a:p>
            <a:r>
              <a:rPr lang="da-DK" dirty="0"/>
              <a:t>DIVIDEROVERSKRIFT</a:t>
            </a:r>
          </a:p>
        </p:txBody>
      </p:sp>
      <p:sp>
        <p:nvSpPr>
          <p:cNvPr id="12" name="Pladsholder til tekst 2">
            <a:extLst>
              <a:ext uri="{FF2B5EF4-FFF2-40B4-BE49-F238E27FC236}">
                <a16:creationId xmlns:a16="http://schemas.microsoft.com/office/drawing/2014/main" id="{944805CC-275E-46D0-A40E-4E5FBF245770}"/>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3" name="Pladsholder til sidefod 2">
            <a:extLst>
              <a:ext uri="{FF2B5EF4-FFF2-40B4-BE49-F238E27FC236}">
                <a16:creationId xmlns:a16="http://schemas.microsoft.com/office/drawing/2014/main" id="{D237C4E3-D14F-44D4-9224-0769E32F30EB}"/>
              </a:ext>
            </a:extLst>
          </p:cNvPr>
          <p:cNvSpPr>
            <a:spLocks noGrp="1"/>
          </p:cNvSpPr>
          <p:nvPr>
            <p:ph type="ftr" sz="quarter" idx="15"/>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1504382397"/>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etode">
    <p:spTree>
      <p:nvGrpSpPr>
        <p:cNvPr id="1" name=""/>
        <p:cNvGrpSpPr/>
        <p:nvPr/>
      </p:nvGrpSpPr>
      <p:grpSpPr>
        <a:xfrm>
          <a:off x="0" y="0"/>
          <a:ext cx="0" cy="0"/>
          <a:chOff x="0" y="0"/>
          <a:chExt cx="0" cy="0"/>
        </a:xfrm>
      </p:grpSpPr>
      <p:sp>
        <p:nvSpPr>
          <p:cNvPr id="5" name="Pladsholder til tekst 5"/>
          <p:cNvSpPr>
            <a:spLocks noGrp="1"/>
          </p:cNvSpPr>
          <p:nvPr>
            <p:ph type="body" sz="quarter" idx="13"/>
          </p:nvPr>
        </p:nvSpPr>
        <p:spPr>
          <a:xfrm>
            <a:off x="359120" y="985292"/>
            <a:ext cx="9601424" cy="4248696"/>
          </a:xfrm>
          <a:prstGeom prst="rect">
            <a:avLst/>
          </a:prstGeom>
        </p:spPr>
        <p:txBody>
          <a:bodyPr numCol="2" spcCol="360000"/>
          <a:lstStyle>
            <a:lvl1pPr marL="0" indent="0">
              <a:buNone/>
              <a:defRPr sz="1556" b="0"/>
            </a:lvl1pPr>
            <a:lvl2pPr>
              <a:defRPr sz="1778"/>
            </a:lvl2pPr>
            <a:lvl3pPr>
              <a:defRPr sz="1556"/>
            </a:lvl3pPr>
            <a:lvl4pPr>
              <a:defRPr sz="1333"/>
            </a:lvl4pPr>
            <a:lvl5pPr>
              <a:defRPr sz="1333"/>
            </a:lvl5pPr>
          </a:lstStyle>
          <a:p>
            <a:pPr lvl="0"/>
            <a:r>
              <a:rPr lang="da-DK"/>
              <a:t>Klik for at redigere teksttypografierne i masteren</a:t>
            </a:r>
          </a:p>
        </p:txBody>
      </p:sp>
      <p:sp>
        <p:nvSpPr>
          <p:cNvPr id="7" name="Titel 1">
            <a:extLst>
              <a:ext uri="{FF2B5EF4-FFF2-40B4-BE49-F238E27FC236}">
                <a16:creationId xmlns:a16="http://schemas.microsoft.com/office/drawing/2014/main" id="{AD813832-A476-466B-9D3C-F66F2A2A9D84}"/>
              </a:ext>
            </a:extLst>
          </p:cNvPr>
          <p:cNvSpPr>
            <a:spLocks noGrp="1"/>
          </p:cNvSpPr>
          <p:nvPr>
            <p:ph type="title" hasCustomPrompt="1"/>
          </p:nvPr>
        </p:nvSpPr>
        <p:spPr>
          <a:xfrm>
            <a:off x="359118" y="121196"/>
            <a:ext cx="6480720" cy="216024"/>
          </a:xfrm>
          <a:prstGeom prst="rect">
            <a:avLst/>
          </a:prstGeom>
        </p:spPr>
        <p:txBody>
          <a:bodyPr lIns="108000" tIns="45718" rIns="91437" bIns="45718"/>
          <a:lstStyle>
            <a:lvl1pPr algn="l">
              <a:defRPr sz="1111" baseline="0">
                <a:solidFill>
                  <a:schemeClr val="accent2"/>
                </a:solidFill>
                <a:latin typeface="NeuzeitGroConBla" panose="00000A00000000000000" pitchFamily="50" charset="0"/>
              </a:defRPr>
            </a:lvl1pPr>
          </a:lstStyle>
          <a:p>
            <a:r>
              <a:rPr lang="da-DK" dirty="0"/>
              <a:t>METODE</a:t>
            </a:r>
          </a:p>
        </p:txBody>
      </p:sp>
      <p:sp>
        <p:nvSpPr>
          <p:cNvPr id="9" name="Pladsholder til tekst 2">
            <a:extLst>
              <a:ext uri="{FF2B5EF4-FFF2-40B4-BE49-F238E27FC236}">
                <a16:creationId xmlns:a16="http://schemas.microsoft.com/office/drawing/2014/main" id="{1322B662-0687-4A3E-8F53-2FAE484B3205}"/>
              </a:ext>
            </a:extLst>
          </p:cNvPr>
          <p:cNvSpPr>
            <a:spLocks noGrp="1"/>
          </p:cNvSpPr>
          <p:nvPr>
            <p:ph type="body" sz="quarter" idx="10" hasCustomPrompt="1"/>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dirty="0"/>
              <a:t>Baggrundsinformation</a:t>
            </a:r>
          </a:p>
        </p:txBody>
      </p:sp>
      <p:sp>
        <p:nvSpPr>
          <p:cNvPr id="3" name="Pladsholder til sidefod 2">
            <a:extLst>
              <a:ext uri="{FF2B5EF4-FFF2-40B4-BE49-F238E27FC236}">
                <a16:creationId xmlns:a16="http://schemas.microsoft.com/office/drawing/2014/main" id="{4488CD40-E80F-4246-A128-647B86075999}"/>
              </a:ext>
            </a:extLst>
          </p:cNvPr>
          <p:cNvSpPr>
            <a:spLocks noGrp="1"/>
          </p:cNvSpPr>
          <p:nvPr>
            <p:ph type="ftr" sz="quarter" idx="14"/>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116673472"/>
      </p:ext>
    </p:extLst>
  </p:cSld>
  <p:clrMapOvr>
    <a:masterClrMapping/>
  </p:clrMapOvr>
  <p:transition spd="slow"/>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Kontakt_1">
    <p:spTree>
      <p:nvGrpSpPr>
        <p:cNvPr id="1" name=""/>
        <p:cNvGrpSpPr/>
        <p:nvPr/>
      </p:nvGrpSpPr>
      <p:grpSpPr>
        <a:xfrm>
          <a:off x="0" y="0"/>
          <a:ext cx="0" cy="0"/>
          <a:chOff x="0" y="0"/>
          <a:chExt cx="0" cy="0"/>
        </a:xfrm>
      </p:grpSpPr>
      <p:pic>
        <p:nvPicPr>
          <p:cNvPr id="12" name="Billed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11" y="7"/>
            <a:ext cx="10160000" cy="5713413"/>
          </a:xfrm>
          <a:prstGeom prst="rect">
            <a:avLst/>
          </a:prstGeom>
        </p:spPr>
      </p:pic>
      <p:sp>
        <p:nvSpPr>
          <p:cNvPr id="2" name="Rektangel 1"/>
          <p:cNvSpPr/>
          <p:nvPr userDrawn="1"/>
        </p:nvSpPr>
        <p:spPr>
          <a:xfrm>
            <a:off x="0" y="0"/>
            <a:ext cx="7960431" cy="5715000"/>
          </a:xfrm>
          <a:custGeom>
            <a:avLst/>
            <a:gdLst>
              <a:gd name="connsiteX0" fmla="*/ 0 w 7164388"/>
              <a:gd name="connsiteY0" fmla="*/ 0 h 5715000"/>
              <a:gd name="connsiteX1" fmla="*/ 7164388 w 7164388"/>
              <a:gd name="connsiteY1" fmla="*/ 0 h 5715000"/>
              <a:gd name="connsiteX2" fmla="*/ 7164388 w 7164388"/>
              <a:gd name="connsiteY2" fmla="*/ 5715000 h 5715000"/>
              <a:gd name="connsiteX3" fmla="*/ 0 w 7164388"/>
              <a:gd name="connsiteY3" fmla="*/ 5715000 h 5715000"/>
              <a:gd name="connsiteX4" fmla="*/ 0 w 7164388"/>
              <a:gd name="connsiteY4" fmla="*/ 0 h 5715000"/>
              <a:gd name="connsiteX0" fmla="*/ 0 w 7164388"/>
              <a:gd name="connsiteY0" fmla="*/ 0 h 5715000"/>
              <a:gd name="connsiteX1" fmla="*/ 7164388 w 7164388"/>
              <a:gd name="connsiteY1" fmla="*/ 5715000 h 5715000"/>
              <a:gd name="connsiteX2" fmla="*/ 0 w 7164388"/>
              <a:gd name="connsiteY2" fmla="*/ 5715000 h 5715000"/>
              <a:gd name="connsiteX3" fmla="*/ 0 w 7164388"/>
              <a:gd name="connsiteY3" fmla="*/ 0 h 5715000"/>
            </a:gdLst>
            <a:ahLst/>
            <a:cxnLst>
              <a:cxn ang="0">
                <a:pos x="connsiteX0" y="connsiteY0"/>
              </a:cxn>
              <a:cxn ang="0">
                <a:pos x="connsiteX1" y="connsiteY1"/>
              </a:cxn>
              <a:cxn ang="0">
                <a:pos x="connsiteX2" y="connsiteY2"/>
              </a:cxn>
              <a:cxn ang="0">
                <a:pos x="connsiteX3" y="connsiteY3"/>
              </a:cxn>
            </a:cxnLst>
            <a:rect l="l" t="t" r="r" b="b"/>
            <a:pathLst>
              <a:path w="7164388" h="5715000">
                <a:moveTo>
                  <a:pt x="0" y="0"/>
                </a:moveTo>
                <a:lnTo>
                  <a:pt x="7164388" y="5715000"/>
                </a:lnTo>
                <a:lnTo>
                  <a:pt x="0" y="5715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solidFill>
                <a:schemeClr val="tx1"/>
              </a:solidFill>
            </a:endParaRPr>
          </a:p>
        </p:txBody>
      </p:sp>
      <p:sp>
        <p:nvSpPr>
          <p:cNvPr id="13" name="Title 1"/>
          <p:cNvSpPr txBox="1">
            <a:spLocks/>
          </p:cNvSpPr>
          <p:nvPr userDrawn="1"/>
        </p:nvSpPr>
        <p:spPr>
          <a:xfrm>
            <a:off x="359476" y="4757416"/>
            <a:ext cx="6480720" cy="648072"/>
          </a:xfrm>
          <a:prstGeom prst="rect">
            <a:avLst/>
          </a:prstGeom>
        </p:spPr>
        <p:txBody>
          <a:bodyPr wrap="none" lIns="0" rIns="0" numCol="3" spcCol="108000"/>
          <a:lstStyle>
            <a:lvl1pPr algn="l">
              <a:defRPr sz="2400" cap="all" baseline="0">
                <a:solidFill>
                  <a:schemeClr val="bg1">
                    <a:lumMod val="50000"/>
                  </a:schemeClr>
                </a:solidFill>
                <a:latin typeface="BlissLight"/>
              </a:defRPr>
            </a:lvl1pPr>
          </a:lstStyle>
          <a:p>
            <a:pPr fontAlgn="auto">
              <a:spcAft>
                <a:spcPts val="0"/>
              </a:spcAft>
              <a:defRPr/>
            </a:pPr>
            <a:r>
              <a:rPr lang="da-DK" sz="1000" kern="1200" cap="none" baseline="0" dirty="0">
                <a:solidFill>
                  <a:schemeClr val="accent1"/>
                </a:solidFill>
                <a:latin typeface="+mj-lt"/>
                <a:ea typeface="+mn-ea"/>
                <a:cs typeface="Corbel"/>
              </a:rPr>
              <a:t>København</a:t>
            </a:r>
          </a:p>
          <a:p>
            <a:pPr fontAlgn="auto">
              <a:spcAft>
                <a:spcPts val="0"/>
              </a:spcAft>
              <a:defRPr/>
            </a:pPr>
            <a:r>
              <a:rPr lang="da-DK" sz="1000" kern="1200" cap="none" baseline="0" dirty="0">
                <a:solidFill>
                  <a:schemeClr val="tx1">
                    <a:lumMod val="65000"/>
                    <a:lumOff val="35000"/>
                  </a:schemeClr>
                </a:solidFill>
                <a:latin typeface="+mj-lt"/>
                <a:ea typeface="+mn-ea"/>
                <a:cs typeface="Corbel"/>
              </a:rPr>
              <a:t>Overgaden Neden Vandet 9C</a:t>
            </a:r>
          </a:p>
          <a:p>
            <a:pPr fontAlgn="auto">
              <a:spcAft>
                <a:spcPts val="0"/>
              </a:spcAft>
              <a:defRPr/>
            </a:pPr>
            <a:r>
              <a:rPr lang="da-DK" sz="1000" kern="1200" cap="none" baseline="0" dirty="0">
                <a:solidFill>
                  <a:schemeClr val="tx1">
                    <a:lumMod val="65000"/>
                    <a:lumOff val="35000"/>
                  </a:schemeClr>
                </a:solidFill>
                <a:latin typeface="+mj-lt"/>
                <a:ea typeface="+mn-ea"/>
                <a:cs typeface="Corbel"/>
              </a:rPr>
              <a:t>1414 København K</a:t>
            </a:r>
          </a:p>
          <a:p>
            <a:pPr fontAlgn="auto">
              <a:spcAft>
                <a:spcPts val="0"/>
              </a:spcAft>
              <a:defRPr/>
            </a:pPr>
            <a:endParaRPr lang="da-DK" sz="1000" cap="none" dirty="0">
              <a:solidFill>
                <a:schemeClr val="accent2"/>
              </a:solidFill>
              <a:latin typeface="+mj-lt"/>
              <a:ea typeface="+mj-ea"/>
              <a:cs typeface="Corbel"/>
            </a:endParaRPr>
          </a:p>
          <a:p>
            <a:pPr fontAlgn="auto">
              <a:spcAft>
                <a:spcPts val="0"/>
              </a:spcAft>
              <a:defRPr/>
            </a:pPr>
            <a:endParaRPr lang="da-DK" sz="1000" cap="none" dirty="0">
              <a:solidFill>
                <a:schemeClr val="accent2"/>
              </a:solidFill>
              <a:latin typeface="+mj-lt"/>
              <a:ea typeface="+mj-ea"/>
              <a:cs typeface="Corbel"/>
            </a:endParaRPr>
          </a:p>
          <a:p>
            <a:pPr fontAlgn="auto">
              <a:spcAft>
                <a:spcPts val="0"/>
              </a:spcAft>
              <a:defRPr/>
            </a:pPr>
            <a:endParaRPr lang="da-DK" sz="1000" cap="none" dirty="0">
              <a:solidFill>
                <a:schemeClr val="accent2"/>
              </a:solidFill>
              <a:latin typeface="+mj-lt"/>
              <a:ea typeface="+mj-ea"/>
              <a:cs typeface="Corbel"/>
            </a:endParaRPr>
          </a:p>
          <a:p>
            <a:pPr fontAlgn="auto">
              <a:spcAft>
                <a:spcPts val="0"/>
              </a:spcAft>
              <a:defRPr/>
            </a:pPr>
            <a:endParaRPr lang="da-DK" sz="1000" cap="none" dirty="0">
              <a:solidFill>
                <a:schemeClr val="accent2"/>
              </a:solidFill>
              <a:latin typeface="+mj-lt"/>
              <a:ea typeface="+mj-ea"/>
              <a:cs typeface="Corbel"/>
            </a:endParaRPr>
          </a:p>
          <a:p>
            <a:pPr fontAlgn="auto">
              <a:spcAft>
                <a:spcPts val="0"/>
              </a:spcAft>
              <a:defRPr/>
            </a:pPr>
            <a:r>
              <a:rPr lang="da-DK" sz="1000" cap="none" dirty="0">
                <a:solidFill>
                  <a:schemeClr val="accent1"/>
                </a:solidFill>
                <a:latin typeface="+mj-lt"/>
                <a:ea typeface="+mj-ea"/>
                <a:cs typeface="Corbel"/>
              </a:rPr>
              <a:t>Odense</a:t>
            </a:r>
            <a:r>
              <a:rPr lang="da-DK" sz="1000" cap="none" dirty="0">
                <a:solidFill>
                  <a:schemeClr val="accent2"/>
                </a:solidFill>
                <a:latin typeface="+mj-lt"/>
                <a:ea typeface="+mj-ea"/>
                <a:cs typeface="Corbel"/>
              </a:rPr>
              <a:t> </a:t>
            </a:r>
          </a:p>
          <a:p>
            <a:pPr fontAlgn="auto">
              <a:spcAft>
                <a:spcPts val="0"/>
              </a:spcAft>
              <a:defRPr/>
            </a:pPr>
            <a:r>
              <a:rPr lang="da-DK" sz="1000" cap="none" dirty="0">
                <a:solidFill>
                  <a:schemeClr val="tx1">
                    <a:lumMod val="65000"/>
                    <a:lumOff val="35000"/>
                  </a:schemeClr>
                </a:solidFill>
                <a:latin typeface="+mj-lt"/>
                <a:ea typeface="+mj-ea"/>
                <a:cs typeface="Corbel"/>
              </a:rPr>
              <a:t>Gråbrødrepassagen 9, 2.sal</a:t>
            </a:r>
          </a:p>
          <a:p>
            <a:pPr fontAlgn="auto">
              <a:spcAft>
                <a:spcPts val="0"/>
              </a:spcAft>
              <a:defRPr/>
            </a:pPr>
            <a:r>
              <a:rPr lang="da-DK" sz="1000" cap="none" dirty="0">
                <a:solidFill>
                  <a:schemeClr val="tx1">
                    <a:lumMod val="65000"/>
                    <a:lumOff val="35000"/>
                  </a:schemeClr>
                </a:solidFill>
                <a:latin typeface="+mj-lt"/>
                <a:ea typeface="+mj-ea"/>
                <a:cs typeface="Corbel"/>
              </a:rPr>
              <a:t>5000 Odense C</a:t>
            </a:r>
          </a:p>
          <a:p>
            <a:pPr fontAlgn="auto">
              <a:spcAft>
                <a:spcPts val="0"/>
              </a:spcAft>
              <a:defRPr/>
            </a:pPr>
            <a:endParaRPr lang="da-DK" sz="1000" cap="none" dirty="0">
              <a:solidFill>
                <a:schemeClr val="tx1">
                  <a:lumMod val="65000"/>
                  <a:lumOff val="35000"/>
                </a:schemeClr>
              </a:solidFill>
              <a:latin typeface="+mj-lt"/>
              <a:ea typeface="+mj-ea"/>
              <a:cs typeface="Corbel"/>
            </a:endParaRPr>
          </a:p>
          <a:p>
            <a:pPr fontAlgn="auto">
              <a:spcAft>
                <a:spcPts val="0"/>
              </a:spcAft>
              <a:defRPr/>
            </a:pPr>
            <a:endParaRPr lang="da-DK" sz="1000" cap="none" dirty="0">
              <a:solidFill>
                <a:schemeClr val="tx1">
                  <a:lumMod val="65000"/>
                  <a:lumOff val="35000"/>
                </a:schemeClr>
              </a:solidFill>
              <a:latin typeface="+mj-lt"/>
              <a:ea typeface="+mj-ea"/>
              <a:cs typeface="Corbel"/>
            </a:endParaRPr>
          </a:p>
          <a:p>
            <a:pPr fontAlgn="auto">
              <a:spcAft>
                <a:spcPts val="0"/>
              </a:spcAft>
              <a:defRPr/>
            </a:pPr>
            <a:endParaRPr lang="da-DK" sz="1000" cap="none" dirty="0">
              <a:solidFill>
                <a:schemeClr val="tx1">
                  <a:lumMod val="65000"/>
                  <a:lumOff val="35000"/>
                </a:schemeClr>
              </a:solidFill>
              <a:latin typeface="+mj-lt"/>
              <a:ea typeface="+mj-ea"/>
              <a:cs typeface="Corbel"/>
            </a:endParaRPr>
          </a:p>
          <a:p>
            <a:pPr fontAlgn="auto">
              <a:spcAft>
                <a:spcPts val="0"/>
              </a:spcAft>
              <a:defRPr/>
            </a:pPr>
            <a:endParaRPr lang="da-DK" sz="1000" cap="none" dirty="0">
              <a:solidFill>
                <a:schemeClr val="tx1">
                  <a:lumMod val="65000"/>
                  <a:lumOff val="35000"/>
                </a:schemeClr>
              </a:solidFill>
              <a:latin typeface="+mj-lt"/>
              <a:ea typeface="+mj-ea"/>
              <a:cs typeface="Corbel"/>
            </a:endParaRPr>
          </a:p>
          <a:p>
            <a:pPr fontAlgn="auto">
              <a:spcAft>
                <a:spcPts val="0"/>
              </a:spcAft>
              <a:defRPr/>
            </a:pPr>
            <a:r>
              <a:rPr lang="da-DK" sz="1000" cap="none" dirty="0">
                <a:solidFill>
                  <a:schemeClr val="accent1"/>
                </a:solidFill>
                <a:latin typeface="+mj-lt"/>
                <a:ea typeface="+mj-ea"/>
                <a:cs typeface="Corbel"/>
              </a:rPr>
              <a:t>Aarhus</a:t>
            </a:r>
          </a:p>
          <a:p>
            <a:pPr fontAlgn="auto">
              <a:spcAft>
                <a:spcPts val="0"/>
              </a:spcAft>
              <a:defRPr/>
            </a:pPr>
            <a:r>
              <a:rPr lang="da-DK" sz="1000" cap="none" dirty="0">
                <a:solidFill>
                  <a:schemeClr val="tx1">
                    <a:lumMod val="65000"/>
                    <a:lumOff val="35000"/>
                  </a:schemeClr>
                </a:solidFill>
                <a:latin typeface="+mj-lt"/>
                <a:ea typeface="+mj-ea"/>
                <a:cs typeface="Corbel"/>
              </a:rPr>
              <a:t>Vestergade </a:t>
            </a:r>
            <a:r>
              <a:rPr lang="da-DK" sz="1000" cap="none" baseline="0" dirty="0">
                <a:solidFill>
                  <a:schemeClr val="tx1">
                    <a:lumMod val="65000"/>
                    <a:lumOff val="35000"/>
                  </a:schemeClr>
                </a:solidFill>
                <a:latin typeface="+mj-lt"/>
                <a:ea typeface="+mj-ea"/>
                <a:cs typeface="Corbel"/>
              </a:rPr>
              <a:t>24, baghuset</a:t>
            </a:r>
            <a:endParaRPr lang="da-DK" sz="1000" cap="none" dirty="0">
              <a:solidFill>
                <a:schemeClr val="tx1">
                  <a:lumMod val="65000"/>
                  <a:lumOff val="35000"/>
                </a:schemeClr>
              </a:solidFill>
              <a:latin typeface="+mj-lt"/>
              <a:ea typeface="+mj-ea"/>
              <a:cs typeface="Corbel"/>
            </a:endParaRPr>
          </a:p>
          <a:p>
            <a:pPr fontAlgn="auto">
              <a:spcAft>
                <a:spcPts val="0"/>
              </a:spcAft>
              <a:defRPr/>
            </a:pPr>
            <a:r>
              <a:rPr lang="da-DK" sz="1000" cap="none" dirty="0">
                <a:solidFill>
                  <a:schemeClr val="tx1">
                    <a:lumMod val="65000"/>
                    <a:lumOff val="35000"/>
                  </a:schemeClr>
                </a:solidFill>
                <a:latin typeface="+mj-lt"/>
                <a:ea typeface="+mj-ea"/>
                <a:cs typeface="Corbel"/>
              </a:rPr>
              <a:t>8000 Aarhus C</a:t>
            </a:r>
          </a:p>
          <a:p>
            <a:pPr fontAlgn="auto">
              <a:spcAft>
                <a:spcPts val="0"/>
              </a:spcAft>
              <a:defRPr/>
            </a:pPr>
            <a:endParaRPr lang="da-DK" sz="1000" cap="none" dirty="0">
              <a:solidFill>
                <a:schemeClr val="tx1">
                  <a:lumMod val="65000"/>
                  <a:lumOff val="35000"/>
                </a:schemeClr>
              </a:solidFill>
              <a:latin typeface="+mj-lt"/>
              <a:ea typeface="+mj-ea"/>
              <a:cs typeface="Corbel"/>
            </a:endParaRPr>
          </a:p>
          <a:p>
            <a:pPr fontAlgn="auto">
              <a:spcAft>
                <a:spcPts val="0"/>
              </a:spcAft>
              <a:defRPr/>
            </a:pPr>
            <a:endParaRPr lang="da-DK" sz="1000" cap="none" dirty="0">
              <a:solidFill>
                <a:schemeClr val="tx1">
                  <a:lumMod val="65000"/>
                  <a:lumOff val="35000"/>
                </a:schemeClr>
              </a:solidFill>
              <a:latin typeface="+mj-lt"/>
              <a:ea typeface="+mj-ea"/>
              <a:cs typeface="Corbel"/>
            </a:endParaRPr>
          </a:p>
        </p:txBody>
      </p:sp>
      <p:sp>
        <p:nvSpPr>
          <p:cNvPr id="4" name="Pladsholder til tekst 3"/>
          <p:cNvSpPr>
            <a:spLocks noGrp="1"/>
          </p:cNvSpPr>
          <p:nvPr>
            <p:ph type="body" sz="quarter" idx="14" hasCustomPrompt="1"/>
          </p:nvPr>
        </p:nvSpPr>
        <p:spPr>
          <a:xfrm>
            <a:off x="359479" y="2333552"/>
            <a:ext cx="2959806" cy="308818"/>
          </a:xfrm>
          <a:prstGeom prst="rect">
            <a:avLst/>
          </a:prstGeom>
        </p:spPr>
        <p:txBody>
          <a:bodyPr lIns="0" tIns="36000" rIns="0" bIns="0"/>
          <a:lstStyle>
            <a:lvl1pPr marL="0" indent="0">
              <a:buNone/>
              <a:defRPr sz="1556" b="0">
                <a:solidFill>
                  <a:schemeClr val="accent2"/>
                </a:solidFill>
                <a:latin typeface="NeuzeitGro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&lt;navn&gt;</a:t>
            </a:r>
          </a:p>
        </p:txBody>
      </p:sp>
      <p:sp>
        <p:nvSpPr>
          <p:cNvPr id="14" name="Pladsholder til tekst 3"/>
          <p:cNvSpPr>
            <a:spLocks noGrp="1"/>
          </p:cNvSpPr>
          <p:nvPr>
            <p:ph type="body" sz="quarter" idx="15" hasCustomPrompt="1"/>
          </p:nvPr>
        </p:nvSpPr>
        <p:spPr>
          <a:xfrm>
            <a:off x="359479" y="2641476"/>
            <a:ext cx="2959806" cy="648072"/>
          </a:xfrm>
          <a:prstGeom prst="rect">
            <a:avLst/>
          </a:prstGeom>
        </p:spPr>
        <p:txBody>
          <a:bodyPr lIns="0" tIns="0" rIns="0" bIns="36000"/>
          <a:lstStyle>
            <a:lvl1pPr marL="0" indent="0">
              <a:buNone/>
              <a:defRPr sz="1222" b="0" i="0">
                <a:solidFill>
                  <a:schemeClr val="tx2"/>
                </a:solidFill>
                <a:latin typeface="NeuzeitGroExt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&lt;titel&gt;</a:t>
            </a:r>
            <a:br>
              <a:rPr lang="da-DK" dirty="0"/>
            </a:br>
            <a:r>
              <a:rPr lang="da-DK" dirty="0"/>
              <a:t>&lt;</a:t>
            </a:r>
            <a:r>
              <a:rPr lang="da-DK" dirty="0" err="1"/>
              <a:t>tlf</a:t>
            </a:r>
            <a:r>
              <a:rPr lang="da-DK" dirty="0"/>
              <a:t>&gt;</a:t>
            </a:r>
            <a:br>
              <a:rPr lang="da-DK" dirty="0"/>
            </a:br>
            <a:r>
              <a:rPr lang="da-DK" dirty="0"/>
              <a:t>&lt;</a:t>
            </a:r>
            <a:r>
              <a:rPr lang="da-DK" dirty="0" err="1"/>
              <a:t>email</a:t>
            </a:r>
            <a:r>
              <a:rPr lang="da-DK" dirty="0"/>
              <a:t>&gt;</a:t>
            </a:r>
          </a:p>
        </p:txBody>
      </p:sp>
      <p:sp>
        <p:nvSpPr>
          <p:cNvPr id="17" name="Pladsholder til tekst 3"/>
          <p:cNvSpPr>
            <a:spLocks noGrp="1"/>
          </p:cNvSpPr>
          <p:nvPr>
            <p:ph type="body" sz="quarter" idx="16" hasCustomPrompt="1"/>
          </p:nvPr>
        </p:nvSpPr>
        <p:spPr>
          <a:xfrm>
            <a:off x="359479" y="3485680"/>
            <a:ext cx="2959806" cy="308818"/>
          </a:xfrm>
          <a:prstGeom prst="rect">
            <a:avLst/>
          </a:prstGeom>
        </p:spPr>
        <p:txBody>
          <a:bodyPr lIns="0" tIns="36000" rIns="0" bIns="0"/>
          <a:lstStyle>
            <a:lvl1pPr marL="0" indent="0">
              <a:buNone/>
              <a:defRPr sz="1556" b="1">
                <a:solidFill>
                  <a:schemeClr val="accent2"/>
                </a:solidFill>
                <a:latin typeface="NeuzeitGro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&lt;navn&gt;</a:t>
            </a:r>
          </a:p>
        </p:txBody>
      </p:sp>
      <p:sp>
        <p:nvSpPr>
          <p:cNvPr id="19" name="Pladsholder til tekst 3"/>
          <p:cNvSpPr>
            <a:spLocks noGrp="1"/>
          </p:cNvSpPr>
          <p:nvPr>
            <p:ph type="body" sz="quarter" idx="17" hasCustomPrompt="1"/>
          </p:nvPr>
        </p:nvSpPr>
        <p:spPr>
          <a:xfrm>
            <a:off x="359479" y="3793604"/>
            <a:ext cx="2959806" cy="648072"/>
          </a:xfrm>
          <a:prstGeom prst="rect">
            <a:avLst/>
          </a:prstGeom>
        </p:spPr>
        <p:txBody>
          <a:bodyPr lIns="0" tIns="0" rIns="0" bIns="36000"/>
          <a:lstStyle>
            <a:lvl1pPr marL="0" indent="0">
              <a:buNone/>
              <a:defRPr sz="1222" b="0" i="0">
                <a:solidFill>
                  <a:schemeClr val="tx2"/>
                </a:solidFill>
                <a:latin typeface="NeuzeitGroExt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&lt;titel&gt;</a:t>
            </a:r>
            <a:br>
              <a:rPr lang="da-DK" dirty="0"/>
            </a:br>
            <a:r>
              <a:rPr lang="da-DK" dirty="0"/>
              <a:t>&lt;</a:t>
            </a:r>
            <a:r>
              <a:rPr lang="da-DK" dirty="0" err="1"/>
              <a:t>tlf</a:t>
            </a:r>
            <a:r>
              <a:rPr lang="da-DK" dirty="0"/>
              <a:t>&gt;</a:t>
            </a:r>
            <a:br>
              <a:rPr lang="da-DK" dirty="0"/>
            </a:br>
            <a:r>
              <a:rPr lang="da-DK" dirty="0"/>
              <a:t>&lt;</a:t>
            </a:r>
            <a:r>
              <a:rPr lang="da-DK" dirty="0" err="1"/>
              <a:t>email</a:t>
            </a:r>
            <a:r>
              <a:rPr lang="da-DK" dirty="0"/>
              <a:t>&gt;</a:t>
            </a:r>
          </a:p>
        </p:txBody>
      </p:sp>
      <p:pic>
        <p:nvPicPr>
          <p:cNvPr id="3" name="Grafik 2">
            <a:extLst>
              <a:ext uri="{FF2B5EF4-FFF2-40B4-BE49-F238E27FC236}">
                <a16:creationId xmlns:a16="http://schemas.microsoft.com/office/drawing/2014/main" id="{372D9296-A707-4DE3-B348-2DAD575D88BE}"/>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20630"/>
          <a:stretch/>
        </p:blipFill>
        <p:spPr>
          <a:xfrm>
            <a:off x="1" y="1057306"/>
            <a:ext cx="1079556" cy="887835"/>
          </a:xfrm>
          <a:prstGeom prst="rect">
            <a:avLst/>
          </a:prstGeom>
        </p:spPr>
      </p:pic>
    </p:spTree>
    <p:extLst>
      <p:ext uri="{BB962C8B-B14F-4D97-AF65-F5344CB8AC3E}">
        <p14:creationId xmlns:p14="http://schemas.microsoft.com/office/powerpoint/2010/main" val="25051206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Kontakt_2">
    <p:spTree>
      <p:nvGrpSpPr>
        <p:cNvPr id="1" name=""/>
        <p:cNvGrpSpPr/>
        <p:nvPr/>
      </p:nvGrpSpPr>
      <p:grpSpPr>
        <a:xfrm>
          <a:off x="0" y="0"/>
          <a:ext cx="0" cy="0"/>
          <a:chOff x="0" y="0"/>
          <a:chExt cx="0" cy="0"/>
        </a:xfrm>
      </p:grpSpPr>
      <p:pic>
        <p:nvPicPr>
          <p:cNvPr id="10" name="Billed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2820"/>
            <a:ext cx="10160000" cy="5737820"/>
          </a:xfrm>
          <a:prstGeom prst="rect">
            <a:avLst/>
          </a:prstGeom>
        </p:spPr>
      </p:pic>
      <p:sp>
        <p:nvSpPr>
          <p:cNvPr id="16" name="Rektangel 15"/>
          <p:cNvSpPr/>
          <p:nvPr userDrawn="1"/>
        </p:nvSpPr>
        <p:spPr>
          <a:xfrm>
            <a:off x="279468" y="3577580"/>
            <a:ext cx="3200356"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p>
        </p:txBody>
      </p:sp>
      <p:sp>
        <p:nvSpPr>
          <p:cNvPr id="6" name="Rektangel 5"/>
          <p:cNvSpPr/>
          <p:nvPr userDrawn="1"/>
        </p:nvSpPr>
        <p:spPr>
          <a:xfrm>
            <a:off x="279468" y="2137420"/>
            <a:ext cx="3200356"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p>
        </p:txBody>
      </p:sp>
      <p:sp>
        <p:nvSpPr>
          <p:cNvPr id="2" name="Rektangel 1"/>
          <p:cNvSpPr/>
          <p:nvPr userDrawn="1"/>
        </p:nvSpPr>
        <p:spPr>
          <a:xfrm>
            <a:off x="0" y="0"/>
            <a:ext cx="7960431" cy="5715000"/>
          </a:xfrm>
          <a:custGeom>
            <a:avLst/>
            <a:gdLst>
              <a:gd name="connsiteX0" fmla="*/ 0 w 7164388"/>
              <a:gd name="connsiteY0" fmla="*/ 0 h 5715000"/>
              <a:gd name="connsiteX1" fmla="*/ 7164388 w 7164388"/>
              <a:gd name="connsiteY1" fmla="*/ 0 h 5715000"/>
              <a:gd name="connsiteX2" fmla="*/ 7164388 w 7164388"/>
              <a:gd name="connsiteY2" fmla="*/ 5715000 h 5715000"/>
              <a:gd name="connsiteX3" fmla="*/ 0 w 7164388"/>
              <a:gd name="connsiteY3" fmla="*/ 5715000 h 5715000"/>
              <a:gd name="connsiteX4" fmla="*/ 0 w 7164388"/>
              <a:gd name="connsiteY4" fmla="*/ 0 h 5715000"/>
              <a:gd name="connsiteX0" fmla="*/ 0 w 7164388"/>
              <a:gd name="connsiteY0" fmla="*/ 0 h 5715000"/>
              <a:gd name="connsiteX1" fmla="*/ 7164388 w 7164388"/>
              <a:gd name="connsiteY1" fmla="*/ 5715000 h 5715000"/>
              <a:gd name="connsiteX2" fmla="*/ 0 w 7164388"/>
              <a:gd name="connsiteY2" fmla="*/ 5715000 h 5715000"/>
              <a:gd name="connsiteX3" fmla="*/ 0 w 7164388"/>
              <a:gd name="connsiteY3" fmla="*/ 0 h 5715000"/>
            </a:gdLst>
            <a:ahLst/>
            <a:cxnLst>
              <a:cxn ang="0">
                <a:pos x="connsiteX0" y="connsiteY0"/>
              </a:cxn>
              <a:cxn ang="0">
                <a:pos x="connsiteX1" y="connsiteY1"/>
              </a:cxn>
              <a:cxn ang="0">
                <a:pos x="connsiteX2" y="connsiteY2"/>
              </a:cxn>
              <a:cxn ang="0">
                <a:pos x="connsiteX3" y="connsiteY3"/>
              </a:cxn>
            </a:cxnLst>
            <a:rect l="l" t="t" r="r" b="b"/>
            <a:pathLst>
              <a:path w="7164388" h="5715000">
                <a:moveTo>
                  <a:pt x="0" y="0"/>
                </a:moveTo>
                <a:lnTo>
                  <a:pt x="7164388" y="5715000"/>
                </a:lnTo>
                <a:lnTo>
                  <a:pt x="0" y="57150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p>
        </p:txBody>
      </p:sp>
      <p:sp>
        <p:nvSpPr>
          <p:cNvPr id="13" name="Title 1"/>
          <p:cNvSpPr txBox="1">
            <a:spLocks/>
          </p:cNvSpPr>
          <p:nvPr userDrawn="1"/>
        </p:nvSpPr>
        <p:spPr>
          <a:xfrm>
            <a:off x="279467" y="5233764"/>
            <a:ext cx="6480720" cy="648072"/>
          </a:xfrm>
          <a:prstGeom prst="rect">
            <a:avLst/>
          </a:prstGeom>
        </p:spPr>
        <p:txBody>
          <a:bodyPr wrap="none" lIns="0" rIns="0" numCol="3" spcCol="108000"/>
          <a:lstStyle>
            <a:lvl1pPr algn="l">
              <a:defRPr sz="2400" cap="all" baseline="0">
                <a:solidFill>
                  <a:schemeClr val="bg1">
                    <a:lumMod val="50000"/>
                  </a:schemeClr>
                </a:solidFill>
                <a:latin typeface="BlissLight"/>
              </a:defRPr>
            </a:lvl1pPr>
          </a:lstStyle>
          <a:p>
            <a:pPr fontAlgn="auto">
              <a:spcAft>
                <a:spcPts val="0"/>
              </a:spcAft>
              <a:defRPr/>
            </a:pPr>
            <a:r>
              <a:rPr lang="da-DK" sz="889" kern="1200" cap="none" baseline="0" dirty="0">
                <a:solidFill>
                  <a:schemeClr val="bg1"/>
                </a:solidFill>
                <a:latin typeface="+mj-lt"/>
                <a:ea typeface="+mn-ea"/>
                <a:cs typeface="Corbel"/>
              </a:rPr>
              <a:t>Overgaden Neden Vandet 9C</a:t>
            </a:r>
          </a:p>
          <a:p>
            <a:pPr fontAlgn="auto">
              <a:spcAft>
                <a:spcPts val="0"/>
              </a:spcAft>
              <a:defRPr/>
            </a:pPr>
            <a:r>
              <a:rPr lang="da-DK" sz="889" kern="1200" cap="none" baseline="0" dirty="0">
                <a:solidFill>
                  <a:schemeClr val="bg1"/>
                </a:solidFill>
                <a:latin typeface="+mj-lt"/>
                <a:ea typeface="+mn-ea"/>
                <a:cs typeface="Corbel"/>
              </a:rPr>
              <a:t>1414 København K</a:t>
            </a:r>
          </a:p>
          <a:p>
            <a:pPr fontAlgn="auto">
              <a:spcAft>
                <a:spcPts val="0"/>
              </a:spcAft>
              <a:defRPr/>
            </a:pPr>
            <a:endParaRPr lang="da-DK" sz="889" cap="none" dirty="0">
              <a:solidFill>
                <a:schemeClr val="bg1"/>
              </a:solidFill>
              <a:latin typeface="+mj-lt"/>
              <a:ea typeface="+mj-ea"/>
              <a:cs typeface="Corbel"/>
            </a:endParaRPr>
          </a:p>
          <a:p>
            <a:pPr fontAlgn="auto">
              <a:spcAft>
                <a:spcPts val="0"/>
              </a:spcAft>
              <a:defRPr/>
            </a:pPr>
            <a:endParaRPr lang="da-DK" sz="889" cap="none" dirty="0">
              <a:solidFill>
                <a:schemeClr val="bg1"/>
              </a:solidFill>
              <a:latin typeface="+mj-lt"/>
              <a:ea typeface="+mj-ea"/>
              <a:cs typeface="Corbel"/>
            </a:endParaRPr>
          </a:p>
          <a:p>
            <a:pPr fontAlgn="auto">
              <a:spcAft>
                <a:spcPts val="0"/>
              </a:spcAft>
              <a:defRPr/>
            </a:pPr>
            <a:endParaRPr lang="da-DK" sz="889" cap="none" dirty="0">
              <a:solidFill>
                <a:schemeClr val="bg1"/>
              </a:solidFill>
              <a:latin typeface="+mj-lt"/>
              <a:ea typeface="+mj-ea"/>
              <a:cs typeface="Corbel"/>
            </a:endParaRPr>
          </a:p>
          <a:p>
            <a:pPr fontAlgn="auto">
              <a:spcAft>
                <a:spcPts val="0"/>
              </a:spcAft>
              <a:defRPr/>
            </a:pPr>
            <a:endParaRPr lang="da-DK" sz="889" cap="none" dirty="0">
              <a:solidFill>
                <a:schemeClr val="bg1"/>
              </a:solidFill>
              <a:latin typeface="+mj-lt"/>
              <a:ea typeface="+mj-ea"/>
              <a:cs typeface="Corbel"/>
            </a:endParaRPr>
          </a:p>
          <a:p>
            <a:pPr fontAlgn="auto">
              <a:spcAft>
                <a:spcPts val="0"/>
              </a:spcAft>
              <a:defRPr/>
            </a:pPr>
            <a:r>
              <a:rPr lang="da-DK" sz="889" cap="none" dirty="0">
                <a:solidFill>
                  <a:schemeClr val="bg1"/>
                </a:solidFill>
                <a:latin typeface="+mj-lt"/>
                <a:ea typeface="+mj-ea"/>
                <a:cs typeface="Corbel"/>
              </a:rPr>
              <a:t>Gråbrødrepassagen 9, 2.sal</a:t>
            </a:r>
          </a:p>
          <a:p>
            <a:pPr fontAlgn="auto">
              <a:spcAft>
                <a:spcPts val="0"/>
              </a:spcAft>
              <a:defRPr/>
            </a:pPr>
            <a:r>
              <a:rPr lang="da-DK" sz="889" cap="none" dirty="0">
                <a:solidFill>
                  <a:schemeClr val="bg1"/>
                </a:solidFill>
                <a:latin typeface="+mj-lt"/>
                <a:ea typeface="+mj-ea"/>
                <a:cs typeface="Corbel"/>
              </a:rPr>
              <a:t>5000 Odense C</a:t>
            </a:r>
          </a:p>
          <a:p>
            <a:pPr fontAlgn="auto">
              <a:spcAft>
                <a:spcPts val="0"/>
              </a:spcAft>
              <a:defRPr/>
            </a:pPr>
            <a:endParaRPr lang="da-DK" sz="889" cap="none" dirty="0">
              <a:solidFill>
                <a:schemeClr val="bg1"/>
              </a:solidFill>
              <a:latin typeface="+mj-lt"/>
              <a:ea typeface="+mj-ea"/>
              <a:cs typeface="Corbel"/>
            </a:endParaRPr>
          </a:p>
          <a:p>
            <a:pPr fontAlgn="auto">
              <a:spcAft>
                <a:spcPts val="0"/>
              </a:spcAft>
              <a:defRPr/>
            </a:pPr>
            <a:endParaRPr lang="da-DK" sz="889" cap="none" dirty="0">
              <a:solidFill>
                <a:schemeClr val="bg1"/>
              </a:solidFill>
              <a:latin typeface="+mj-lt"/>
              <a:ea typeface="+mj-ea"/>
              <a:cs typeface="Corbel"/>
            </a:endParaRPr>
          </a:p>
          <a:p>
            <a:pPr fontAlgn="auto">
              <a:spcAft>
                <a:spcPts val="0"/>
              </a:spcAft>
              <a:defRPr/>
            </a:pPr>
            <a:endParaRPr lang="da-DK" sz="889" cap="none" dirty="0">
              <a:solidFill>
                <a:schemeClr val="bg1"/>
              </a:solidFill>
              <a:latin typeface="+mj-lt"/>
              <a:ea typeface="+mj-ea"/>
              <a:cs typeface="Corbel"/>
            </a:endParaRPr>
          </a:p>
          <a:p>
            <a:pPr fontAlgn="auto">
              <a:spcAft>
                <a:spcPts val="0"/>
              </a:spcAft>
              <a:defRPr/>
            </a:pPr>
            <a:endParaRPr lang="da-DK" sz="889" cap="none" dirty="0">
              <a:solidFill>
                <a:schemeClr val="bg1"/>
              </a:solidFill>
              <a:latin typeface="+mj-lt"/>
              <a:ea typeface="+mj-ea"/>
              <a:cs typeface="Corbel"/>
            </a:endParaRPr>
          </a:p>
          <a:p>
            <a:pPr fontAlgn="auto">
              <a:spcAft>
                <a:spcPts val="0"/>
              </a:spcAft>
              <a:defRPr/>
            </a:pPr>
            <a:r>
              <a:rPr lang="da-DK" sz="889" cap="none" dirty="0">
                <a:solidFill>
                  <a:schemeClr val="bg1"/>
                </a:solidFill>
                <a:latin typeface="+mj-lt"/>
                <a:ea typeface="+mj-ea"/>
                <a:cs typeface="Corbel"/>
              </a:rPr>
              <a:t>Vestergade</a:t>
            </a:r>
            <a:r>
              <a:rPr lang="da-DK" sz="889" cap="none" baseline="0" dirty="0">
                <a:solidFill>
                  <a:schemeClr val="bg1"/>
                </a:solidFill>
                <a:latin typeface="+mj-lt"/>
                <a:ea typeface="+mj-ea"/>
                <a:cs typeface="Corbel"/>
              </a:rPr>
              <a:t> 24, baghuset</a:t>
            </a:r>
            <a:endParaRPr lang="da-DK" sz="889" cap="none" dirty="0">
              <a:solidFill>
                <a:schemeClr val="bg1"/>
              </a:solidFill>
              <a:latin typeface="+mj-lt"/>
              <a:ea typeface="+mj-ea"/>
              <a:cs typeface="Corbel"/>
            </a:endParaRPr>
          </a:p>
          <a:p>
            <a:pPr fontAlgn="auto">
              <a:spcAft>
                <a:spcPts val="0"/>
              </a:spcAft>
              <a:defRPr/>
            </a:pPr>
            <a:r>
              <a:rPr lang="da-DK" sz="889" cap="none" dirty="0">
                <a:solidFill>
                  <a:schemeClr val="bg1"/>
                </a:solidFill>
                <a:latin typeface="+mj-lt"/>
                <a:ea typeface="+mj-ea"/>
                <a:cs typeface="Corbel"/>
              </a:rPr>
              <a:t>8000 Aarhus C</a:t>
            </a:r>
          </a:p>
          <a:p>
            <a:pPr fontAlgn="auto">
              <a:spcAft>
                <a:spcPts val="0"/>
              </a:spcAft>
              <a:defRPr/>
            </a:pPr>
            <a:endParaRPr lang="da-DK" sz="889" cap="none" dirty="0">
              <a:solidFill>
                <a:schemeClr val="bg1"/>
              </a:solidFill>
              <a:latin typeface="Corbel"/>
              <a:ea typeface="+mj-ea"/>
              <a:cs typeface="Corbel"/>
            </a:endParaRPr>
          </a:p>
          <a:p>
            <a:pPr fontAlgn="auto">
              <a:spcAft>
                <a:spcPts val="0"/>
              </a:spcAft>
              <a:defRPr/>
            </a:pPr>
            <a:endParaRPr lang="da-DK" sz="889" cap="none" dirty="0">
              <a:solidFill>
                <a:schemeClr val="bg1"/>
              </a:solidFill>
              <a:latin typeface="Corbel"/>
              <a:ea typeface="+mj-ea"/>
              <a:cs typeface="Corbel"/>
            </a:endParaRPr>
          </a:p>
        </p:txBody>
      </p:sp>
      <p:sp>
        <p:nvSpPr>
          <p:cNvPr id="4" name="Pladsholder til tekst 3"/>
          <p:cNvSpPr>
            <a:spLocks noGrp="1"/>
          </p:cNvSpPr>
          <p:nvPr>
            <p:ph type="body" sz="quarter" idx="14" hasCustomPrompt="1"/>
          </p:nvPr>
        </p:nvSpPr>
        <p:spPr>
          <a:xfrm>
            <a:off x="359479" y="2353451"/>
            <a:ext cx="2959806" cy="288925"/>
          </a:xfrm>
          <a:prstGeom prst="rect">
            <a:avLst/>
          </a:prstGeom>
        </p:spPr>
        <p:txBody>
          <a:bodyPr lIns="0" tIns="36000" rIns="0" bIns="0"/>
          <a:lstStyle>
            <a:lvl1pPr marL="0" indent="0">
              <a:buNone/>
              <a:defRPr sz="1333" b="1">
                <a:solidFill>
                  <a:schemeClr val="accent2"/>
                </a:solidFill>
                <a:latin typeface="NeuzeitGro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&lt;navn&gt;</a:t>
            </a:r>
          </a:p>
        </p:txBody>
      </p:sp>
      <p:sp>
        <p:nvSpPr>
          <p:cNvPr id="14" name="Pladsholder til tekst 3"/>
          <p:cNvSpPr>
            <a:spLocks noGrp="1"/>
          </p:cNvSpPr>
          <p:nvPr>
            <p:ph type="body" sz="quarter" idx="15" hasCustomPrompt="1"/>
          </p:nvPr>
        </p:nvSpPr>
        <p:spPr>
          <a:xfrm>
            <a:off x="359479" y="2641476"/>
            <a:ext cx="2959806" cy="648072"/>
          </a:xfrm>
          <a:prstGeom prst="rect">
            <a:avLst/>
          </a:prstGeom>
        </p:spPr>
        <p:txBody>
          <a:bodyPr lIns="0" tIns="0" rIns="0" bIns="36000"/>
          <a:lstStyle>
            <a:lvl1pPr marL="0" indent="0">
              <a:buNone/>
              <a:defRPr sz="1222" b="0" i="0">
                <a:solidFill>
                  <a:schemeClr val="tx2"/>
                </a:solidFill>
                <a:latin typeface="NeuzeitGroExt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&lt;titel&gt;</a:t>
            </a:r>
            <a:br>
              <a:rPr lang="da-DK" dirty="0"/>
            </a:br>
            <a:r>
              <a:rPr lang="da-DK" dirty="0"/>
              <a:t>&lt;</a:t>
            </a:r>
            <a:r>
              <a:rPr lang="da-DK" dirty="0" err="1"/>
              <a:t>tlf</a:t>
            </a:r>
            <a:r>
              <a:rPr lang="da-DK" dirty="0"/>
              <a:t>&gt;</a:t>
            </a:r>
            <a:br>
              <a:rPr lang="da-DK" dirty="0"/>
            </a:br>
            <a:r>
              <a:rPr lang="da-DK" dirty="0"/>
              <a:t>&lt;</a:t>
            </a:r>
            <a:r>
              <a:rPr lang="da-DK" dirty="0" err="1"/>
              <a:t>email</a:t>
            </a:r>
            <a:r>
              <a:rPr lang="da-DK" dirty="0"/>
              <a:t>&gt;</a:t>
            </a:r>
          </a:p>
        </p:txBody>
      </p:sp>
      <p:sp>
        <p:nvSpPr>
          <p:cNvPr id="17" name="Pladsholder til tekst 3"/>
          <p:cNvSpPr>
            <a:spLocks noGrp="1"/>
          </p:cNvSpPr>
          <p:nvPr>
            <p:ph type="body" sz="quarter" idx="16" hasCustomPrompt="1"/>
          </p:nvPr>
        </p:nvSpPr>
        <p:spPr>
          <a:xfrm>
            <a:off x="359479" y="3740653"/>
            <a:ext cx="2959806" cy="288925"/>
          </a:xfrm>
          <a:prstGeom prst="rect">
            <a:avLst/>
          </a:prstGeom>
        </p:spPr>
        <p:txBody>
          <a:bodyPr lIns="0" tIns="36000" rIns="0" bIns="0"/>
          <a:lstStyle>
            <a:lvl1pPr marL="0" indent="0">
              <a:buNone/>
              <a:defRPr sz="1333" b="1">
                <a:solidFill>
                  <a:schemeClr val="accent2"/>
                </a:solidFill>
                <a:latin typeface="NeuzeitGro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&lt;navn&gt;</a:t>
            </a:r>
          </a:p>
        </p:txBody>
      </p:sp>
      <p:sp>
        <p:nvSpPr>
          <p:cNvPr id="19" name="Pladsholder til tekst 3"/>
          <p:cNvSpPr>
            <a:spLocks noGrp="1"/>
          </p:cNvSpPr>
          <p:nvPr>
            <p:ph type="body" sz="quarter" idx="17" hasCustomPrompt="1"/>
          </p:nvPr>
        </p:nvSpPr>
        <p:spPr>
          <a:xfrm>
            <a:off x="359479" y="4028678"/>
            <a:ext cx="2959806" cy="648072"/>
          </a:xfrm>
          <a:prstGeom prst="rect">
            <a:avLst/>
          </a:prstGeom>
        </p:spPr>
        <p:txBody>
          <a:bodyPr lIns="0" tIns="0" rIns="0" bIns="36000"/>
          <a:lstStyle>
            <a:lvl1pPr marL="0" indent="0">
              <a:buNone/>
              <a:defRPr sz="1222" b="0" i="0">
                <a:solidFill>
                  <a:schemeClr val="tx2"/>
                </a:solidFill>
                <a:latin typeface="NeuzeitGroExt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&lt;titel&gt;</a:t>
            </a:r>
            <a:br>
              <a:rPr lang="da-DK" dirty="0"/>
            </a:br>
            <a:r>
              <a:rPr lang="da-DK" dirty="0"/>
              <a:t>&lt;</a:t>
            </a:r>
            <a:r>
              <a:rPr lang="da-DK" dirty="0" err="1"/>
              <a:t>tlf</a:t>
            </a:r>
            <a:r>
              <a:rPr lang="da-DK" dirty="0"/>
              <a:t>&gt;</a:t>
            </a:r>
            <a:br>
              <a:rPr lang="da-DK" dirty="0"/>
            </a:br>
            <a:r>
              <a:rPr lang="da-DK" dirty="0"/>
              <a:t>&lt;</a:t>
            </a:r>
            <a:r>
              <a:rPr lang="da-DK" dirty="0" err="1"/>
              <a:t>email</a:t>
            </a:r>
            <a:r>
              <a:rPr lang="da-DK" dirty="0"/>
              <a:t>&gt;</a:t>
            </a:r>
          </a:p>
        </p:txBody>
      </p:sp>
      <p:pic>
        <p:nvPicPr>
          <p:cNvPr id="18" name="Grafik 17">
            <a:extLst>
              <a:ext uri="{FF2B5EF4-FFF2-40B4-BE49-F238E27FC236}">
                <a16:creationId xmlns:a16="http://schemas.microsoft.com/office/drawing/2014/main" id="{5D586046-D498-4BDF-BC24-FDE3D3B16F9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33363" y="5322422"/>
            <a:ext cx="1127180" cy="199374"/>
          </a:xfrm>
          <a:prstGeom prst="rect">
            <a:avLst/>
          </a:prstGeom>
        </p:spPr>
      </p:pic>
    </p:spTree>
    <p:extLst>
      <p:ext uri="{BB962C8B-B14F-4D97-AF65-F5344CB8AC3E}">
        <p14:creationId xmlns:p14="http://schemas.microsoft.com/office/powerpoint/2010/main" val="16138576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Kontakt_3">
    <p:spTree>
      <p:nvGrpSpPr>
        <p:cNvPr id="1" name=""/>
        <p:cNvGrpSpPr/>
        <p:nvPr/>
      </p:nvGrpSpPr>
      <p:grpSpPr>
        <a:xfrm>
          <a:off x="0" y="0"/>
          <a:ext cx="0" cy="0"/>
          <a:chOff x="0" y="0"/>
          <a:chExt cx="0" cy="0"/>
        </a:xfrm>
      </p:grpSpPr>
      <p:sp>
        <p:nvSpPr>
          <p:cNvPr id="27" name="Rektangel 1"/>
          <p:cNvSpPr/>
          <p:nvPr userDrawn="1"/>
        </p:nvSpPr>
        <p:spPr>
          <a:xfrm>
            <a:off x="39440" y="14114"/>
            <a:ext cx="10160000" cy="5715000"/>
          </a:xfrm>
          <a:custGeom>
            <a:avLst/>
            <a:gdLst>
              <a:gd name="connsiteX0" fmla="*/ 0 w 9144000"/>
              <a:gd name="connsiteY0" fmla="*/ 0 h 5715000"/>
              <a:gd name="connsiteX1" fmla="*/ 9144000 w 9144000"/>
              <a:gd name="connsiteY1" fmla="*/ 0 h 5715000"/>
              <a:gd name="connsiteX2" fmla="*/ 9144000 w 9144000"/>
              <a:gd name="connsiteY2" fmla="*/ 5715000 h 5715000"/>
              <a:gd name="connsiteX3" fmla="*/ 0 w 9144000"/>
              <a:gd name="connsiteY3" fmla="*/ 5715000 h 5715000"/>
              <a:gd name="connsiteX4" fmla="*/ 0 w 9144000"/>
              <a:gd name="connsiteY4" fmla="*/ 0 h 5715000"/>
              <a:gd name="connsiteX0" fmla="*/ 0 w 9144000"/>
              <a:gd name="connsiteY0" fmla="*/ 0 h 5715000"/>
              <a:gd name="connsiteX1" fmla="*/ 9144000 w 9144000"/>
              <a:gd name="connsiteY1" fmla="*/ 0 h 5715000"/>
              <a:gd name="connsiteX2" fmla="*/ 9144000 w 9144000"/>
              <a:gd name="connsiteY2" fmla="*/ 5715000 h 5715000"/>
              <a:gd name="connsiteX3" fmla="*/ 7143750 w 9144000"/>
              <a:gd name="connsiteY3" fmla="*/ 5715000 h 5715000"/>
              <a:gd name="connsiteX4" fmla="*/ 0 w 9144000"/>
              <a:gd name="connsiteY4" fmla="*/ 0 h 57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715000">
                <a:moveTo>
                  <a:pt x="0" y="0"/>
                </a:moveTo>
                <a:lnTo>
                  <a:pt x="9144000" y="0"/>
                </a:lnTo>
                <a:lnTo>
                  <a:pt x="9144000" y="5715000"/>
                </a:lnTo>
                <a:lnTo>
                  <a:pt x="7143750" y="5715000"/>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15939" fontAlgn="auto">
              <a:spcBef>
                <a:spcPts val="0"/>
              </a:spcBef>
              <a:spcAft>
                <a:spcPts val="0"/>
              </a:spcAft>
            </a:pPr>
            <a:r>
              <a:rPr lang="en-US" sz="2000" dirty="0">
                <a:solidFill>
                  <a:srgbClr val="FFFFFF"/>
                </a:solidFill>
              </a:rPr>
              <a:t>          </a:t>
            </a:r>
          </a:p>
        </p:txBody>
      </p:sp>
      <p:sp>
        <p:nvSpPr>
          <p:cNvPr id="39" name="Rektangel 38"/>
          <p:cNvSpPr/>
          <p:nvPr userDrawn="1"/>
        </p:nvSpPr>
        <p:spPr>
          <a:xfrm>
            <a:off x="2263615" y="1090365"/>
            <a:ext cx="2160000" cy="324036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p>
        </p:txBody>
      </p:sp>
      <p:sp>
        <p:nvSpPr>
          <p:cNvPr id="5" name="Bue 4"/>
          <p:cNvSpPr/>
          <p:nvPr userDrawn="1"/>
        </p:nvSpPr>
        <p:spPr>
          <a:xfrm rot="4507532">
            <a:off x="1488092" y="2484917"/>
            <a:ext cx="432048" cy="480053"/>
          </a:xfrm>
          <a:prstGeom prst="arc">
            <a:avLst>
              <a:gd name="adj1" fmla="val 19555645"/>
              <a:gd name="adj2" fmla="val 2821801"/>
            </a:avLst>
          </a:prstGeom>
          <a:ln>
            <a:solidFill>
              <a:schemeClr val="accent1"/>
            </a:solidFill>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a-DK" sz="2000">
              <a:solidFill>
                <a:schemeClr val="tx1">
                  <a:lumMod val="75000"/>
                  <a:lumOff val="25000"/>
                </a:schemeClr>
              </a:solidFill>
            </a:endParaRPr>
          </a:p>
        </p:txBody>
      </p:sp>
      <p:sp>
        <p:nvSpPr>
          <p:cNvPr id="6" name="Tekstboks 5"/>
          <p:cNvSpPr txBox="1"/>
          <p:nvPr userDrawn="1"/>
        </p:nvSpPr>
        <p:spPr>
          <a:xfrm rot="21154346">
            <a:off x="611728" y="2592409"/>
            <a:ext cx="1827872" cy="297454"/>
          </a:xfrm>
          <a:prstGeom prst="rect">
            <a:avLst/>
          </a:prstGeom>
          <a:noFill/>
        </p:spPr>
        <p:txBody>
          <a:bodyPr wrap="square" rtlCol="0">
            <a:spAutoFit/>
          </a:bodyPr>
          <a:lstStyle/>
          <a:p>
            <a:r>
              <a:rPr lang="en-US" sz="1333" b="1" dirty="0" err="1">
                <a:solidFill>
                  <a:schemeClr val="accent1"/>
                </a:solidFill>
                <a:latin typeface="Corbel" panose="020B0503020204020204" pitchFamily="34" charset="0"/>
              </a:rPr>
              <a:t>Vil</a:t>
            </a:r>
            <a:r>
              <a:rPr lang="en-US" sz="1333" b="1" dirty="0">
                <a:solidFill>
                  <a:schemeClr val="accent1"/>
                </a:solidFill>
                <a:latin typeface="Corbel" panose="020B0503020204020204" pitchFamily="34" charset="0"/>
              </a:rPr>
              <a:t> du vide mere?</a:t>
            </a:r>
          </a:p>
        </p:txBody>
      </p:sp>
      <p:sp>
        <p:nvSpPr>
          <p:cNvPr id="38" name="Pladsholder til billede 31"/>
          <p:cNvSpPr>
            <a:spLocks noGrp="1"/>
          </p:cNvSpPr>
          <p:nvPr>
            <p:ph type="pic" sz="quarter" idx="16" hasCustomPrompt="1"/>
          </p:nvPr>
        </p:nvSpPr>
        <p:spPr>
          <a:xfrm>
            <a:off x="2258717" y="1087960"/>
            <a:ext cx="2160000" cy="1442963"/>
          </a:xfrm>
          <a:prstGeom prst="rect">
            <a:avLst/>
          </a:prstGeom>
          <a:solidFill>
            <a:schemeClr val="accent2"/>
          </a:solidFill>
        </p:spPr>
        <p:txBody>
          <a:bodyPr/>
          <a:lstStyle>
            <a:lvl1pPr marL="0" indent="0">
              <a:buNone/>
              <a:defRPr sz="1222" baseline="0"/>
            </a:lvl1pPr>
          </a:lstStyle>
          <a:p>
            <a:r>
              <a:rPr lang="da-DK" dirty="0"/>
              <a:t>Indsæt medarbejderbillede</a:t>
            </a:r>
          </a:p>
        </p:txBody>
      </p:sp>
      <p:sp>
        <p:nvSpPr>
          <p:cNvPr id="40" name="Pladsholder til tekst 3"/>
          <p:cNvSpPr>
            <a:spLocks noGrp="1"/>
          </p:cNvSpPr>
          <p:nvPr>
            <p:ph type="body" sz="quarter" idx="17" hasCustomPrompt="1"/>
          </p:nvPr>
        </p:nvSpPr>
        <p:spPr>
          <a:xfrm>
            <a:off x="2313447" y="2890568"/>
            <a:ext cx="2080231" cy="288925"/>
          </a:xfrm>
          <a:prstGeom prst="rect">
            <a:avLst/>
          </a:prstGeom>
        </p:spPr>
        <p:txBody>
          <a:bodyPr lIns="0" tIns="36000" rIns="0" bIns="0"/>
          <a:lstStyle>
            <a:lvl1pPr marL="0" indent="0">
              <a:buNone/>
              <a:defRPr sz="1333" b="0">
                <a:solidFill>
                  <a:schemeClr val="accent2"/>
                </a:solidFill>
                <a:latin typeface="NeuzeitGro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&lt;navn&gt;</a:t>
            </a:r>
          </a:p>
        </p:txBody>
      </p:sp>
      <p:sp>
        <p:nvSpPr>
          <p:cNvPr id="48" name="Pladsholder til tekst 3"/>
          <p:cNvSpPr>
            <a:spLocks noGrp="1"/>
          </p:cNvSpPr>
          <p:nvPr>
            <p:ph type="body" sz="quarter" idx="15" hasCustomPrompt="1"/>
          </p:nvPr>
        </p:nvSpPr>
        <p:spPr>
          <a:xfrm>
            <a:off x="2311690" y="3197647"/>
            <a:ext cx="2088444" cy="1061070"/>
          </a:xfrm>
          <a:prstGeom prst="rect">
            <a:avLst/>
          </a:prstGeom>
        </p:spPr>
        <p:txBody>
          <a:bodyPr lIns="0" tIns="0" rIns="0" bIns="36000"/>
          <a:lstStyle>
            <a:lvl1pPr marL="0" indent="0">
              <a:buNone/>
              <a:defRPr sz="1222" b="0" i="0">
                <a:solidFill>
                  <a:schemeClr val="tx2"/>
                </a:solidFill>
                <a:latin typeface="NeuzeitGroExt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&lt;titel&gt;</a:t>
            </a:r>
            <a:br>
              <a:rPr lang="da-DK" dirty="0"/>
            </a:br>
            <a:r>
              <a:rPr lang="da-DK" dirty="0"/>
              <a:t>&lt;</a:t>
            </a:r>
            <a:r>
              <a:rPr lang="da-DK" dirty="0" err="1"/>
              <a:t>tlf</a:t>
            </a:r>
            <a:r>
              <a:rPr lang="da-DK" dirty="0"/>
              <a:t>&gt;</a:t>
            </a:r>
            <a:br>
              <a:rPr lang="da-DK" dirty="0"/>
            </a:br>
            <a:r>
              <a:rPr lang="da-DK" dirty="0"/>
              <a:t>&lt;</a:t>
            </a:r>
            <a:r>
              <a:rPr lang="da-DK" dirty="0" err="1"/>
              <a:t>email</a:t>
            </a:r>
            <a:r>
              <a:rPr lang="da-DK" dirty="0"/>
              <a:t>&gt;</a:t>
            </a:r>
          </a:p>
        </p:txBody>
      </p:sp>
      <p:sp>
        <p:nvSpPr>
          <p:cNvPr id="49" name="Rektangel 48"/>
          <p:cNvSpPr/>
          <p:nvPr userDrawn="1"/>
        </p:nvSpPr>
        <p:spPr>
          <a:xfrm>
            <a:off x="5300922" y="1092771"/>
            <a:ext cx="2160000" cy="324036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p>
        </p:txBody>
      </p:sp>
      <p:sp>
        <p:nvSpPr>
          <p:cNvPr id="50" name="Pladsholder til billede 31"/>
          <p:cNvSpPr>
            <a:spLocks noGrp="1"/>
          </p:cNvSpPr>
          <p:nvPr>
            <p:ph type="pic" sz="quarter" idx="18" hasCustomPrompt="1"/>
          </p:nvPr>
        </p:nvSpPr>
        <p:spPr>
          <a:xfrm>
            <a:off x="5296024" y="1090366"/>
            <a:ext cx="2160000" cy="1442963"/>
          </a:xfrm>
          <a:prstGeom prst="rect">
            <a:avLst/>
          </a:prstGeom>
          <a:solidFill>
            <a:schemeClr val="accent2"/>
          </a:solidFill>
        </p:spPr>
        <p:txBody>
          <a:bodyPr/>
          <a:lstStyle>
            <a:lvl1pPr marL="0" indent="0">
              <a:buNone/>
              <a:defRPr sz="1222" baseline="0"/>
            </a:lvl1pPr>
          </a:lstStyle>
          <a:p>
            <a:r>
              <a:rPr lang="da-DK" dirty="0"/>
              <a:t>Indsæt medarbejderbillede</a:t>
            </a:r>
          </a:p>
        </p:txBody>
      </p:sp>
      <p:sp>
        <p:nvSpPr>
          <p:cNvPr id="51" name="Pladsholder til tekst 3"/>
          <p:cNvSpPr>
            <a:spLocks noGrp="1"/>
          </p:cNvSpPr>
          <p:nvPr>
            <p:ph type="body" sz="quarter" idx="19" hasCustomPrompt="1"/>
          </p:nvPr>
        </p:nvSpPr>
        <p:spPr>
          <a:xfrm>
            <a:off x="5337779" y="2892974"/>
            <a:ext cx="2080231" cy="288925"/>
          </a:xfrm>
          <a:prstGeom prst="rect">
            <a:avLst/>
          </a:prstGeom>
        </p:spPr>
        <p:txBody>
          <a:bodyPr lIns="0" tIns="36000" rIns="0" bIns="0"/>
          <a:lstStyle>
            <a:lvl1pPr marL="0" indent="0">
              <a:buNone/>
              <a:defRPr sz="1333" b="0">
                <a:solidFill>
                  <a:schemeClr val="accent2"/>
                </a:solidFill>
                <a:latin typeface="NeuzeitGro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&lt;navn&gt;</a:t>
            </a:r>
          </a:p>
        </p:txBody>
      </p:sp>
      <p:sp>
        <p:nvSpPr>
          <p:cNvPr id="52" name="Pladsholder til tekst 3"/>
          <p:cNvSpPr>
            <a:spLocks noGrp="1"/>
          </p:cNvSpPr>
          <p:nvPr>
            <p:ph type="body" sz="quarter" idx="20" hasCustomPrompt="1"/>
          </p:nvPr>
        </p:nvSpPr>
        <p:spPr>
          <a:xfrm>
            <a:off x="5336026" y="3200053"/>
            <a:ext cx="2088444" cy="1061070"/>
          </a:xfrm>
          <a:prstGeom prst="rect">
            <a:avLst/>
          </a:prstGeom>
        </p:spPr>
        <p:txBody>
          <a:bodyPr lIns="0" tIns="0" rIns="0" bIns="36000"/>
          <a:lstStyle>
            <a:lvl1pPr marL="0" indent="0">
              <a:buNone/>
              <a:defRPr sz="1222" b="0" i="0">
                <a:solidFill>
                  <a:schemeClr val="tx2"/>
                </a:solidFill>
                <a:latin typeface="NeuzeitGroExt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&lt;titel&gt;</a:t>
            </a:r>
            <a:br>
              <a:rPr lang="da-DK" dirty="0"/>
            </a:br>
            <a:r>
              <a:rPr lang="da-DK" dirty="0"/>
              <a:t>&lt;</a:t>
            </a:r>
            <a:r>
              <a:rPr lang="da-DK" dirty="0" err="1"/>
              <a:t>tlf</a:t>
            </a:r>
            <a:r>
              <a:rPr lang="da-DK" dirty="0"/>
              <a:t>&gt;</a:t>
            </a:r>
            <a:br>
              <a:rPr lang="da-DK" dirty="0"/>
            </a:br>
            <a:r>
              <a:rPr lang="da-DK" dirty="0"/>
              <a:t>&lt;</a:t>
            </a:r>
            <a:r>
              <a:rPr lang="da-DK" dirty="0" err="1"/>
              <a:t>email</a:t>
            </a:r>
            <a:r>
              <a:rPr lang="da-DK" dirty="0"/>
              <a:t>&gt;</a:t>
            </a:r>
          </a:p>
        </p:txBody>
      </p:sp>
      <p:pic>
        <p:nvPicPr>
          <p:cNvPr id="9" name="Grafik 8">
            <a:extLst>
              <a:ext uri="{FF2B5EF4-FFF2-40B4-BE49-F238E27FC236}">
                <a16:creationId xmlns:a16="http://schemas.microsoft.com/office/drawing/2014/main" id="{5F64C320-D85F-4194-8ED3-74347CA997C5}"/>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25218"/>
          <a:stretch/>
        </p:blipFill>
        <p:spPr>
          <a:xfrm>
            <a:off x="9416022" y="5017740"/>
            <a:ext cx="785959" cy="683146"/>
          </a:xfrm>
          <a:prstGeom prst="rect">
            <a:avLst/>
          </a:prstGeom>
        </p:spPr>
      </p:pic>
      <p:sp>
        <p:nvSpPr>
          <p:cNvPr id="15" name="Pladsholder til sidefod 6">
            <a:extLst>
              <a:ext uri="{FF2B5EF4-FFF2-40B4-BE49-F238E27FC236}">
                <a16:creationId xmlns:a16="http://schemas.microsoft.com/office/drawing/2014/main" id="{A4E76B57-DCA5-4E48-94DD-62487B320F8E}"/>
              </a:ext>
            </a:extLst>
          </p:cNvPr>
          <p:cNvSpPr>
            <a:spLocks noGrp="1"/>
          </p:cNvSpPr>
          <p:nvPr>
            <p:ph type="ftr" sz="quarter" idx="11"/>
          </p:nvPr>
        </p:nvSpPr>
        <p:spPr>
          <a:xfrm>
            <a:off x="359478" y="5411788"/>
            <a:ext cx="2240248" cy="303212"/>
          </a:xfr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32219999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ontakt_4">
    <p:spTree>
      <p:nvGrpSpPr>
        <p:cNvPr id="1" name=""/>
        <p:cNvGrpSpPr/>
        <p:nvPr/>
      </p:nvGrpSpPr>
      <p:grpSpPr>
        <a:xfrm>
          <a:off x="0" y="0"/>
          <a:ext cx="0" cy="0"/>
          <a:chOff x="0" y="0"/>
          <a:chExt cx="0" cy="0"/>
        </a:xfrm>
      </p:grpSpPr>
      <p:sp>
        <p:nvSpPr>
          <p:cNvPr id="27" name="Rektangel 1"/>
          <p:cNvSpPr/>
          <p:nvPr userDrawn="1"/>
        </p:nvSpPr>
        <p:spPr>
          <a:xfrm>
            <a:off x="0" y="0"/>
            <a:ext cx="10160000" cy="5715000"/>
          </a:xfrm>
          <a:custGeom>
            <a:avLst/>
            <a:gdLst>
              <a:gd name="connsiteX0" fmla="*/ 0 w 9144000"/>
              <a:gd name="connsiteY0" fmla="*/ 0 h 5715000"/>
              <a:gd name="connsiteX1" fmla="*/ 9144000 w 9144000"/>
              <a:gd name="connsiteY1" fmla="*/ 0 h 5715000"/>
              <a:gd name="connsiteX2" fmla="*/ 9144000 w 9144000"/>
              <a:gd name="connsiteY2" fmla="*/ 5715000 h 5715000"/>
              <a:gd name="connsiteX3" fmla="*/ 0 w 9144000"/>
              <a:gd name="connsiteY3" fmla="*/ 5715000 h 5715000"/>
              <a:gd name="connsiteX4" fmla="*/ 0 w 9144000"/>
              <a:gd name="connsiteY4" fmla="*/ 0 h 5715000"/>
              <a:gd name="connsiteX0" fmla="*/ 0 w 9144000"/>
              <a:gd name="connsiteY0" fmla="*/ 0 h 5715000"/>
              <a:gd name="connsiteX1" fmla="*/ 9144000 w 9144000"/>
              <a:gd name="connsiteY1" fmla="*/ 0 h 5715000"/>
              <a:gd name="connsiteX2" fmla="*/ 9144000 w 9144000"/>
              <a:gd name="connsiteY2" fmla="*/ 5715000 h 5715000"/>
              <a:gd name="connsiteX3" fmla="*/ 7143750 w 9144000"/>
              <a:gd name="connsiteY3" fmla="*/ 5715000 h 5715000"/>
              <a:gd name="connsiteX4" fmla="*/ 0 w 9144000"/>
              <a:gd name="connsiteY4" fmla="*/ 0 h 57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5715000">
                <a:moveTo>
                  <a:pt x="0" y="0"/>
                </a:moveTo>
                <a:lnTo>
                  <a:pt x="9144000" y="0"/>
                </a:lnTo>
                <a:lnTo>
                  <a:pt x="9144000" y="5715000"/>
                </a:lnTo>
                <a:lnTo>
                  <a:pt x="7143750" y="5715000"/>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015939" fontAlgn="auto">
              <a:spcBef>
                <a:spcPts val="0"/>
              </a:spcBef>
              <a:spcAft>
                <a:spcPts val="0"/>
              </a:spcAft>
            </a:pPr>
            <a:r>
              <a:rPr lang="en-US" sz="2000" dirty="0">
                <a:solidFill>
                  <a:srgbClr val="FFFFFF"/>
                </a:solidFill>
              </a:rPr>
              <a:t>          </a:t>
            </a:r>
          </a:p>
        </p:txBody>
      </p:sp>
      <p:sp>
        <p:nvSpPr>
          <p:cNvPr id="39" name="Rektangel 38"/>
          <p:cNvSpPr/>
          <p:nvPr userDrawn="1"/>
        </p:nvSpPr>
        <p:spPr>
          <a:xfrm>
            <a:off x="991787" y="1057300"/>
            <a:ext cx="2160000" cy="324036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p>
        </p:txBody>
      </p:sp>
      <p:sp>
        <p:nvSpPr>
          <p:cNvPr id="38" name="Pladsholder til billede 31"/>
          <p:cNvSpPr>
            <a:spLocks noGrp="1"/>
          </p:cNvSpPr>
          <p:nvPr>
            <p:ph type="pic" sz="quarter" idx="16" hasCustomPrompt="1"/>
          </p:nvPr>
        </p:nvSpPr>
        <p:spPr>
          <a:xfrm>
            <a:off x="986889" y="1054895"/>
            <a:ext cx="2160000" cy="1442963"/>
          </a:xfrm>
          <a:prstGeom prst="rect">
            <a:avLst/>
          </a:prstGeom>
          <a:solidFill>
            <a:schemeClr val="accent2"/>
          </a:solidFill>
        </p:spPr>
        <p:txBody>
          <a:bodyPr/>
          <a:lstStyle>
            <a:lvl1pPr marL="0" indent="0">
              <a:buNone/>
              <a:defRPr sz="1222" baseline="0"/>
            </a:lvl1pPr>
          </a:lstStyle>
          <a:p>
            <a:r>
              <a:rPr lang="da-DK" dirty="0"/>
              <a:t>Indsæt medarbejderbillede</a:t>
            </a:r>
          </a:p>
        </p:txBody>
      </p:sp>
      <p:sp>
        <p:nvSpPr>
          <p:cNvPr id="40" name="Pladsholder til tekst 3"/>
          <p:cNvSpPr>
            <a:spLocks noGrp="1"/>
          </p:cNvSpPr>
          <p:nvPr>
            <p:ph type="body" sz="quarter" idx="17" hasCustomPrompt="1"/>
          </p:nvPr>
        </p:nvSpPr>
        <p:spPr>
          <a:xfrm>
            <a:off x="1044651" y="2857503"/>
            <a:ext cx="2080231" cy="288925"/>
          </a:xfrm>
          <a:prstGeom prst="rect">
            <a:avLst/>
          </a:prstGeom>
        </p:spPr>
        <p:txBody>
          <a:bodyPr lIns="0" tIns="36000" rIns="0" bIns="0"/>
          <a:lstStyle>
            <a:lvl1pPr marL="0" indent="0">
              <a:buNone/>
              <a:defRPr sz="1333" b="0">
                <a:solidFill>
                  <a:schemeClr val="accent2"/>
                </a:solidFill>
                <a:latin typeface="NeuzeitGro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&lt;navn&gt;</a:t>
            </a:r>
          </a:p>
        </p:txBody>
      </p:sp>
      <p:sp>
        <p:nvSpPr>
          <p:cNvPr id="48" name="Pladsholder til tekst 3"/>
          <p:cNvSpPr>
            <a:spLocks noGrp="1"/>
          </p:cNvSpPr>
          <p:nvPr>
            <p:ph type="body" sz="quarter" idx="15" hasCustomPrompt="1"/>
          </p:nvPr>
        </p:nvSpPr>
        <p:spPr>
          <a:xfrm>
            <a:off x="1042893" y="3164582"/>
            <a:ext cx="2088444" cy="1061070"/>
          </a:xfrm>
          <a:prstGeom prst="rect">
            <a:avLst/>
          </a:prstGeom>
        </p:spPr>
        <p:txBody>
          <a:bodyPr lIns="0" tIns="0" rIns="0" bIns="36000"/>
          <a:lstStyle>
            <a:lvl1pPr marL="0" indent="0">
              <a:buNone/>
              <a:defRPr sz="1222" b="0" i="0">
                <a:solidFill>
                  <a:schemeClr val="tx2"/>
                </a:solidFill>
                <a:latin typeface="NeuzeitGroExt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&lt;titel&gt;</a:t>
            </a:r>
            <a:br>
              <a:rPr lang="da-DK" dirty="0"/>
            </a:br>
            <a:r>
              <a:rPr lang="da-DK" dirty="0"/>
              <a:t>&lt;</a:t>
            </a:r>
            <a:r>
              <a:rPr lang="da-DK" dirty="0" err="1"/>
              <a:t>tlf</a:t>
            </a:r>
            <a:r>
              <a:rPr lang="da-DK" dirty="0"/>
              <a:t>&gt;</a:t>
            </a:r>
            <a:br>
              <a:rPr lang="da-DK" dirty="0"/>
            </a:br>
            <a:r>
              <a:rPr lang="da-DK" dirty="0"/>
              <a:t>&lt;</a:t>
            </a:r>
            <a:r>
              <a:rPr lang="da-DK" dirty="0" err="1"/>
              <a:t>email</a:t>
            </a:r>
            <a:r>
              <a:rPr lang="da-DK" dirty="0"/>
              <a:t>&gt;</a:t>
            </a:r>
          </a:p>
        </p:txBody>
      </p:sp>
      <p:sp>
        <p:nvSpPr>
          <p:cNvPr id="49" name="Rektangel 48"/>
          <p:cNvSpPr/>
          <p:nvPr userDrawn="1"/>
        </p:nvSpPr>
        <p:spPr>
          <a:xfrm>
            <a:off x="3792098" y="1059706"/>
            <a:ext cx="2160000" cy="324036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p>
        </p:txBody>
      </p:sp>
      <p:sp>
        <p:nvSpPr>
          <p:cNvPr id="50" name="Pladsholder til billede 31"/>
          <p:cNvSpPr>
            <a:spLocks noGrp="1"/>
          </p:cNvSpPr>
          <p:nvPr>
            <p:ph type="pic" sz="quarter" idx="18" hasCustomPrompt="1"/>
          </p:nvPr>
        </p:nvSpPr>
        <p:spPr>
          <a:xfrm>
            <a:off x="3787200" y="1057301"/>
            <a:ext cx="2160000" cy="1442963"/>
          </a:xfrm>
          <a:prstGeom prst="rect">
            <a:avLst/>
          </a:prstGeom>
          <a:solidFill>
            <a:schemeClr val="accent2"/>
          </a:solidFill>
        </p:spPr>
        <p:txBody>
          <a:bodyPr/>
          <a:lstStyle>
            <a:lvl1pPr marL="0" indent="0">
              <a:buNone/>
              <a:defRPr sz="1222" baseline="0"/>
            </a:lvl1pPr>
          </a:lstStyle>
          <a:p>
            <a:r>
              <a:rPr lang="da-DK" dirty="0"/>
              <a:t>Indsæt medarbejderbillede</a:t>
            </a:r>
          </a:p>
        </p:txBody>
      </p:sp>
      <p:sp>
        <p:nvSpPr>
          <p:cNvPr id="51" name="Pladsholder til tekst 3"/>
          <p:cNvSpPr>
            <a:spLocks noGrp="1"/>
          </p:cNvSpPr>
          <p:nvPr>
            <p:ph type="body" sz="quarter" idx="19" hasCustomPrompt="1"/>
          </p:nvPr>
        </p:nvSpPr>
        <p:spPr>
          <a:xfrm>
            <a:off x="3844962" y="2859909"/>
            <a:ext cx="2080231" cy="288925"/>
          </a:xfrm>
          <a:prstGeom prst="rect">
            <a:avLst/>
          </a:prstGeom>
        </p:spPr>
        <p:txBody>
          <a:bodyPr lIns="0" tIns="36000" rIns="0" bIns="0"/>
          <a:lstStyle>
            <a:lvl1pPr marL="0" indent="0">
              <a:buNone/>
              <a:defRPr sz="1333" b="0">
                <a:solidFill>
                  <a:schemeClr val="accent2"/>
                </a:solidFill>
                <a:latin typeface="NeuzeitGro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&lt;navn&gt;</a:t>
            </a:r>
          </a:p>
        </p:txBody>
      </p:sp>
      <p:sp>
        <p:nvSpPr>
          <p:cNvPr id="52" name="Pladsholder til tekst 3"/>
          <p:cNvSpPr>
            <a:spLocks noGrp="1"/>
          </p:cNvSpPr>
          <p:nvPr>
            <p:ph type="body" sz="quarter" idx="20" hasCustomPrompt="1"/>
          </p:nvPr>
        </p:nvSpPr>
        <p:spPr>
          <a:xfrm>
            <a:off x="3843205" y="3166988"/>
            <a:ext cx="2088444" cy="1061070"/>
          </a:xfrm>
          <a:prstGeom prst="rect">
            <a:avLst/>
          </a:prstGeom>
        </p:spPr>
        <p:txBody>
          <a:bodyPr lIns="0" tIns="0" rIns="0" bIns="36000"/>
          <a:lstStyle>
            <a:lvl1pPr marL="0" indent="0">
              <a:buNone/>
              <a:defRPr sz="1222" b="0" i="0">
                <a:solidFill>
                  <a:schemeClr val="tx2"/>
                </a:solidFill>
                <a:latin typeface="NeuzeitGroExt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&lt;titel&gt;</a:t>
            </a:r>
            <a:br>
              <a:rPr lang="da-DK" dirty="0"/>
            </a:br>
            <a:r>
              <a:rPr lang="da-DK" dirty="0"/>
              <a:t>&lt;</a:t>
            </a:r>
            <a:r>
              <a:rPr lang="da-DK" dirty="0" err="1"/>
              <a:t>tlf</a:t>
            </a:r>
            <a:r>
              <a:rPr lang="da-DK" dirty="0"/>
              <a:t>&gt;</a:t>
            </a:r>
            <a:br>
              <a:rPr lang="da-DK" dirty="0"/>
            </a:br>
            <a:r>
              <a:rPr lang="da-DK" dirty="0"/>
              <a:t>&lt;</a:t>
            </a:r>
            <a:r>
              <a:rPr lang="da-DK" dirty="0" err="1"/>
              <a:t>email</a:t>
            </a:r>
            <a:r>
              <a:rPr lang="da-DK" dirty="0"/>
              <a:t>&gt;</a:t>
            </a:r>
          </a:p>
        </p:txBody>
      </p:sp>
      <p:sp>
        <p:nvSpPr>
          <p:cNvPr id="15" name="Rektangel 14"/>
          <p:cNvSpPr/>
          <p:nvPr userDrawn="1"/>
        </p:nvSpPr>
        <p:spPr>
          <a:xfrm>
            <a:off x="6592408" y="1059706"/>
            <a:ext cx="2160000" cy="324036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dirty="0" err="1"/>
          </a:p>
        </p:txBody>
      </p:sp>
      <p:sp>
        <p:nvSpPr>
          <p:cNvPr id="16" name="Pladsholder til billede 31"/>
          <p:cNvSpPr>
            <a:spLocks noGrp="1"/>
          </p:cNvSpPr>
          <p:nvPr>
            <p:ph type="pic" sz="quarter" idx="21" hasCustomPrompt="1"/>
          </p:nvPr>
        </p:nvSpPr>
        <p:spPr>
          <a:xfrm>
            <a:off x="6587510" y="1057301"/>
            <a:ext cx="2160000" cy="1442963"/>
          </a:xfrm>
          <a:prstGeom prst="rect">
            <a:avLst/>
          </a:prstGeom>
          <a:solidFill>
            <a:schemeClr val="accent2"/>
          </a:solidFill>
        </p:spPr>
        <p:txBody>
          <a:bodyPr/>
          <a:lstStyle>
            <a:lvl1pPr marL="0" indent="0">
              <a:buNone/>
              <a:defRPr sz="1222" baseline="0"/>
            </a:lvl1pPr>
          </a:lstStyle>
          <a:p>
            <a:r>
              <a:rPr lang="da-DK" dirty="0"/>
              <a:t>Indsæt medarbejderbillede</a:t>
            </a:r>
          </a:p>
        </p:txBody>
      </p:sp>
      <p:sp>
        <p:nvSpPr>
          <p:cNvPr id="17" name="Pladsholder til tekst 3"/>
          <p:cNvSpPr>
            <a:spLocks noGrp="1"/>
          </p:cNvSpPr>
          <p:nvPr>
            <p:ph type="body" sz="quarter" idx="22" hasCustomPrompt="1"/>
          </p:nvPr>
        </p:nvSpPr>
        <p:spPr>
          <a:xfrm>
            <a:off x="6645272" y="2859909"/>
            <a:ext cx="2080231" cy="288925"/>
          </a:xfrm>
          <a:prstGeom prst="rect">
            <a:avLst/>
          </a:prstGeom>
        </p:spPr>
        <p:txBody>
          <a:bodyPr lIns="0" tIns="36000" rIns="0" bIns="0"/>
          <a:lstStyle>
            <a:lvl1pPr marL="0" indent="0">
              <a:buNone/>
              <a:defRPr sz="1333" b="0">
                <a:solidFill>
                  <a:schemeClr val="accent2"/>
                </a:solidFill>
                <a:latin typeface="NeuzeitGro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&lt;navn&gt;</a:t>
            </a:r>
          </a:p>
        </p:txBody>
      </p:sp>
      <p:sp>
        <p:nvSpPr>
          <p:cNvPr id="18" name="Pladsholder til tekst 3"/>
          <p:cNvSpPr>
            <a:spLocks noGrp="1"/>
          </p:cNvSpPr>
          <p:nvPr>
            <p:ph type="body" sz="quarter" idx="23" hasCustomPrompt="1"/>
          </p:nvPr>
        </p:nvSpPr>
        <p:spPr>
          <a:xfrm>
            <a:off x="6643517" y="3166988"/>
            <a:ext cx="2088444" cy="1061070"/>
          </a:xfrm>
          <a:prstGeom prst="rect">
            <a:avLst/>
          </a:prstGeom>
        </p:spPr>
        <p:txBody>
          <a:bodyPr lIns="0" tIns="0" rIns="0" bIns="36000"/>
          <a:lstStyle>
            <a:lvl1pPr marL="0" indent="0">
              <a:buNone/>
              <a:defRPr sz="1222" b="0" i="0">
                <a:solidFill>
                  <a:schemeClr val="tx2"/>
                </a:solidFill>
                <a:latin typeface="NeuzeitGroExtBla" panose="00000A00000000000000" pitchFamily="50" charset="0"/>
              </a:defRPr>
            </a:lvl1pPr>
            <a:lvl2pPr marL="507969" indent="0">
              <a:buNone/>
              <a:defRPr sz="1333" b="1"/>
            </a:lvl2pPr>
            <a:lvl3pPr marL="1015939" indent="0">
              <a:buNone/>
              <a:defRPr sz="1333" b="1"/>
            </a:lvl3pPr>
            <a:lvl4pPr marL="1523909" indent="0">
              <a:buNone/>
              <a:defRPr sz="1333" b="1"/>
            </a:lvl4pPr>
            <a:lvl5pPr marL="2031879" indent="0">
              <a:buNone/>
              <a:defRPr sz="1333" b="1"/>
            </a:lvl5pPr>
          </a:lstStyle>
          <a:p>
            <a:pPr lvl="0"/>
            <a:r>
              <a:rPr lang="da-DK" dirty="0"/>
              <a:t>&lt;titel&gt;</a:t>
            </a:r>
            <a:br>
              <a:rPr lang="da-DK" dirty="0"/>
            </a:br>
            <a:r>
              <a:rPr lang="da-DK" dirty="0"/>
              <a:t>&lt;</a:t>
            </a:r>
            <a:r>
              <a:rPr lang="da-DK" dirty="0" err="1"/>
              <a:t>tlf</a:t>
            </a:r>
            <a:r>
              <a:rPr lang="da-DK" dirty="0"/>
              <a:t>&gt;</a:t>
            </a:r>
            <a:br>
              <a:rPr lang="da-DK" dirty="0"/>
            </a:br>
            <a:r>
              <a:rPr lang="da-DK" dirty="0"/>
              <a:t>&lt;</a:t>
            </a:r>
            <a:r>
              <a:rPr lang="da-DK" dirty="0" err="1"/>
              <a:t>email</a:t>
            </a:r>
            <a:r>
              <a:rPr lang="da-DK" dirty="0"/>
              <a:t>&gt;</a:t>
            </a:r>
          </a:p>
        </p:txBody>
      </p:sp>
      <p:pic>
        <p:nvPicPr>
          <p:cNvPr id="20" name="Grafik 19">
            <a:extLst>
              <a:ext uri="{FF2B5EF4-FFF2-40B4-BE49-F238E27FC236}">
                <a16:creationId xmlns:a16="http://schemas.microsoft.com/office/drawing/2014/main" id="{1664AC1A-BA3B-4FE9-9D89-C21B94F03198}"/>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25218"/>
          <a:stretch/>
        </p:blipFill>
        <p:spPr>
          <a:xfrm>
            <a:off x="9416022" y="5017740"/>
            <a:ext cx="785959" cy="683146"/>
          </a:xfrm>
          <a:prstGeom prst="rect">
            <a:avLst/>
          </a:prstGeom>
        </p:spPr>
      </p:pic>
      <p:sp>
        <p:nvSpPr>
          <p:cNvPr id="19" name="Pladsholder til sidefod 6">
            <a:extLst>
              <a:ext uri="{FF2B5EF4-FFF2-40B4-BE49-F238E27FC236}">
                <a16:creationId xmlns:a16="http://schemas.microsoft.com/office/drawing/2014/main" id="{654F8DED-A836-49F9-AAF0-E6DC36874AC5}"/>
              </a:ext>
            </a:extLst>
          </p:cNvPr>
          <p:cNvSpPr>
            <a:spLocks noGrp="1"/>
          </p:cNvSpPr>
          <p:nvPr>
            <p:ph type="ftr" sz="quarter" idx="11"/>
          </p:nvPr>
        </p:nvSpPr>
        <p:spPr>
          <a:xfrm>
            <a:off x="359478" y="5411788"/>
            <a:ext cx="2240248" cy="303212"/>
          </a:xfr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3325569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ituationen">
    <p:spTree>
      <p:nvGrpSpPr>
        <p:cNvPr id="1" name=""/>
        <p:cNvGrpSpPr/>
        <p:nvPr/>
      </p:nvGrpSpPr>
      <p:grpSpPr>
        <a:xfrm>
          <a:off x="0" y="0"/>
          <a:ext cx="0" cy="0"/>
          <a:chOff x="0" y="0"/>
          <a:chExt cx="0" cy="0"/>
        </a:xfrm>
      </p:grpSpPr>
      <p:grpSp>
        <p:nvGrpSpPr>
          <p:cNvPr id="25" name="Gruppe 24"/>
          <p:cNvGrpSpPr/>
          <p:nvPr userDrawn="1"/>
        </p:nvGrpSpPr>
        <p:grpSpPr>
          <a:xfrm>
            <a:off x="861548" y="1489348"/>
            <a:ext cx="8436908" cy="3168352"/>
            <a:chOff x="797251" y="1808040"/>
            <a:chExt cx="7593217" cy="3168352"/>
          </a:xfrm>
        </p:grpSpPr>
        <p:grpSp>
          <p:nvGrpSpPr>
            <p:cNvPr id="5" name="Gruppe 4"/>
            <p:cNvGrpSpPr/>
            <p:nvPr userDrawn="1"/>
          </p:nvGrpSpPr>
          <p:grpSpPr>
            <a:xfrm>
              <a:off x="797251" y="1808040"/>
              <a:ext cx="3248393" cy="3168352"/>
              <a:chOff x="2033719" y="2135034"/>
              <a:chExt cx="2224709" cy="2707575"/>
            </a:xfrm>
          </p:grpSpPr>
          <p:sp>
            <p:nvSpPr>
              <p:cNvPr id="6" name="Vinkel 5"/>
              <p:cNvSpPr/>
              <p:nvPr userDrawn="1"/>
            </p:nvSpPr>
            <p:spPr>
              <a:xfrm>
                <a:off x="2033720" y="2135034"/>
                <a:ext cx="2224708" cy="331611"/>
              </a:xfrm>
              <a:prstGeom prst="chevron">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556" b="1" dirty="0">
                    <a:solidFill>
                      <a:schemeClr val="bg1"/>
                    </a:solidFill>
                    <a:latin typeface="NeuzeitGroExtBla" panose="00000A00000000000000" pitchFamily="50" charset="0"/>
                  </a:rPr>
                  <a:t>NUVÆRENDE SITUATION</a:t>
                </a:r>
              </a:p>
            </p:txBody>
          </p:sp>
          <p:sp>
            <p:nvSpPr>
              <p:cNvPr id="7" name="Ligebenet trekant 6"/>
              <p:cNvSpPr/>
              <p:nvPr/>
            </p:nvSpPr>
            <p:spPr>
              <a:xfrm rot="10800000">
                <a:off x="2033719" y="2466645"/>
                <a:ext cx="265288" cy="265289"/>
              </a:xfrm>
              <a:prstGeom prst="triangl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solidFill>
                    <a:srgbClr val="FFFFFF"/>
                  </a:solidFill>
                </a:endParaRPr>
              </a:p>
            </p:txBody>
          </p:sp>
          <p:sp>
            <p:nvSpPr>
              <p:cNvPr id="8" name="Rektangel 7"/>
              <p:cNvSpPr/>
              <p:nvPr/>
            </p:nvSpPr>
            <p:spPr>
              <a:xfrm>
                <a:off x="2166363" y="2466645"/>
                <a:ext cx="1956638" cy="237596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solidFill>
                    <a:srgbClr val="FFFFFF"/>
                  </a:solidFill>
                </a:endParaRPr>
              </a:p>
            </p:txBody>
          </p:sp>
        </p:grpSp>
        <p:grpSp>
          <p:nvGrpSpPr>
            <p:cNvPr id="11" name="Gruppe 10"/>
            <p:cNvGrpSpPr/>
            <p:nvPr userDrawn="1"/>
          </p:nvGrpSpPr>
          <p:grpSpPr>
            <a:xfrm>
              <a:off x="5142075" y="1808040"/>
              <a:ext cx="3248393" cy="3168350"/>
              <a:chOff x="4885574" y="2135034"/>
              <a:chExt cx="2224709" cy="2707573"/>
            </a:xfrm>
          </p:grpSpPr>
          <p:sp>
            <p:nvSpPr>
              <p:cNvPr id="12" name="Vinkel 11"/>
              <p:cNvSpPr/>
              <p:nvPr/>
            </p:nvSpPr>
            <p:spPr>
              <a:xfrm>
                <a:off x="4885575" y="2135034"/>
                <a:ext cx="2224708" cy="331611"/>
              </a:xfrm>
              <a:prstGeom prst="chevro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556" b="1" dirty="0">
                    <a:solidFill>
                      <a:schemeClr val="bg1"/>
                    </a:solidFill>
                    <a:latin typeface="NeuzeitGroExtBla" panose="00000A00000000000000" pitchFamily="50" charset="0"/>
                  </a:rPr>
                  <a:t>ØNSKET</a:t>
                </a:r>
                <a:r>
                  <a:rPr lang="da-DK" sz="1556" b="1" baseline="0" dirty="0">
                    <a:solidFill>
                      <a:schemeClr val="bg1"/>
                    </a:solidFill>
                    <a:latin typeface="NeuzeitGroExtBla" panose="00000A00000000000000" pitchFamily="50" charset="0"/>
                  </a:rPr>
                  <a:t> FREMTID</a:t>
                </a:r>
                <a:endParaRPr lang="da-DK" sz="1556" b="1" dirty="0">
                  <a:solidFill>
                    <a:schemeClr val="bg1"/>
                  </a:solidFill>
                  <a:latin typeface="NeuzeitGroExtBla" panose="00000A00000000000000" pitchFamily="50" charset="0"/>
                </a:endParaRPr>
              </a:p>
            </p:txBody>
          </p:sp>
          <p:sp>
            <p:nvSpPr>
              <p:cNvPr id="13" name="Ligebenet trekant 12"/>
              <p:cNvSpPr/>
              <p:nvPr/>
            </p:nvSpPr>
            <p:spPr>
              <a:xfrm rot="10800000">
                <a:off x="4885574" y="2466645"/>
                <a:ext cx="265288" cy="265289"/>
              </a:xfrm>
              <a:prstGeom prst="triangl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solidFill>
                    <a:srgbClr val="FFFFFF"/>
                  </a:solidFill>
                </a:endParaRPr>
              </a:p>
            </p:txBody>
          </p:sp>
          <p:sp>
            <p:nvSpPr>
              <p:cNvPr id="14" name="Rektangel 13"/>
              <p:cNvSpPr/>
              <p:nvPr/>
            </p:nvSpPr>
            <p:spPr>
              <a:xfrm>
                <a:off x="5018218" y="2466644"/>
                <a:ext cx="1952916" cy="23759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solidFill>
                    <a:srgbClr val="FFFFFF"/>
                  </a:solidFill>
                </a:endParaRPr>
              </a:p>
            </p:txBody>
          </p:sp>
        </p:grpSp>
      </p:grpSp>
      <p:pic>
        <p:nvPicPr>
          <p:cNvPr id="24" name="Picture 3" descr="C:\Users\abv\Downloads\noun_340471_cc.png"/>
          <p:cNvPicPr>
            <a:picLocks noChangeAspect="1" noChangeArrowheads="1"/>
          </p:cNvPicPr>
          <p:nvPr userDrawn="1"/>
        </p:nvPicPr>
        <p:blipFill rotWithShape="1">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rot="900000">
            <a:off x="8498155" y="1504045"/>
            <a:ext cx="838332" cy="642141"/>
          </a:xfrm>
          <a:prstGeom prst="rect">
            <a:avLst/>
          </a:prstGeom>
          <a:noFill/>
          <a:extLst>
            <a:ext uri="{909E8E84-426E-40DD-AFC4-6F175D3DCCD1}">
              <a14:hiddenFill xmlns:a14="http://schemas.microsoft.com/office/drawing/2010/main">
                <a:solidFill>
                  <a:srgbClr val="FFFFFF"/>
                </a:solidFill>
              </a14:hiddenFill>
            </a:ext>
          </a:extLst>
        </p:spPr>
      </p:pic>
      <p:sp>
        <p:nvSpPr>
          <p:cNvPr id="27" name="Pladsholder til tekst 26"/>
          <p:cNvSpPr>
            <a:spLocks noGrp="1"/>
          </p:cNvSpPr>
          <p:nvPr>
            <p:ph type="body" sz="quarter" idx="12" hasCustomPrompt="1"/>
          </p:nvPr>
        </p:nvSpPr>
        <p:spPr>
          <a:xfrm>
            <a:off x="1075976" y="2032615"/>
            <a:ext cx="3174412" cy="2625087"/>
          </a:xfrm>
          <a:prstGeom prst="rect">
            <a:avLst/>
          </a:prstGeom>
        </p:spPr>
        <p:txBody>
          <a:bodyPr/>
          <a:lstStyle>
            <a:lvl1pPr marL="0" indent="0">
              <a:buNone/>
              <a:defRPr sz="1167" baseline="0"/>
            </a:lvl1pPr>
            <a:lvl5pPr marL="2031879" indent="0">
              <a:buNone/>
              <a:defRPr sz="1167"/>
            </a:lvl5pPr>
          </a:lstStyle>
          <a:p>
            <a:pPr lvl="0"/>
            <a:r>
              <a:rPr lang="da-DK" dirty="0"/>
              <a:t>Beskriv den nuværende situation</a:t>
            </a:r>
          </a:p>
        </p:txBody>
      </p:sp>
      <p:sp>
        <p:nvSpPr>
          <p:cNvPr id="28" name="Pladsholder til tekst 26"/>
          <p:cNvSpPr>
            <a:spLocks noGrp="1"/>
          </p:cNvSpPr>
          <p:nvPr>
            <p:ph type="body" sz="quarter" idx="13" hasCustomPrompt="1"/>
          </p:nvPr>
        </p:nvSpPr>
        <p:spPr>
          <a:xfrm>
            <a:off x="5904329" y="2032615"/>
            <a:ext cx="3168373" cy="2625087"/>
          </a:xfrm>
          <a:prstGeom prst="rect">
            <a:avLst/>
          </a:prstGeom>
        </p:spPr>
        <p:txBody>
          <a:bodyPr/>
          <a:lstStyle>
            <a:lvl1pPr marL="0" marR="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sz="1167" baseline="0"/>
            </a:lvl1pPr>
            <a:lvl5pPr marL="2031879" indent="0">
              <a:buNone/>
              <a:defRPr sz="1167"/>
            </a:lvl5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lang="da-DK" dirty="0"/>
              <a:t>Beskriv den fremtid der drømmes om</a:t>
            </a:r>
          </a:p>
          <a:p>
            <a:pPr lvl="0"/>
            <a:endParaRPr lang="da-DK" dirty="0"/>
          </a:p>
        </p:txBody>
      </p:sp>
      <p:sp>
        <p:nvSpPr>
          <p:cNvPr id="3" name="Rektangel 2"/>
          <p:cNvSpPr/>
          <p:nvPr userDrawn="1"/>
        </p:nvSpPr>
        <p:spPr>
          <a:xfrm>
            <a:off x="4251157" y="2850347"/>
            <a:ext cx="1653171" cy="434286"/>
          </a:xfrm>
          <a:prstGeom prst="rect">
            <a:avLst/>
          </a:prstGeom>
        </p:spPr>
        <p:txBody>
          <a:bodyPr wrap="square" anchor="ctr">
            <a:spAutoFit/>
          </a:bodyPr>
          <a:lstStyle/>
          <a:p>
            <a:pPr algn="ctr"/>
            <a:r>
              <a:rPr lang="da-DK" sz="2222" b="1" dirty="0">
                <a:solidFill>
                  <a:schemeClr val="accent4"/>
                </a:solidFill>
              </a:rPr>
              <a:t>GAP</a:t>
            </a:r>
          </a:p>
        </p:txBody>
      </p:sp>
      <p:sp>
        <p:nvSpPr>
          <p:cNvPr id="17" name="Pladsholder til tekst 2">
            <a:extLst>
              <a:ext uri="{FF2B5EF4-FFF2-40B4-BE49-F238E27FC236}">
                <a16:creationId xmlns:a16="http://schemas.microsoft.com/office/drawing/2014/main" id="{66430EFD-6C44-41AD-AEAD-B5225679A48F}"/>
              </a:ext>
            </a:extLst>
          </p:cNvPr>
          <p:cNvSpPr>
            <a:spLocks noGrp="1"/>
          </p:cNvSpPr>
          <p:nvPr>
            <p:ph type="body" sz="quarter" idx="10" hasCustomPrompt="1"/>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dirty="0"/>
              <a:t>Situationen som vi ser den</a:t>
            </a:r>
          </a:p>
        </p:txBody>
      </p:sp>
      <p:sp>
        <p:nvSpPr>
          <p:cNvPr id="2" name="Pladsholder til sidefod 1">
            <a:extLst>
              <a:ext uri="{FF2B5EF4-FFF2-40B4-BE49-F238E27FC236}">
                <a16:creationId xmlns:a16="http://schemas.microsoft.com/office/drawing/2014/main" id="{700FE444-91CB-4790-B667-350E0EB46DD8}"/>
              </a:ext>
            </a:extLst>
          </p:cNvPr>
          <p:cNvSpPr>
            <a:spLocks noGrp="1"/>
          </p:cNvSpPr>
          <p:nvPr>
            <p:ph type="ftr" sz="quarter" idx="14"/>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25572758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roces_4 faser">
    <p:spTree>
      <p:nvGrpSpPr>
        <p:cNvPr id="1" name=""/>
        <p:cNvGrpSpPr/>
        <p:nvPr/>
      </p:nvGrpSpPr>
      <p:grpSpPr>
        <a:xfrm>
          <a:off x="0" y="0"/>
          <a:ext cx="0" cy="0"/>
          <a:chOff x="0" y="0"/>
          <a:chExt cx="0" cy="0"/>
        </a:xfrm>
      </p:grpSpPr>
      <p:grpSp>
        <p:nvGrpSpPr>
          <p:cNvPr id="4" name="Gruppe 3"/>
          <p:cNvGrpSpPr/>
          <p:nvPr userDrawn="1"/>
        </p:nvGrpSpPr>
        <p:grpSpPr>
          <a:xfrm>
            <a:off x="439487" y="985298"/>
            <a:ext cx="8692524" cy="1739317"/>
            <a:chOff x="683568" y="1318810"/>
            <a:chExt cx="7823271" cy="1739317"/>
          </a:xfrm>
        </p:grpSpPr>
        <p:sp>
          <p:nvSpPr>
            <p:cNvPr id="5" name="Rombe 4"/>
            <p:cNvSpPr/>
            <p:nvPr/>
          </p:nvSpPr>
          <p:spPr>
            <a:xfrm>
              <a:off x="683568" y="1327566"/>
              <a:ext cx="1986742" cy="1730561"/>
            </a:xfrm>
            <a:prstGeom prst="diamond">
              <a:avLst/>
            </a:prstGeom>
            <a:gradFill>
              <a:gsLst>
                <a:gs pos="0">
                  <a:schemeClr val="accent1"/>
                </a:gs>
                <a:gs pos="100000">
                  <a:schemeClr val="accent2"/>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6" name="Rombe 5"/>
            <p:cNvSpPr/>
            <p:nvPr/>
          </p:nvSpPr>
          <p:spPr>
            <a:xfrm>
              <a:off x="2629078" y="1327566"/>
              <a:ext cx="1986742" cy="1730561"/>
            </a:xfrm>
            <a:prstGeom prst="diamond">
              <a:avLst/>
            </a:prstGeom>
            <a:gradFill>
              <a:gsLst>
                <a:gs pos="0">
                  <a:schemeClr val="accent2"/>
                </a:gs>
                <a:gs pos="100000">
                  <a:schemeClr val="accent2">
                    <a:lumMod val="75000"/>
                  </a:schemeClr>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 name="Rombe 6"/>
            <p:cNvSpPr/>
            <p:nvPr/>
          </p:nvSpPr>
          <p:spPr>
            <a:xfrm>
              <a:off x="4574588" y="1327566"/>
              <a:ext cx="1986742" cy="1730561"/>
            </a:xfrm>
            <a:prstGeom prst="diamond">
              <a:avLst/>
            </a:prstGeom>
            <a:gradFill>
              <a:gsLst>
                <a:gs pos="0">
                  <a:schemeClr val="accent2">
                    <a:lumMod val="75000"/>
                  </a:schemeClr>
                </a:gs>
                <a:gs pos="100000">
                  <a:schemeClr val="accent2">
                    <a:lumMod val="50000"/>
                  </a:schemeClr>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8" name="Rombe 7"/>
            <p:cNvSpPr/>
            <p:nvPr/>
          </p:nvSpPr>
          <p:spPr>
            <a:xfrm>
              <a:off x="6520097" y="1318810"/>
              <a:ext cx="1986742" cy="1730561"/>
            </a:xfrm>
            <a:prstGeom prst="diamond">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grpSp>
        <p:nvGrpSpPr>
          <p:cNvPr id="43" name="Gruppe 42"/>
          <p:cNvGrpSpPr/>
          <p:nvPr userDrawn="1"/>
        </p:nvGrpSpPr>
        <p:grpSpPr>
          <a:xfrm>
            <a:off x="439484" y="1847424"/>
            <a:ext cx="8676940" cy="3242324"/>
            <a:chOff x="660365" y="2063448"/>
            <a:chExt cx="7809246" cy="2522244"/>
          </a:xfrm>
        </p:grpSpPr>
        <p:cxnSp>
          <p:nvCxnSpPr>
            <p:cNvPr id="13" name="Lige forbindelse 12"/>
            <p:cNvCxnSpPr/>
            <p:nvPr userDrawn="1"/>
          </p:nvCxnSpPr>
          <p:spPr>
            <a:xfrm>
              <a:off x="660365" y="2063448"/>
              <a:ext cx="0" cy="2522244"/>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Lige forbindelse 13"/>
            <p:cNvCxnSpPr/>
            <p:nvPr userDrawn="1"/>
          </p:nvCxnSpPr>
          <p:spPr>
            <a:xfrm>
              <a:off x="2613097" y="2063448"/>
              <a:ext cx="0" cy="2522244"/>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Lige forbindelse 14"/>
            <p:cNvCxnSpPr/>
            <p:nvPr userDrawn="1"/>
          </p:nvCxnSpPr>
          <p:spPr>
            <a:xfrm>
              <a:off x="4572525" y="2063448"/>
              <a:ext cx="0" cy="2522244"/>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Lige forbindelse 15"/>
            <p:cNvCxnSpPr/>
            <p:nvPr userDrawn="1"/>
          </p:nvCxnSpPr>
          <p:spPr>
            <a:xfrm>
              <a:off x="6521068" y="2063448"/>
              <a:ext cx="0" cy="2522244"/>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Lige forbindelse 16"/>
            <p:cNvCxnSpPr/>
            <p:nvPr userDrawn="1"/>
          </p:nvCxnSpPr>
          <p:spPr>
            <a:xfrm>
              <a:off x="8469611" y="2063448"/>
              <a:ext cx="0" cy="2522244"/>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18" name="Ellipse 17"/>
          <p:cNvSpPr/>
          <p:nvPr userDrawn="1"/>
        </p:nvSpPr>
        <p:spPr>
          <a:xfrm>
            <a:off x="279468" y="1715312"/>
            <a:ext cx="320036"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9" name="Ellipse 18"/>
          <p:cNvSpPr/>
          <p:nvPr userDrawn="1"/>
        </p:nvSpPr>
        <p:spPr>
          <a:xfrm>
            <a:off x="2449170" y="1715312"/>
            <a:ext cx="320036"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0" name="Ellipse 19"/>
          <p:cNvSpPr/>
          <p:nvPr userDrawn="1"/>
        </p:nvSpPr>
        <p:spPr>
          <a:xfrm>
            <a:off x="4626311" y="1715312"/>
            <a:ext cx="320036"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1" name="Ellipse 20"/>
          <p:cNvSpPr/>
          <p:nvPr userDrawn="1"/>
        </p:nvSpPr>
        <p:spPr>
          <a:xfrm>
            <a:off x="6791360" y="1715312"/>
            <a:ext cx="320036"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2" name="Ellipse 21"/>
          <p:cNvSpPr/>
          <p:nvPr userDrawn="1"/>
        </p:nvSpPr>
        <p:spPr>
          <a:xfrm>
            <a:off x="8956408" y="1715312"/>
            <a:ext cx="320036"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5" name="Pladsholder til tekst 44"/>
          <p:cNvSpPr>
            <a:spLocks noGrp="1"/>
          </p:cNvSpPr>
          <p:nvPr>
            <p:ph type="body" sz="quarter" idx="12" hasCustomPrompt="1"/>
          </p:nvPr>
        </p:nvSpPr>
        <p:spPr>
          <a:xfrm>
            <a:off x="439488" y="1554530"/>
            <a:ext cx="2161678" cy="585788"/>
          </a:xfrm>
          <a:prstGeom prst="rect">
            <a:avLst/>
          </a:prstGeom>
        </p:spPr>
        <p:txBody>
          <a:bodyPr anchor="ctr"/>
          <a:lstStyle>
            <a:lvl1pPr marL="0" indent="0" algn="ctr">
              <a:buFontTx/>
              <a:buNone/>
              <a:defRPr sz="1556" b="1" baseline="0">
                <a:solidFill>
                  <a:schemeClr val="bg1"/>
                </a:solidFill>
                <a:latin typeface="+mj-lt"/>
              </a:defRPr>
            </a:lvl1pPr>
          </a:lstStyle>
          <a:p>
            <a:pPr lvl="0"/>
            <a:r>
              <a:rPr lang="da-DK" dirty="0">
                <a:latin typeface="+mn-lt"/>
              </a:rPr>
              <a:t>Fase navn</a:t>
            </a:r>
            <a:endParaRPr lang="en-US" dirty="0"/>
          </a:p>
        </p:txBody>
      </p:sp>
      <p:sp>
        <p:nvSpPr>
          <p:cNvPr id="52" name="Pladsholder til tekst 44"/>
          <p:cNvSpPr>
            <a:spLocks noGrp="1"/>
          </p:cNvSpPr>
          <p:nvPr>
            <p:ph type="body" sz="quarter" idx="13" hasCustomPrompt="1"/>
          </p:nvPr>
        </p:nvSpPr>
        <p:spPr>
          <a:xfrm>
            <a:off x="2624654" y="1554530"/>
            <a:ext cx="2161678" cy="585788"/>
          </a:xfrm>
          <a:prstGeom prst="rect">
            <a:avLst/>
          </a:prstGeom>
        </p:spPr>
        <p:txBody>
          <a:bodyPr anchor="ctr"/>
          <a:lstStyle>
            <a:lvl1pPr marL="0" indent="0" algn="ctr">
              <a:buFontTx/>
              <a:buNone/>
              <a:defRPr sz="1556" b="1" baseline="0">
                <a:solidFill>
                  <a:schemeClr val="bg1"/>
                </a:solidFill>
                <a:latin typeface="+mj-lt"/>
              </a:defRPr>
            </a:lvl1pPr>
          </a:lstStyle>
          <a:p>
            <a:pPr lvl="0"/>
            <a:r>
              <a:rPr lang="da-DK" dirty="0">
                <a:latin typeface="+mn-lt"/>
              </a:rPr>
              <a:t>Fase navn</a:t>
            </a:r>
            <a:endParaRPr lang="en-US" dirty="0"/>
          </a:p>
        </p:txBody>
      </p:sp>
      <p:sp>
        <p:nvSpPr>
          <p:cNvPr id="53" name="Pladsholder til tekst 44"/>
          <p:cNvSpPr>
            <a:spLocks noGrp="1"/>
          </p:cNvSpPr>
          <p:nvPr>
            <p:ph type="body" sz="quarter" idx="14" hasCustomPrompt="1"/>
          </p:nvPr>
        </p:nvSpPr>
        <p:spPr>
          <a:xfrm>
            <a:off x="4780497" y="1554530"/>
            <a:ext cx="2161678" cy="585788"/>
          </a:xfrm>
          <a:prstGeom prst="rect">
            <a:avLst/>
          </a:prstGeom>
        </p:spPr>
        <p:txBody>
          <a:bodyPr anchor="ctr"/>
          <a:lstStyle>
            <a:lvl1pPr marL="0" indent="0" algn="ctr">
              <a:buFontTx/>
              <a:buNone/>
              <a:defRPr sz="1556" b="1" baseline="0">
                <a:solidFill>
                  <a:schemeClr val="bg1"/>
                </a:solidFill>
                <a:latin typeface="+mj-lt"/>
              </a:defRPr>
            </a:lvl1pPr>
          </a:lstStyle>
          <a:p>
            <a:pPr lvl="0"/>
            <a:r>
              <a:rPr lang="da-DK" dirty="0">
                <a:latin typeface="+mn-lt"/>
              </a:rPr>
              <a:t>Fase navn</a:t>
            </a:r>
            <a:endParaRPr lang="en-US" dirty="0"/>
          </a:p>
        </p:txBody>
      </p:sp>
      <p:sp>
        <p:nvSpPr>
          <p:cNvPr id="54" name="Pladsholder til tekst 44"/>
          <p:cNvSpPr>
            <a:spLocks noGrp="1"/>
          </p:cNvSpPr>
          <p:nvPr>
            <p:ph type="body" sz="quarter" idx="15" hasCustomPrompt="1"/>
          </p:nvPr>
        </p:nvSpPr>
        <p:spPr>
          <a:xfrm>
            <a:off x="6969589" y="1554530"/>
            <a:ext cx="2161678" cy="585788"/>
          </a:xfrm>
          <a:prstGeom prst="rect">
            <a:avLst/>
          </a:prstGeom>
        </p:spPr>
        <p:txBody>
          <a:bodyPr anchor="ctr"/>
          <a:lstStyle>
            <a:lvl1pPr marL="0" indent="0" algn="ctr">
              <a:buFontTx/>
              <a:buNone/>
              <a:defRPr sz="1556" b="1" baseline="0">
                <a:solidFill>
                  <a:schemeClr val="bg1"/>
                </a:solidFill>
                <a:latin typeface="+mj-lt"/>
              </a:defRPr>
            </a:lvl1pPr>
          </a:lstStyle>
          <a:p>
            <a:pPr lvl="0"/>
            <a:r>
              <a:rPr lang="da-DK" dirty="0">
                <a:latin typeface="+mn-lt"/>
              </a:rPr>
              <a:t>Fase navn</a:t>
            </a:r>
            <a:endParaRPr lang="en-US" dirty="0"/>
          </a:p>
        </p:txBody>
      </p:sp>
      <p:sp>
        <p:nvSpPr>
          <p:cNvPr id="57" name="Pladsholder til tekst 56"/>
          <p:cNvSpPr>
            <a:spLocks noGrp="1"/>
          </p:cNvSpPr>
          <p:nvPr>
            <p:ph type="body" sz="quarter" idx="16" hasCustomPrompt="1"/>
          </p:nvPr>
        </p:nvSpPr>
        <p:spPr>
          <a:xfrm>
            <a:off x="439487" y="2497460"/>
            <a:ext cx="2178138"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58" name="Pladsholder til tekst 56"/>
          <p:cNvSpPr>
            <a:spLocks noGrp="1"/>
          </p:cNvSpPr>
          <p:nvPr>
            <p:ph type="body" sz="quarter" idx="17" hasCustomPrompt="1"/>
          </p:nvPr>
        </p:nvSpPr>
        <p:spPr>
          <a:xfrm>
            <a:off x="2608195" y="2497460"/>
            <a:ext cx="2178138"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59" name="Pladsholder til tekst 56"/>
          <p:cNvSpPr>
            <a:spLocks noGrp="1"/>
          </p:cNvSpPr>
          <p:nvPr>
            <p:ph type="body" sz="quarter" idx="18" hasCustomPrompt="1"/>
          </p:nvPr>
        </p:nvSpPr>
        <p:spPr>
          <a:xfrm>
            <a:off x="4786185" y="2497460"/>
            <a:ext cx="2178138"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60" name="Pladsholder til tekst 56"/>
          <p:cNvSpPr>
            <a:spLocks noGrp="1"/>
          </p:cNvSpPr>
          <p:nvPr>
            <p:ph type="body" sz="quarter" idx="19" hasCustomPrompt="1"/>
          </p:nvPr>
        </p:nvSpPr>
        <p:spPr>
          <a:xfrm>
            <a:off x="6947863" y="2497460"/>
            <a:ext cx="2178138"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28" name="Pladsholder til tekst 56"/>
          <p:cNvSpPr>
            <a:spLocks noGrp="1"/>
          </p:cNvSpPr>
          <p:nvPr>
            <p:ph type="body" sz="quarter" idx="20" hasCustomPrompt="1"/>
          </p:nvPr>
        </p:nvSpPr>
        <p:spPr>
          <a:xfrm>
            <a:off x="439487" y="4153644"/>
            <a:ext cx="2178138"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29" name="Pladsholder til tekst 56"/>
          <p:cNvSpPr>
            <a:spLocks noGrp="1"/>
          </p:cNvSpPr>
          <p:nvPr>
            <p:ph type="body" sz="quarter" idx="21" hasCustomPrompt="1"/>
          </p:nvPr>
        </p:nvSpPr>
        <p:spPr>
          <a:xfrm>
            <a:off x="2615842" y="4153644"/>
            <a:ext cx="2178138"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30" name="Pladsholder til tekst 56"/>
          <p:cNvSpPr>
            <a:spLocks noGrp="1"/>
          </p:cNvSpPr>
          <p:nvPr>
            <p:ph type="body" sz="quarter" idx="22" hasCustomPrompt="1"/>
          </p:nvPr>
        </p:nvSpPr>
        <p:spPr>
          <a:xfrm>
            <a:off x="4785647" y="4153644"/>
            <a:ext cx="2178138"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31" name="Pladsholder til tekst 56"/>
          <p:cNvSpPr>
            <a:spLocks noGrp="1"/>
          </p:cNvSpPr>
          <p:nvPr>
            <p:ph type="body" sz="quarter" idx="23" hasCustomPrompt="1"/>
          </p:nvPr>
        </p:nvSpPr>
        <p:spPr>
          <a:xfrm>
            <a:off x="6951379" y="4153644"/>
            <a:ext cx="2178138"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32" name="Pladsholder til tekst 2">
            <a:extLst>
              <a:ext uri="{FF2B5EF4-FFF2-40B4-BE49-F238E27FC236}">
                <a16:creationId xmlns:a16="http://schemas.microsoft.com/office/drawing/2014/main" id="{722DCC72-E668-41A6-AF7A-5F7B6C730843}"/>
              </a:ext>
            </a:extLst>
          </p:cNvPr>
          <p:cNvSpPr>
            <a:spLocks noGrp="1"/>
          </p:cNvSpPr>
          <p:nvPr>
            <p:ph type="body" sz="quarter" idx="10" hasCustomPrompt="1"/>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dirty="0"/>
              <a:t>Processen</a:t>
            </a:r>
          </a:p>
        </p:txBody>
      </p:sp>
      <p:sp>
        <p:nvSpPr>
          <p:cNvPr id="3" name="Pladsholder til sidefod 2">
            <a:extLst>
              <a:ext uri="{FF2B5EF4-FFF2-40B4-BE49-F238E27FC236}">
                <a16:creationId xmlns:a16="http://schemas.microsoft.com/office/drawing/2014/main" id="{87FF9B94-F0CB-4239-8487-FBB512FF9E37}"/>
              </a:ext>
            </a:extLst>
          </p:cNvPr>
          <p:cNvSpPr>
            <a:spLocks noGrp="1"/>
          </p:cNvSpPr>
          <p:nvPr>
            <p:ph type="ftr" sz="quarter" idx="24"/>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32629575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roces_5 faser">
    <p:spTree>
      <p:nvGrpSpPr>
        <p:cNvPr id="1" name=""/>
        <p:cNvGrpSpPr/>
        <p:nvPr/>
      </p:nvGrpSpPr>
      <p:grpSpPr>
        <a:xfrm>
          <a:off x="0" y="0"/>
          <a:ext cx="0" cy="0"/>
          <a:chOff x="0" y="0"/>
          <a:chExt cx="0" cy="0"/>
        </a:xfrm>
      </p:grpSpPr>
      <p:grpSp>
        <p:nvGrpSpPr>
          <p:cNvPr id="43" name="Gruppe 42"/>
          <p:cNvGrpSpPr/>
          <p:nvPr userDrawn="1"/>
        </p:nvGrpSpPr>
        <p:grpSpPr>
          <a:xfrm>
            <a:off x="411970" y="1748097"/>
            <a:ext cx="8621378" cy="3242324"/>
            <a:chOff x="660365" y="2063448"/>
            <a:chExt cx="7759240" cy="2522244"/>
          </a:xfrm>
        </p:grpSpPr>
        <p:cxnSp>
          <p:nvCxnSpPr>
            <p:cNvPr id="13" name="Lige forbindelse 12"/>
            <p:cNvCxnSpPr/>
            <p:nvPr userDrawn="1"/>
          </p:nvCxnSpPr>
          <p:spPr>
            <a:xfrm>
              <a:off x="660365" y="2063448"/>
              <a:ext cx="0" cy="2522244"/>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Lige forbindelse 13"/>
            <p:cNvCxnSpPr/>
            <p:nvPr userDrawn="1"/>
          </p:nvCxnSpPr>
          <p:spPr>
            <a:xfrm>
              <a:off x="2184472" y="2063448"/>
              <a:ext cx="0" cy="2522244"/>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Lige forbindelse 16"/>
            <p:cNvCxnSpPr/>
            <p:nvPr userDrawn="1"/>
          </p:nvCxnSpPr>
          <p:spPr>
            <a:xfrm>
              <a:off x="8419605" y="2063448"/>
              <a:ext cx="0" cy="2522244"/>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5" name="Lige forbindelse 34"/>
            <p:cNvCxnSpPr/>
            <p:nvPr userDrawn="1"/>
          </p:nvCxnSpPr>
          <p:spPr>
            <a:xfrm>
              <a:off x="3748954" y="2063448"/>
              <a:ext cx="0" cy="2522244"/>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6" name="Lige forbindelse 35"/>
            <p:cNvCxnSpPr/>
            <p:nvPr userDrawn="1"/>
          </p:nvCxnSpPr>
          <p:spPr>
            <a:xfrm>
              <a:off x="5299147" y="2063448"/>
              <a:ext cx="0" cy="2522244"/>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8" name="Lige forbindelse 37"/>
            <p:cNvCxnSpPr/>
            <p:nvPr userDrawn="1"/>
          </p:nvCxnSpPr>
          <p:spPr>
            <a:xfrm>
              <a:off x="6842197" y="2063448"/>
              <a:ext cx="0" cy="2522244"/>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grpSp>
        <p:nvGrpSpPr>
          <p:cNvPr id="2" name="Gruppe 1"/>
          <p:cNvGrpSpPr/>
          <p:nvPr userDrawn="1"/>
        </p:nvGrpSpPr>
        <p:grpSpPr>
          <a:xfrm>
            <a:off x="284865" y="1057300"/>
            <a:ext cx="8875592" cy="1381593"/>
            <a:chOff x="546101" y="985292"/>
            <a:chExt cx="10056308" cy="1739317"/>
          </a:xfrm>
        </p:grpSpPr>
        <p:grpSp>
          <p:nvGrpSpPr>
            <p:cNvPr id="4" name="Gruppe 3"/>
            <p:cNvGrpSpPr/>
            <p:nvPr userDrawn="1"/>
          </p:nvGrpSpPr>
          <p:grpSpPr>
            <a:xfrm>
              <a:off x="660365" y="985292"/>
              <a:ext cx="9810014" cy="1739317"/>
              <a:chOff x="683568" y="1318810"/>
              <a:chExt cx="9810014" cy="1739317"/>
            </a:xfrm>
          </p:grpSpPr>
          <p:sp>
            <p:nvSpPr>
              <p:cNvPr id="5" name="Rombe 4"/>
              <p:cNvSpPr/>
              <p:nvPr/>
            </p:nvSpPr>
            <p:spPr>
              <a:xfrm>
                <a:off x="683568" y="1327566"/>
                <a:ext cx="1986742" cy="1730561"/>
              </a:xfrm>
              <a:prstGeom prst="diamond">
                <a:avLst/>
              </a:prstGeom>
              <a:gradFill>
                <a:gsLst>
                  <a:gs pos="0">
                    <a:schemeClr val="accent1"/>
                  </a:gs>
                  <a:gs pos="100000">
                    <a:schemeClr val="accent2"/>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 name="Rombe 5"/>
              <p:cNvSpPr/>
              <p:nvPr/>
            </p:nvSpPr>
            <p:spPr>
              <a:xfrm>
                <a:off x="2639386" y="1327566"/>
                <a:ext cx="1986742" cy="1730561"/>
              </a:xfrm>
              <a:prstGeom prst="diamond">
                <a:avLst/>
              </a:prstGeom>
              <a:gradFill>
                <a:gsLst>
                  <a:gs pos="0">
                    <a:schemeClr val="accent2"/>
                  </a:gs>
                  <a:gs pos="100000">
                    <a:schemeClr val="accent2">
                      <a:lumMod val="75000"/>
                    </a:schemeClr>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7" name="Rombe 6"/>
              <p:cNvSpPr/>
              <p:nvPr/>
            </p:nvSpPr>
            <p:spPr>
              <a:xfrm>
                <a:off x="4595204" y="1327566"/>
                <a:ext cx="1986742" cy="1730561"/>
              </a:xfrm>
              <a:prstGeom prst="diamond">
                <a:avLst/>
              </a:prstGeom>
              <a:gradFill>
                <a:gsLst>
                  <a:gs pos="0">
                    <a:schemeClr val="accent2">
                      <a:lumMod val="75000"/>
                    </a:schemeClr>
                  </a:gs>
                  <a:gs pos="100000">
                    <a:schemeClr val="accent2">
                      <a:lumMod val="50000"/>
                    </a:schemeClr>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8" name="Rombe 7"/>
              <p:cNvSpPr/>
              <p:nvPr/>
            </p:nvSpPr>
            <p:spPr>
              <a:xfrm>
                <a:off x="6551022" y="1318810"/>
                <a:ext cx="1986742" cy="1730561"/>
              </a:xfrm>
              <a:prstGeom prst="diamond">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3" name="Rombe 32"/>
              <p:cNvSpPr/>
              <p:nvPr userDrawn="1"/>
            </p:nvSpPr>
            <p:spPr>
              <a:xfrm>
                <a:off x="8506840" y="1318810"/>
                <a:ext cx="1986742" cy="1730561"/>
              </a:xfrm>
              <a:prstGeom prst="diamond">
                <a:avLst/>
              </a:prstGeom>
              <a:gradFill>
                <a:gsLst>
                  <a:gs pos="0">
                    <a:schemeClr val="accent2">
                      <a:lumMod val="50000"/>
                    </a:schemeClr>
                  </a:gs>
                  <a:gs pos="100000">
                    <a:schemeClr val="tx1">
                      <a:lumMod val="90000"/>
                      <a:lumOff val="10000"/>
                    </a:schemeClr>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8" name="Ellipse 17"/>
            <p:cNvSpPr/>
            <p:nvPr userDrawn="1"/>
          </p:nvSpPr>
          <p:spPr>
            <a:xfrm>
              <a:off x="546101" y="1715312"/>
              <a:ext cx="288032"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9" name="Ellipse 18"/>
            <p:cNvSpPr/>
            <p:nvPr userDrawn="1"/>
          </p:nvSpPr>
          <p:spPr>
            <a:xfrm>
              <a:off x="2469081" y="1715312"/>
              <a:ext cx="288032"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0" name="Ellipse 19"/>
            <p:cNvSpPr/>
            <p:nvPr userDrawn="1"/>
          </p:nvSpPr>
          <p:spPr>
            <a:xfrm>
              <a:off x="4428509" y="1715312"/>
              <a:ext cx="288032"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1" name="Ellipse 20"/>
            <p:cNvSpPr/>
            <p:nvPr userDrawn="1"/>
          </p:nvSpPr>
          <p:spPr>
            <a:xfrm>
              <a:off x="6377052" y="1715312"/>
              <a:ext cx="288032"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2" name="Ellipse 21"/>
            <p:cNvSpPr/>
            <p:nvPr userDrawn="1"/>
          </p:nvSpPr>
          <p:spPr>
            <a:xfrm>
              <a:off x="8325595" y="1715312"/>
              <a:ext cx="288032"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4" name="Ellipse 33"/>
            <p:cNvSpPr/>
            <p:nvPr userDrawn="1"/>
          </p:nvSpPr>
          <p:spPr>
            <a:xfrm>
              <a:off x="10314377" y="1715312"/>
              <a:ext cx="288032"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57" name="Pladsholder til tekst 56"/>
          <p:cNvSpPr>
            <a:spLocks noGrp="1"/>
          </p:cNvSpPr>
          <p:nvPr>
            <p:ph type="body" sz="quarter" idx="16" hasCustomPrompt="1"/>
          </p:nvPr>
        </p:nvSpPr>
        <p:spPr>
          <a:xfrm>
            <a:off x="411974" y="2398133"/>
            <a:ext cx="1697201"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58" name="Pladsholder til tekst 56"/>
          <p:cNvSpPr>
            <a:spLocks noGrp="1"/>
          </p:cNvSpPr>
          <p:nvPr>
            <p:ph type="body" sz="quarter" idx="17" hasCustomPrompt="1"/>
          </p:nvPr>
        </p:nvSpPr>
        <p:spPr>
          <a:xfrm>
            <a:off x="2105425" y="2398133"/>
            <a:ext cx="1750852"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59" name="Pladsholder til tekst 56"/>
          <p:cNvSpPr>
            <a:spLocks noGrp="1"/>
          </p:cNvSpPr>
          <p:nvPr>
            <p:ph type="body" sz="quarter" idx="18" hasCustomPrompt="1"/>
          </p:nvPr>
        </p:nvSpPr>
        <p:spPr>
          <a:xfrm>
            <a:off x="3856816" y="2398133"/>
            <a:ext cx="1716548"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60" name="Pladsholder til tekst 56"/>
          <p:cNvSpPr>
            <a:spLocks noGrp="1"/>
          </p:cNvSpPr>
          <p:nvPr>
            <p:ph type="body" sz="quarter" idx="19" hasCustomPrompt="1"/>
          </p:nvPr>
        </p:nvSpPr>
        <p:spPr>
          <a:xfrm>
            <a:off x="5569846" y="2398133"/>
            <a:ext cx="1720604"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28" name="Pladsholder til tekst 56"/>
          <p:cNvSpPr>
            <a:spLocks noGrp="1"/>
          </p:cNvSpPr>
          <p:nvPr>
            <p:ph type="body" sz="quarter" idx="20" hasCustomPrompt="1"/>
          </p:nvPr>
        </p:nvSpPr>
        <p:spPr>
          <a:xfrm>
            <a:off x="411974" y="4054317"/>
            <a:ext cx="1697201"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29" name="Pladsholder til tekst 56"/>
          <p:cNvSpPr>
            <a:spLocks noGrp="1"/>
          </p:cNvSpPr>
          <p:nvPr>
            <p:ph type="body" sz="quarter" idx="21" hasCustomPrompt="1"/>
          </p:nvPr>
        </p:nvSpPr>
        <p:spPr>
          <a:xfrm>
            <a:off x="2113070" y="4054317"/>
            <a:ext cx="1750852"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30" name="Pladsholder til tekst 56"/>
          <p:cNvSpPr>
            <a:spLocks noGrp="1"/>
          </p:cNvSpPr>
          <p:nvPr>
            <p:ph type="body" sz="quarter" idx="22" hasCustomPrompt="1"/>
          </p:nvPr>
        </p:nvSpPr>
        <p:spPr>
          <a:xfrm>
            <a:off x="3856277" y="4054317"/>
            <a:ext cx="1716548"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31" name="Pladsholder til tekst 56"/>
          <p:cNvSpPr>
            <a:spLocks noGrp="1"/>
          </p:cNvSpPr>
          <p:nvPr>
            <p:ph type="body" sz="quarter" idx="23" hasCustomPrompt="1"/>
          </p:nvPr>
        </p:nvSpPr>
        <p:spPr>
          <a:xfrm>
            <a:off x="5573364" y="4054317"/>
            <a:ext cx="1720604"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39" name="Pladsholder til tekst 56"/>
          <p:cNvSpPr>
            <a:spLocks noGrp="1"/>
          </p:cNvSpPr>
          <p:nvPr>
            <p:ph type="body" sz="quarter" idx="24" hasCustomPrompt="1"/>
          </p:nvPr>
        </p:nvSpPr>
        <p:spPr>
          <a:xfrm>
            <a:off x="7298992" y="2398133"/>
            <a:ext cx="1720604"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40" name="Pladsholder til tekst 56"/>
          <p:cNvSpPr>
            <a:spLocks noGrp="1"/>
          </p:cNvSpPr>
          <p:nvPr>
            <p:ph type="body" sz="quarter" idx="25" hasCustomPrompt="1"/>
          </p:nvPr>
        </p:nvSpPr>
        <p:spPr>
          <a:xfrm>
            <a:off x="7302510" y="4054317"/>
            <a:ext cx="1720604"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41" name="Pladsholder til tekst 44"/>
          <p:cNvSpPr>
            <a:spLocks noGrp="1"/>
          </p:cNvSpPr>
          <p:nvPr>
            <p:ph type="body" sz="quarter" idx="12" hasCustomPrompt="1"/>
          </p:nvPr>
        </p:nvSpPr>
        <p:spPr>
          <a:xfrm>
            <a:off x="411972" y="1455203"/>
            <a:ext cx="1699924"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da-DK" dirty="0">
                <a:latin typeface="+mn-lt"/>
              </a:rPr>
              <a:t>Fase navn</a:t>
            </a:r>
            <a:endParaRPr lang="en-US" dirty="0"/>
          </a:p>
        </p:txBody>
      </p:sp>
      <p:sp>
        <p:nvSpPr>
          <p:cNvPr id="42" name="Pladsholder til tekst 44"/>
          <p:cNvSpPr>
            <a:spLocks noGrp="1"/>
          </p:cNvSpPr>
          <p:nvPr>
            <p:ph type="body" sz="quarter" idx="26" hasCustomPrompt="1"/>
          </p:nvPr>
        </p:nvSpPr>
        <p:spPr>
          <a:xfrm>
            <a:off x="2143814" y="1455203"/>
            <a:ext cx="1699924"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da-DK" dirty="0">
                <a:latin typeface="+mn-lt"/>
              </a:rPr>
              <a:t>Fase navn</a:t>
            </a:r>
            <a:endParaRPr lang="en-US" dirty="0"/>
          </a:p>
        </p:txBody>
      </p:sp>
      <p:sp>
        <p:nvSpPr>
          <p:cNvPr id="44" name="Pladsholder til tekst 44"/>
          <p:cNvSpPr>
            <a:spLocks noGrp="1"/>
          </p:cNvSpPr>
          <p:nvPr>
            <p:ph type="body" sz="quarter" idx="27" hasCustomPrompt="1"/>
          </p:nvPr>
        </p:nvSpPr>
        <p:spPr>
          <a:xfrm>
            <a:off x="3858385" y="1455203"/>
            <a:ext cx="1699924"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da-DK" dirty="0">
                <a:latin typeface="+mn-lt"/>
              </a:rPr>
              <a:t>Fase navn</a:t>
            </a:r>
            <a:endParaRPr lang="en-US" dirty="0"/>
          </a:p>
        </p:txBody>
      </p:sp>
      <p:sp>
        <p:nvSpPr>
          <p:cNvPr id="46" name="Pladsholder til tekst 44"/>
          <p:cNvSpPr>
            <a:spLocks noGrp="1"/>
          </p:cNvSpPr>
          <p:nvPr>
            <p:ph type="body" sz="quarter" idx="28" hasCustomPrompt="1"/>
          </p:nvPr>
        </p:nvSpPr>
        <p:spPr>
          <a:xfrm>
            <a:off x="5590526" y="1455203"/>
            <a:ext cx="1699924"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da-DK" dirty="0">
                <a:latin typeface="+mn-lt"/>
              </a:rPr>
              <a:t>Fase navn</a:t>
            </a:r>
            <a:endParaRPr lang="en-US" dirty="0"/>
          </a:p>
        </p:txBody>
      </p:sp>
      <p:sp>
        <p:nvSpPr>
          <p:cNvPr id="47" name="Pladsholder til tekst 44"/>
          <p:cNvSpPr>
            <a:spLocks noGrp="1"/>
          </p:cNvSpPr>
          <p:nvPr>
            <p:ph type="body" sz="quarter" idx="29" hasCustomPrompt="1"/>
          </p:nvPr>
        </p:nvSpPr>
        <p:spPr>
          <a:xfrm>
            <a:off x="7317226" y="1455203"/>
            <a:ext cx="1699924"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da-DK" dirty="0">
                <a:latin typeface="+mn-lt"/>
              </a:rPr>
              <a:t>Fase navn</a:t>
            </a:r>
            <a:endParaRPr lang="en-US" dirty="0"/>
          </a:p>
        </p:txBody>
      </p:sp>
      <p:sp>
        <p:nvSpPr>
          <p:cNvPr id="45" name="Pladsholder til tekst 2">
            <a:extLst>
              <a:ext uri="{FF2B5EF4-FFF2-40B4-BE49-F238E27FC236}">
                <a16:creationId xmlns:a16="http://schemas.microsoft.com/office/drawing/2014/main" id="{0A4ABECA-BD4B-42C6-9C26-621FBD79EC1A}"/>
              </a:ext>
            </a:extLst>
          </p:cNvPr>
          <p:cNvSpPr>
            <a:spLocks noGrp="1"/>
          </p:cNvSpPr>
          <p:nvPr>
            <p:ph type="body" sz="quarter" idx="10" hasCustomPrompt="1"/>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dirty="0"/>
              <a:t>Processen</a:t>
            </a:r>
          </a:p>
        </p:txBody>
      </p:sp>
      <p:sp>
        <p:nvSpPr>
          <p:cNvPr id="9" name="Pladsholder til sidefod 8">
            <a:extLst>
              <a:ext uri="{FF2B5EF4-FFF2-40B4-BE49-F238E27FC236}">
                <a16:creationId xmlns:a16="http://schemas.microsoft.com/office/drawing/2014/main" id="{B7C69A38-4F9E-4950-9FD0-244E2CD677C0}"/>
              </a:ext>
            </a:extLst>
          </p:cNvPr>
          <p:cNvSpPr>
            <a:spLocks noGrp="1"/>
          </p:cNvSpPr>
          <p:nvPr>
            <p:ph type="ftr" sz="quarter" idx="30"/>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3388488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d grafik">
    <p:spTree>
      <p:nvGrpSpPr>
        <p:cNvPr id="1" name=""/>
        <p:cNvGrpSpPr/>
        <p:nvPr/>
      </p:nvGrpSpPr>
      <p:grpSpPr>
        <a:xfrm>
          <a:off x="0" y="0"/>
          <a:ext cx="0" cy="0"/>
          <a:chOff x="0" y="0"/>
          <a:chExt cx="0" cy="0"/>
        </a:xfrm>
      </p:grpSpPr>
      <p:sp>
        <p:nvSpPr>
          <p:cNvPr id="7" name="Taleboble: rektangel med afrundede hjørner 6">
            <a:extLst>
              <a:ext uri="{FF2B5EF4-FFF2-40B4-BE49-F238E27FC236}">
                <a16:creationId xmlns:a16="http://schemas.microsoft.com/office/drawing/2014/main" id="{758B71D9-6D72-907C-441A-475D1D8FE0E2}"/>
              </a:ext>
            </a:extLst>
          </p:cNvPr>
          <p:cNvSpPr/>
          <p:nvPr userDrawn="1"/>
        </p:nvSpPr>
        <p:spPr>
          <a:xfrm>
            <a:off x="451307" y="985750"/>
            <a:ext cx="288032" cy="165992"/>
          </a:xfrm>
          <a:prstGeom prst="wedgeRoundRectCallou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 name="Pladsholder til tekst 51">
            <a:extLst>
              <a:ext uri="{FF2B5EF4-FFF2-40B4-BE49-F238E27FC236}">
                <a16:creationId xmlns:a16="http://schemas.microsoft.com/office/drawing/2014/main" id="{BE509D03-A383-C06C-4FDD-DB932F7148A6}"/>
              </a:ext>
            </a:extLst>
          </p:cNvPr>
          <p:cNvSpPr>
            <a:spLocks noGrp="1"/>
          </p:cNvSpPr>
          <p:nvPr>
            <p:ph type="body" sz="quarter" idx="10" hasCustomPrompt="1"/>
          </p:nvPr>
        </p:nvSpPr>
        <p:spPr>
          <a:xfrm>
            <a:off x="358775" y="120650"/>
            <a:ext cx="8897689"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3" name="Pladsholder til tekst 53">
            <a:extLst>
              <a:ext uri="{FF2B5EF4-FFF2-40B4-BE49-F238E27FC236}">
                <a16:creationId xmlns:a16="http://schemas.microsoft.com/office/drawing/2014/main" id="{D76956F0-C037-E8C5-6ACD-DFDC123F1295}"/>
              </a:ext>
            </a:extLst>
          </p:cNvPr>
          <p:cNvSpPr>
            <a:spLocks noGrp="1"/>
          </p:cNvSpPr>
          <p:nvPr>
            <p:ph type="body" sz="quarter" idx="11" hasCustomPrompt="1"/>
          </p:nvPr>
        </p:nvSpPr>
        <p:spPr>
          <a:xfrm>
            <a:off x="358775" y="336550"/>
            <a:ext cx="8897689" cy="454025"/>
          </a:xfrm>
          <a:prstGeom prst="rect">
            <a:avLst/>
          </a:prstGeom>
        </p:spPr>
        <p:txBody>
          <a:bodyPr/>
          <a:lstStyle>
            <a:lvl1pPr marL="0" indent="0">
              <a:buNone/>
              <a:defRPr sz="2200">
                <a:latin typeface="+mj-lt"/>
              </a:defRPr>
            </a:lvl1pPr>
          </a:lstStyle>
          <a:p>
            <a:pPr lvl="0"/>
            <a:r>
              <a:rPr lang="da-DK" dirty="0"/>
              <a:t>Overskrift</a:t>
            </a:r>
          </a:p>
        </p:txBody>
      </p:sp>
      <p:sp>
        <p:nvSpPr>
          <p:cNvPr id="12" name="Pladsholder til billede 3">
            <a:extLst>
              <a:ext uri="{FF2B5EF4-FFF2-40B4-BE49-F238E27FC236}">
                <a16:creationId xmlns:a16="http://schemas.microsoft.com/office/drawing/2014/main" id="{9CCFE99F-7DA8-FEFA-1A74-8DC2D958EDA8}"/>
              </a:ext>
            </a:extLst>
          </p:cNvPr>
          <p:cNvSpPr>
            <a:spLocks noGrp="1"/>
          </p:cNvSpPr>
          <p:nvPr>
            <p:ph type="pic" sz="quarter" idx="15" hasCustomPrompt="1"/>
          </p:nvPr>
        </p:nvSpPr>
        <p:spPr>
          <a:xfrm>
            <a:off x="358775" y="1284510"/>
            <a:ext cx="9185722" cy="3490793"/>
          </a:xfrm>
          <a:prstGeom prst="rect">
            <a:avLst/>
          </a:prstGeom>
          <a:solidFill>
            <a:srgbClr val="E3E3E3"/>
          </a:solidFill>
        </p:spPr>
        <p:txBody>
          <a:bodyPr/>
          <a:lstStyle>
            <a:lvl1pPr marL="0" indent="0">
              <a:buNone/>
              <a:defRPr/>
            </a:lvl1pPr>
          </a:lstStyle>
          <a:p>
            <a:r>
              <a:rPr lang="da-DK"/>
              <a:t>Indsæt en graf her</a:t>
            </a:r>
          </a:p>
        </p:txBody>
      </p:sp>
      <p:sp>
        <p:nvSpPr>
          <p:cNvPr id="13" name="Pladsholder til tekst 10">
            <a:extLst>
              <a:ext uri="{FF2B5EF4-FFF2-40B4-BE49-F238E27FC236}">
                <a16:creationId xmlns:a16="http://schemas.microsoft.com/office/drawing/2014/main" id="{4F3B8C2E-115C-D545-52DC-0135D522DE45}"/>
              </a:ext>
            </a:extLst>
          </p:cNvPr>
          <p:cNvSpPr>
            <a:spLocks noGrp="1"/>
          </p:cNvSpPr>
          <p:nvPr>
            <p:ph type="body" sz="quarter" idx="17" hasCustomPrompt="1"/>
          </p:nvPr>
        </p:nvSpPr>
        <p:spPr>
          <a:xfrm>
            <a:off x="831850" y="941746"/>
            <a:ext cx="5040313" cy="254000"/>
          </a:xfrm>
          <a:prstGeom prst="rect">
            <a:avLst/>
          </a:prstGeom>
        </p:spPr>
        <p:txBody>
          <a:bodyPr/>
          <a:lstStyle>
            <a:lvl1pPr marL="0" indent="0">
              <a:buNone/>
              <a:defRPr sz="1000">
                <a:latin typeface="NeuzeitGroBla" panose="00000A00000000000000" pitchFamily="50" charset="0"/>
              </a:defRPr>
            </a:lvl1pPr>
          </a:lstStyle>
          <a:p>
            <a:pPr lvl="0"/>
            <a:r>
              <a:rPr lang="da-DK"/>
              <a:t>Q1. - …?</a:t>
            </a:r>
          </a:p>
        </p:txBody>
      </p:sp>
      <p:sp>
        <p:nvSpPr>
          <p:cNvPr id="5" name="Pladsholder til tekst 6">
            <a:extLst>
              <a:ext uri="{FF2B5EF4-FFF2-40B4-BE49-F238E27FC236}">
                <a16:creationId xmlns:a16="http://schemas.microsoft.com/office/drawing/2014/main" id="{E3C86CF6-BFF1-F1AD-811E-AF57100BED1D}"/>
              </a:ext>
            </a:extLst>
          </p:cNvPr>
          <p:cNvSpPr>
            <a:spLocks noGrp="1"/>
          </p:cNvSpPr>
          <p:nvPr>
            <p:ph type="body" sz="quarter" idx="19" hasCustomPrompt="1"/>
          </p:nvPr>
        </p:nvSpPr>
        <p:spPr>
          <a:xfrm>
            <a:off x="1310509" y="5486401"/>
            <a:ext cx="7945954" cy="228600"/>
          </a:xfrm>
          <a:prstGeom prst="rect">
            <a:avLst/>
          </a:prstGeom>
        </p:spPr>
        <p:txBody>
          <a:bodyPr/>
          <a:lstStyle>
            <a:lvl1pPr>
              <a:buNone/>
              <a:defRPr sz="900">
                <a:latin typeface="+mn-lt"/>
              </a:defRPr>
            </a:lvl1pPr>
          </a:lstStyle>
          <a:p>
            <a:pPr lvl="0"/>
            <a:r>
              <a:rPr lang="da-DK" dirty="0"/>
              <a:t>Base</a:t>
            </a:r>
          </a:p>
        </p:txBody>
      </p:sp>
    </p:spTree>
    <p:extLst>
      <p:ext uri="{BB962C8B-B14F-4D97-AF65-F5344CB8AC3E}">
        <p14:creationId xmlns:p14="http://schemas.microsoft.com/office/powerpoint/2010/main" val="6265341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roces_6 faser">
    <p:spTree>
      <p:nvGrpSpPr>
        <p:cNvPr id="1" name=""/>
        <p:cNvGrpSpPr/>
        <p:nvPr/>
      </p:nvGrpSpPr>
      <p:grpSpPr>
        <a:xfrm>
          <a:off x="0" y="0"/>
          <a:ext cx="0" cy="0"/>
          <a:chOff x="0" y="0"/>
          <a:chExt cx="0" cy="0"/>
        </a:xfrm>
      </p:grpSpPr>
      <p:cxnSp>
        <p:nvCxnSpPr>
          <p:cNvPr id="51" name="Lige forbindelse 50"/>
          <p:cNvCxnSpPr/>
          <p:nvPr userDrawn="1"/>
        </p:nvCxnSpPr>
        <p:spPr>
          <a:xfrm flipH="1">
            <a:off x="3515334" y="1714375"/>
            <a:ext cx="1" cy="3303367"/>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2" name="Lige forbindelse 51"/>
          <p:cNvCxnSpPr/>
          <p:nvPr userDrawn="1"/>
        </p:nvCxnSpPr>
        <p:spPr>
          <a:xfrm flipH="1">
            <a:off x="5066255" y="1714375"/>
            <a:ext cx="1" cy="3303367"/>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3" name="Lige forbindelse 52"/>
          <p:cNvCxnSpPr/>
          <p:nvPr userDrawn="1"/>
        </p:nvCxnSpPr>
        <p:spPr>
          <a:xfrm flipH="1">
            <a:off x="6627922" y="1714375"/>
            <a:ext cx="1" cy="3303367"/>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4" name="Lige forbindelse 53"/>
          <p:cNvCxnSpPr/>
          <p:nvPr userDrawn="1"/>
        </p:nvCxnSpPr>
        <p:spPr>
          <a:xfrm flipH="1">
            <a:off x="8199285" y="1714375"/>
            <a:ext cx="1" cy="3303367"/>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5" name="Lige forbindelse 54"/>
          <p:cNvCxnSpPr/>
          <p:nvPr userDrawn="1"/>
        </p:nvCxnSpPr>
        <p:spPr>
          <a:xfrm flipH="1">
            <a:off x="9734034" y="1714375"/>
            <a:ext cx="1" cy="3303367"/>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0" name="Lige forbindelse 49"/>
          <p:cNvCxnSpPr/>
          <p:nvPr userDrawn="1"/>
        </p:nvCxnSpPr>
        <p:spPr>
          <a:xfrm flipH="1">
            <a:off x="1956583" y="1714375"/>
            <a:ext cx="1" cy="3303367"/>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3" name="Lige forbindelse 12"/>
          <p:cNvCxnSpPr>
            <a:stCxn id="18" idx="4"/>
          </p:cNvCxnSpPr>
          <p:nvPr userDrawn="1"/>
        </p:nvCxnSpPr>
        <p:spPr>
          <a:xfrm flipH="1">
            <a:off x="426421" y="1714375"/>
            <a:ext cx="1" cy="3303367"/>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grpSp>
        <p:nvGrpSpPr>
          <p:cNvPr id="2" name="Gruppe 1"/>
          <p:cNvGrpSpPr/>
          <p:nvPr userDrawn="1"/>
        </p:nvGrpSpPr>
        <p:grpSpPr>
          <a:xfrm>
            <a:off x="311819" y="985299"/>
            <a:ext cx="9532802" cy="1245617"/>
            <a:chOff x="546101" y="985292"/>
            <a:chExt cx="11980014" cy="1739317"/>
          </a:xfrm>
        </p:grpSpPr>
        <p:grpSp>
          <p:nvGrpSpPr>
            <p:cNvPr id="4" name="Gruppe 3"/>
            <p:cNvGrpSpPr/>
            <p:nvPr userDrawn="1"/>
          </p:nvGrpSpPr>
          <p:grpSpPr>
            <a:xfrm>
              <a:off x="660365" y="985292"/>
              <a:ext cx="11784770" cy="1739317"/>
              <a:chOff x="683568" y="1318810"/>
              <a:chExt cx="11784770" cy="1739317"/>
            </a:xfrm>
          </p:grpSpPr>
          <p:sp>
            <p:nvSpPr>
              <p:cNvPr id="5" name="Rombe 4"/>
              <p:cNvSpPr/>
              <p:nvPr/>
            </p:nvSpPr>
            <p:spPr>
              <a:xfrm>
                <a:off x="683568" y="1327566"/>
                <a:ext cx="1986742" cy="1730561"/>
              </a:xfrm>
              <a:prstGeom prst="diamond">
                <a:avLst/>
              </a:prstGeom>
              <a:gradFill>
                <a:gsLst>
                  <a:gs pos="0">
                    <a:schemeClr val="accent1"/>
                  </a:gs>
                  <a:gs pos="100000">
                    <a:schemeClr val="accent2"/>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 name="Rombe 5"/>
              <p:cNvSpPr/>
              <p:nvPr/>
            </p:nvSpPr>
            <p:spPr>
              <a:xfrm>
                <a:off x="2639386" y="1327566"/>
                <a:ext cx="1986742" cy="1730561"/>
              </a:xfrm>
              <a:prstGeom prst="diamond">
                <a:avLst/>
              </a:prstGeom>
              <a:gradFill>
                <a:gsLst>
                  <a:gs pos="0">
                    <a:schemeClr val="accent2"/>
                  </a:gs>
                  <a:gs pos="100000">
                    <a:schemeClr val="accent2">
                      <a:lumMod val="75000"/>
                    </a:schemeClr>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 name="Rombe 6"/>
              <p:cNvSpPr/>
              <p:nvPr/>
            </p:nvSpPr>
            <p:spPr>
              <a:xfrm>
                <a:off x="4595204" y="1327566"/>
                <a:ext cx="1986742" cy="1730561"/>
              </a:xfrm>
              <a:prstGeom prst="diamond">
                <a:avLst/>
              </a:prstGeom>
              <a:gradFill>
                <a:gsLst>
                  <a:gs pos="0">
                    <a:schemeClr val="accent2"/>
                  </a:gs>
                  <a:gs pos="100000">
                    <a:schemeClr val="accent2">
                      <a:lumMod val="75000"/>
                    </a:schemeClr>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56" name="Rombe 55"/>
              <p:cNvSpPr/>
              <p:nvPr userDrawn="1"/>
            </p:nvSpPr>
            <p:spPr>
              <a:xfrm>
                <a:off x="10481596" y="1318810"/>
                <a:ext cx="1986742" cy="1730560"/>
              </a:xfrm>
              <a:prstGeom prst="diamond">
                <a:avLst/>
              </a:prstGeom>
              <a:gradFill>
                <a:gsLst>
                  <a:gs pos="0">
                    <a:schemeClr val="accent2">
                      <a:lumMod val="50000"/>
                    </a:schemeClr>
                  </a:gs>
                  <a:gs pos="100000">
                    <a:schemeClr val="tx1">
                      <a:lumMod val="75000"/>
                      <a:lumOff val="25000"/>
                    </a:schemeClr>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1" name="Rombe 60"/>
              <p:cNvSpPr/>
              <p:nvPr userDrawn="1"/>
            </p:nvSpPr>
            <p:spPr>
              <a:xfrm>
                <a:off x="8507223" y="1318810"/>
                <a:ext cx="1986742" cy="1730560"/>
              </a:xfrm>
              <a:prstGeom prst="diamond">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62" name="Rombe 61"/>
              <p:cNvSpPr/>
              <p:nvPr userDrawn="1"/>
            </p:nvSpPr>
            <p:spPr>
              <a:xfrm>
                <a:off x="6544272" y="1327567"/>
                <a:ext cx="1986742" cy="1730560"/>
              </a:xfrm>
              <a:prstGeom prst="diamond">
                <a:avLst/>
              </a:prstGeom>
              <a:gradFill>
                <a:gsLst>
                  <a:gs pos="0">
                    <a:schemeClr val="accent2">
                      <a:lumMod val="75000"/>
                    </a:schemeClr>
                  </a:gs>
                  <a:gs pos="100000">
                    <a:schemeClr val="accent2">
                      <a:lumMod val="50000"/>
                    </a:schemeClr>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8" name="Ellipse 17"/>
            <p:cNvSpPr/>
            <p:nvPr userDrawn="1"/>
          </p:nvSpPr>
          <p:spPr>
            <a:xfrm>
              <a:off x="546101" y="1715312"/>
              <a:ext cx="288032"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9" name="Ellipse 18"/>
            <p:cNvSpPr/>
            <p:nvPr userDrawn="1"/>
          </p:nvSpPr>
          <p:spPr>
            <a:xfrm>
              <a:off x="2469081" y="1715312"/>
              <a:ext cx="288032"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0" name="Ellipse 19"/>
            <p:cNvSpPr/>
            <p:nvPr userDrawn="1"/>
          </p:nvSpPr>
          <p:spPr>
            <a:xfrm>
              <a:off x="4428509" y="1715312"/>
              <a:ext cx="288032"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1" name="Ellipse 20"/>
            <p:cNvSpPr/>
            <p:nvPr userDrawn="1"/>
          </p:nvSpPr>
          <p:spPr>
            <a:xfrm>
              <a:off x="6377052" y="1715312"/>
              <a:ext cx="288032"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2" name="Ellipse 21"/>
            <p:cNvSpPr/>
            <p:nvPr userDrawn="1"/>
          </p:nvSpPr>
          <p:spPr>
            <a:xfrm>
              <a:off x="8325595" y="1715312"/>
              <a:ext cx="288032"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4" name="Ellipse 33"/>
            <p:cNvSpPr/>
            <p:nvPr userDrawn="1"/>
          </p:nvSpPr>
          <p:spPr>
            <a:xfrm>
              <a:off x="10314377" y="1715312"/>
              <a:ext cx="288032" cy="288032"/>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48" name="Ellipse 47"/>
            <p:cNvSpPr/>
            <p:nvPr userDrawn="1"/>
          </p:nvSpPr>
          <p:spPr>
            <a:xfrm>
              <a:off x="12238083" y="1715312"/>
              <a:ext cx="288032" cy="288031"/>
            </a:xfrm>
            <a:prstGeom prst="ellipse">
              <a:avLst/>
            </a:prstGeom>
            <a:solidFill>
              <a:schemeClr val="bg1"/>
            </a:solid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57" name="Pladsholder til tekst 56"/>
          <p:cNvSpPr>
            <a:spLocks noGrp="1"/>
          </p:cNvSpPr>
          <p:nvPr>
            <p:ph type="body" sz="quarter" idx="16" hasCustomPrompt="1"/>
          </p:nvPr>
        </p:nvSpPr>
        <p:spPr>
          <a:xfrm>
            <a:off x="399352" y="2137420"/>
            <a:ext cx="1557227" cy="1872208"/>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28" name="Pladsholder til tekst 56"/>
          <p:cNvSpPr>
            <a:spLocks noGrp="1"/>
          </p:cNvSpPr>
          <p:nvPr>
            <p:ph type="body" sz="quarter" idx="20" hasCustomPrompt="1"/>
          </p:nvPr>
        </p:nvSpPr>
        <p:spPr>
          <a:xfrm>
            <a:off x="399352" y="4009628"/>
            <a:ext cx="1557227"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63" name="Pladsholder til tekst 56"/>
          <p:cNvSpPr>
            <a:spLocks noGrp="1"/>
          </p:cNvSpPr>
          <p:nvPr>
            <p:ph type="body" sz="quarter" idx="21" hasCustomPrompt="1"/>
          </p:nvPr>
        </p:nvSpPr>
        <p:spPr>
          <a:xfrm>
            <a:off x="1955292" y="2137420"/>
            <a:ext cx="1557227" cy="1872208"/>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64" name="Pladsholder til tekst 56"/>
          <p:cNvSpPr>
            <a:spLocks noGrp="1"/>
          </p:cNvSpPr>
          <p:nvPr>
            <p:ph type="body" sz="quarter" idx="22" hasCustomPrompt="1"/>
          </p:nvPr>
        </p:nvSpPr>
        <p:spPr>
          <a:xfrm>
            <a:off x="1955292" y="4009628"/>
            <a:ext cx="1557227"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65" name="Pladsholder til tekst 56"/>
          <p:cNvSpPr>
            <a:spLocks noGrp="1"/>
          </p:cNvSpPr>
          <p:nvPr>
            <p:ph type="body" sz="quarter" idx="23" hasCustomPrompt="1"/>
          </p:nvPr>
        </p:nvSpPr>
        <p:spPr>
          <a:xfrm>
            <a:off x="3509025" y="2137420"/>
            <a:ext cx="1557227" cy="1872208"/>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66" name="Pladsholder til tekst 56"/>
          <p:cNvSpPr>
            <a:spLocks noGrp="1"/>
          </p:cNvSpPr>
          <p:nvPr>
            <p:ph type="body" sz="quarter" idx="24" hasCustomPrompt="1"/>
          </p:nvPr>
        </p:nvSpPr>
        <p:spPr>
          <a:xfrm>
            <a:off x="3509025" y="4009628"/>
            <a:ext cx="1557227"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67" name="Pladsholder til tekst 56"/>
          <p:cNvSpPr>
            <a:spLocks noGrp="1"/>
          </p:cNvSpPr>
          <p:nvPr>
            <p:ph type="body" sz="quarter" idx="25" hasCustomPrompt="1"/>
          </p:nvPr>
        </p:nvSpPr>
        <p:spPr>
          <a:xfrm>
            <a:off x="5070995" y="2137420"/>
            <a:ext cx="1557227" cy="1872208"/>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68" name="Pladsholder til tekst 56"/>
          <p:cNvSpPr>
            <a:spLocks noGrp="1"/>
          </p:cNvSpPr>
          <p:nvPr>
            <p:ph type="body" sz="quarter" idx="26" hasCustomPrompt="1"/>
          </p:nvPr>
        </p:nvSpPr>
        <p:spPr>
          <a:xfrm>
            <a:off x="5070995" y="4009628"/>
            <a:ext cx="1557227"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69" name="Pladsholder til tekst 56"/>
          <p:cNvSpPr>
            <a:spLocks noGrp="1"/>
          </p:cNvSpPr>
          <p:nvPr>
            <p:ph type="body" sz="quarter" idx="27" hasCustomPrompt="1"/>
          </p:nvPr>
        </p:nvSpPr>
        <p:spPr>
          <a:xfrm>
            <a:off x="6642055" y="2137420"/>
            <a:ext cx="1557227" cy="1872208"/>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70" name="Pladsholder til tekst 56"/>
          <p:cNvSpPr>
            <a:spLocks noGrp="1"/>
          </p:cNvSpPr>
          <p:nvPr>
            <p:ph type="body" sz="quarter" idx="28" hasCustomPrompt="1"/>
          </p:nvPr>
        </p:nvSpPr>
        <p:spPr>
          <a:xfrm>
            <a:off x="6642055" y="4009628"/>
            <a:ext cx="1557227"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71" name="Pladsholder til tekst 56"/>
          <p:cNvSpPr>
            <a:spLocks noGrp="1"/>
          </p:cNvSpPr>
          <p:nvPr>
            <p:ph type="body" sz="quarter" idx="29" hasCustomPrompt="1"/>
          </p:nvPr>
        </p:nvSpPr>
        <p:spPr>
          <a:xfrm>
            <a:off x="8199281" y="2137420"/>
            <a:ext cx="1557227" cy="1872208"/>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72" name="Pladsholder til tekst 56"/>
          <p:cNvSpPr>
            <a:spLocks noGrp="1"/>
          </p:cNvSpPr>
          <p:nvPr>
            <p:ph type="body" sz="quarter" idx="30" hasCustomPrompt="1"/>
          </p:nvPr>
        </p:nvSpPr>
        <p:spPr>
          <a:xfrm>
            <a:off x="8199281" y="4009628"/>
            <a:ext cx="1557227" cy="108012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73" name="Pladsholder til tekst 44"/>
          <p:cNvSpPr>
            <a:spLocks noGrp="1"/>
          </p:cNvSpPr>
          <p:nvPr>
            <p:ph type="body" sz="quarter" idx="12" hasCustomPrompt="1"/>
          </p:nvPr>
        </p:nvSpPr>
        <p:spPr>
          <a:xfrm>
            <a:off x="419366" y="1318342"/>
            <a:ext cx="1539673"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da-DK" dirty="0">
                <a:latin typeface="+mn-lt"/>
              </a:rPr>
              <a:t>Fase navn</a:t>
            </a:r>
            <a:endParaRPr lang="en-US" dirty="0"/>
          </a:p>
        </p:txBody>
      </p:sp>
      <p:sp>
        <p:nvSpPr>
          <p:cNvPr id="74" name="Pladsholder til tekst 44"/>
          <p:cNvSpPr>
            <a:spLocks noGrp="1"/>
          </p:cNvSpPr>
          <p:nvPr>
            <p:ph type="body" sz="quarter" idx="31" hasCustomPrompt="1"/>
          </p:nvPr>
        </p:nvSpPr>
        <p:spPr>
          <a:xfrm>
            <a:off x="1959038" y="1318342"/>
            <a:ext cx="1539673"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da-DK" dirty="0">
                <a:latin typeface="+mn-lt"/>
              </a:rPr>
              <a:t>Fase navn</a:t>
            </a:r>
            <a:endParaRPr lang="en-US" dirty="0"/>
          </a:p>
        </p:txBody>
      </p:sp>
      <p:sp>
        <p:nvSpPr>
          <p:cNvPr id="75" name="Pladsholder til tekst 44"/>
          <p:cNvSpPr>
            <a:spLocks noGrp="1"/>
          </p:cNvSpPr>
          <p:nvPr>
            <p:ph type="body" sz="quarter" idx="32" hasCustomPrompt="1"/>
          </p:nvPr>
        </p:nvSpPr>
        <p:spPr>
          <a:xfrm>
            <a:off x="3526579" y="1318342"/>
            <a:ext cx="1539673"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da-DK" dirty="0">
                <a:latin typeface="+mn-lt"/>
              </a:rPr>
              <a:t>Fase navn</a:t>
            </a:r>
            <a:endParaRPr lang="en-US" dirty="0"/>
          </a:p>
        </p:txBody>
      </p:sp>
      <p:sp>
        <p:nvSpPr>
          <p:cNvPr id="76" name="Pladsholder til tekst 44"/>
          <p:cNvSpPr>
            <a:spLocks noGrp="1"/>
          </p:cNvSpPr>
          <p:nvPr>
            <p:ph type="body" sz="quarter" idx="33" hasCustomPrompt="1"/>
          </p:nvPr>
        </p:nvSpPr>
        <p:spPr>
          <a:xfrm>
            <a:off x="5086869" y="1318342"/>
            <a:ext cx="1539673"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da-DK" dirty="0">
                <a:latin typeface="+mn-lt"/>
              </a:rPr>
              <a:t>Fase navn</a:t>
            </a:r>
            <a:endParaRPr lang="en-US" dirty="0"/>
          </a:p>
        </p:txBody>
      </p:sp>
      <p:sp>
        <p:nvSpPr>
          <p:cNvPr id="77" name="Pladsholder til tekst 44"/>
          <p:cNvSpPr>
            <a:spLocks noGrp="1"/>
          </p:cNvSpPr>
          <p:nvPr>
            <p:ph type="body" sz="quarter" idx="34" hasCustomPrompt="1"/>
          </p:nvPr>
        </p:nvSpPr>
        <p:spPr>
          <a:xfrm>
            <a:off x="6659610" y="1318342"/>
            <a:ext cx="1539673"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da-DK" dirty="0">
                <a:latin typeface="+mn-lt"/>
              </a:rPr>
              <a:t>Fase navn</a:t>
            </a:r>
            <a:endParaRPr lang="en-US" dirty="0"/>
          </a:p>
        </p:txBody>
      </p:sp>
      <p:sp>
        <p:nvSpPr>
          <p:cNvPr id="78" name="Pladsholder til tekst 44"/>
          <p:cNvSpPr>
            <a:spLocks noGrp="1"/>
          </p:cNvSpPr>
          <p:nvPr>
            <p:ph type="body" sz="quarter" idx="35" hasCustomPrompt="1"/>
          </p:nvPr>
        </p:nvSpPr>
        <p:spPr>
          <a:xfrm>
            <a:off x="8199284" y="1318342"/>
            <a:ext cx="1539673"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da-DK" dirty="0">
                <a:latin typeface="+mn-lt"/>
              </a:rPr>
              <a:t>Fase navn</a:t>
            </a:r>
            <a:endParaRPr lang="en-US" dirty="0"/>
          </a:p>
        </p:txBody>
      </p:sp>
      <p:sp>
        <p:nvSpPr>
          <p:cNvPr id="45" name="Pladsholder til tekst 2">
            <a:extLst>
              <a:ext uri="{FF2B5EF4-FFF2-40B4-BE49-F238E27FC236}">
                <a16:creationId xmlns:a16="http://schemas.microsoft.com/office/drawing/2014/main" id="{D7CC3727-2BCC-4E89-A18D-4D7C8F8E6CEF}"/>
              </a:ext>
            </a:extLst>
          </p:cNvPr>
          <p:cNvSpPr>
            <a:spLocks noGrp="1"/>
          </p:cNvSpPr>
          <p:nvPr>
            <p:ph type="body" sz="quarter" idx="10" hasCustomPrompt="1"/>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dirty="0"/>
              <a:t>Processen</a:t>
            </a:r>
          </a:p>
        </p:txBody>
      </p:sp>
      <p:sp>
        <p:nvSpPr>
          <p:cNvPr id="8" name="Pladsholder til sidefod 7">
            <a:extLst>
              <a:ext uri="{FF2B5EF4-FFF2-40B4-BE49-F238E27FC236}">
                <a16:creationId xmlns:a16="http://schemas.microsoft.com/office/drawing/2014/main" id="{4D250AE9-2606-4D83-9A9B-6FF47D6A07D1}"/>
              </a:ext>
            </a:extLst>
          </p:cNvPr>
          <p:cNvSpPr>
            <a:spLocks noGrp="1"/>
          </p:cNvSpPr>
          <p:nvPr>
            <p:ph type="ftr" sz="quarter" idx="36"/>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39872321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Billede + Overskrift + indhold">
    <p:spTree>
      <p:nvGrpSpPr>
        <p:cNvPr id="1" name=""/>
        <p:cNvGrpSpPr/>
        <p:nvPr/>
      </p:nvGrpSpPr>
      <p:grpSpPr>
        <a:xfrm>
          <a:off x="0" y="0"/>
          <a:ext cx="0" cy="0"/>
          <a:chOff x="0" y="0"/>
          <a:chExt cx="0" cy="0"/>
        </a:xfrm>
      </p:grpSpPr>
      <p:sp>
        <p:nvSpPr>
          <p:cNvPr id="6" name="Pladsholder til tekst 5"/>
          <p:cNvSpPr>
            <a:spLocks noGrp="1"/>
          </p:cNvSpPr>
          <p:nvPr>
            <p:ph type="body" sz="quarter" idx="13"/>
          </p:nvPr>
        </p:nvSpPr>
        <p:spPr>
          <a:xfrm>
            <a:off x="5080000" y="841276"/>
            <a:ext cx="4559653" cy="4392712"/>
          </a:xfrm>
          <a:prstGeom prst="rect">
            <a:avLst/>
          </a:prstGeom>
        </p:spPr>
        <p:txBody>
          <a:bodyPr/>
          <a:lstStyle>
            <a:lvl1pPr>
              <a:defRPr sz="1778"/>
            </a:lvl1pPr>
            <a:lvl2pPr>
              <a:defRPr sz="1556"/>
            </a:lvl2pPr>
            <a:lvl3pPr>
              <a:defRPr sz="1167"/>
            </a:lvl3pPr>
            <a:lvl4pPr>
              <a:defRPr sz="1111"/>
            </a:lvl4pPr>
            <a:lvl5pPr>
              <a:defRPr sz="1167"/>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8" name="Pladsholder til tekst 2">
            <a:extLst>
              <a:ext uri="{FF2B5EF4-FFF2-40B4-BE49-F238E27FC236}">
                <a16:creationId xmlns:a16="http://schemas.microsoft.com/office/drawing/2014/main" id="{9F10584C-5354-4B8A-BF8B-9EBB06D3C644}"/>
              </a:ext>
            </a:extLst>
          </p:cNvPr>
          <p:cNvSpPr>
            <a:spLocks noGrp="1"/>
          </p:cNvSpPr>
          <p:nvPr>
            <p:ph type="body" sz="quarter" idx="15"/>
          </p:nvPr>
        </p:nvSpPr>
        <p:spPr>
          <a:xfrm>
            <a:off x="5079999" y="337220"/>
            <a:ext cx="4559653"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7" name="Rombe 6">
            <a:extLst>
              <a:ext uri="{FF2B5EF4-FFF2-40B4-BE49-F238E27FC236}">
                <a16:creationId xmlns:a16="http://schemas.microsoft.com/office/drawing/2014/main" id="{C2C22295-0724-4C6C-83E2-76B56FFF309A}"/>
              </a:ext>
            </a:extLst>
          </p:cNvPr>
          <p:cNvSpPr/>
          <p:nvPr userDrawn="1"/>
        </p:nvSpPr>
        <p:spPr>
          <a:xfrm>
            <a:off x="9702231" y="40960"/>
            <a:ext cx="400000" cy="360000"/>
          </a:xfrm>
          <a:prstGeom prst="diamon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sz="2000" dirty="0">
              <a:solidFill>
                <a:srgbClr val="FFFFFF"/>
              </a:solidFill>
            </a:endParaRPr>
          </a:p>
        </p:txBody>
      </p:sp>
      <p:sp>
        <p:nvSpPr>
          <p:cNvPr id="9" name="Pladsholder til tekst 8">
            <a:extLst>
              <a:ext uri="{FF2B5EF4-FFF2-40B4-BE49-F238E27FC236}">
                <a16:creationId xmlns:a16="http://schemas.microsoft.com/office/drawing/2014/main" id="{6591179E-CB05-4EDB-ADB3-80AC64D70B54}"/>
              </a:ext>
            </a:extLst>
          </p:cNvPr>
          <p:cNvSpPr txBox="1">
            <a:spLocks/>
          </p:cNvSpPr>
          <p:nvPr userDrawn="1"/>
        </p:nvSpPr>
        <p:spPr>
          <a:xfrm>
            <a:off x="9650751" y="23812"/>
            <a:ext cx="502960" cy="394296"/>
          </a:xfrm>
          <a:prstGeom prst="rect">
            <a:avLst/>
          </a:prstGeom>
        </p:spPr>
        <p:txBody>
          <a:bodyPr lIns="0" tIns="0" rIns="0" bIns="0" rtlCol="0" anchor="ctr" anchorCtr="0"/>
          <a:lstStyle>
            <a:lvl1pPr marL="0" indent="0" algn="ctr" defTabSz="914400" rtl="0" eaLnBrk="1" latinLnBrk="0" hangingPunct="1">
              <a:spcBef>
                <a:spcPct val="20000"/>
              </a:spcBef>
              <a:buFont typeface="Arial" panose="020B0604020202020204" pitchFamily="34" charset="0"/>
              <a:buNone/>
              <a:defRPr sz="1200" kern="1200">
                <a:solidFill>
                  <a:schemeClr val="bg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778" dirty="0">
                <a:latin typeface="+mn-lt"/>
              </a:rPr>
              <a:t>#</a:t>
            </a:r>
            <a:endParaRPr lang="en-GB" sz="1333" dirty="0">
              <a:latin typeface="+mn-lt"/>
            </a:endParaRPr>
          </a:p>
        </p:txBody>
      </p:sp>
      <p:sp>
        <p:nvSpPr>
          <p:cNvPr id="10" name="Pladsholder til sidefod 6">
            <a:extLst>
              <a:ext uri="{FF2B5EF4-FFF2-40B4-BE49-F238E27FC236}">
                <a16:creationId xmlns:a16="http://schemas.microsoft.com/office/drawing/2014/main" id="{D2A71E3B-2DC0-4D14-B2B1-B119391B98D8}"/>
              </a:ext>
            </a:extLst>
          </p:cNvPr>
          <p:cNvSpPr>
            <a:spLocks noGrp="1"/>
          </p:cNvSpPr>
          <p:nvPr>
            <p:ph type="ftr" sz="quarter" idx="11"/>
          </p:nvPr>
        </p:nvSpPr>
        <p:spPr>
          <a:xfrm>
            <a:off x="359478" y="5411788"/>
            <a:ext cx="2240248" cy="303212"/>
          </a:xfr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
        <p:nvSpPr>
          <p:cNvPr id="5" name="Pladsholder til billede 4"/>
          <p:cNvSpPr>
            <a:spLocks noGrp="1"/>
          </p:cNvSpPr>
          <p:nvPr>
            <p:ph type="pic" sz="quarter" idx="14"/>
          </p:nvPr>
        </p:nvSpPr>
        <p:spPr>
          <a:xfrm>
            <a:off x="3" y="0"/>
            <a:ext cx="4760738" cy="5715000"/>
          </a:xfrm>
          <a:prstGeom prst="rect">
            <a:avLst/>
          </a:prstGeom>
        </p:spPr>
        <p:txBody>
          <a:bodyPr/>
          <a:lstStyle>
            <a:lvl1pPr marL="0" indent="0">
              <a:buNone/>
              <a:defRPr sz="1778"/>
            </a:lvl1pPr>
          </a:lstStyle>
          <a:p>
            <a:r>
              <a:rPr lang="da-DK"/>
              <a:t>Klik på ikonet for at tilføje et billede</a:t>
            </a:r>
            <a:endParaRPr lang="da-DK" dirty="0"/>
          </a:p>
        </p:txBody>
      </p:sp>
    </p:spTree>
    <p:extLst>
      <p:ext uri="{BB962C8B-B14F-4D97-AF65-F5344CB8AC3E}">
        <p14:creationId xmlns:p14="http://schemas.microsoft.com/office/powerpoint/2010/main" val="31909622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ase-beskrivelse">
    <p:spTree>
      <p:nvGrpSpPr>
        <p:cNvPr id="1" name=""/>
        <p:cNvGrpSpPr/>
        <p:nvPr/>
      </p:nvGrpSpPr>
      <p:grpSpPr>
        <a:xfrm>
          <a:off x="0" y="0"/>
          <a:ext cx="0" cy="0"/>
          <a:chOff x="0" y="0"/>
          <a:chExt cx="0" cy="0"/>
        </a:xfrm>
      </p:grpSpPr>
      <p:sp>
        <p:nvSpPr>
          <p:cNvPr id="5" name="Pladsholder til billede 4"/>
          <p:cNvSpPr>
            <a:spLocks noGrp="1"/>
          </p:cNvSpPr>
          <p:nvPr>
            <p:ph type="pic" sz="quarter" idx="13"/>
          </p:nvPr>
        </p:nvSpPr>
        <p:spPr>
          <a:xfrm>
            <a:off x="359479" y="1273324"/>
            <a:ext cx="3840426" cy="3672012"/>
          </a:xfrm>
          <a:prstGeom prst="rect">
            <a:avLst/>
          </a:prstGeom>
          <a:solidFill>
            <a:schemeClr val="bg1">
              <a:lumMod val="85000"/>
            </a:schemeClr>
          </a:solidFill>
        </p:spPr>
        <p:txBody>
          <a:bodyPr/>
          <a:lstStyle>
            <a:lvl1pPr>
              <a:defRPr sz="222">
                <a:solidFill>
                  <a:schemeClr val="bg1">
                    <a:lumMod val="85000"/>
                  </a:schemeClr>
                </a:solidFill>
              </a:defRPr>
            </a:lvl1pPr>
          </a:lstStyle>
          <a:p>
            <a:r>
              <a:rPr lang="da-DK"/>
              <a:t>Klik på ikonet for at tilføje et billede</a:t>
            </a:r>
            <a:endParaRPr lang="en-US" dirty="0"/>
          </a:p>
        </p:txBody>
      </p:sp>
      <p:sp>
        <p:nvSpPr>
          <p:cNvPr id="6" name="Pladsholder til tekst 7"/>
          <p:cNvSpPr>
            <a:spLocks noGrp="1"/>
          </p:cNvSpPr>
          <p:nvPr>
            <p:ph type="body" sz="quarter" idx="16" hasCustomPrompt="1"/>
          </p:nvPr>
        </p:nvSpPr>
        <p:spPr>
          <a:xfrm>
            <a:off x="4519939" y="1275899"/>
            <a:ext cx="5120571" cy="288032"/>
          </a:xfrm>
          <a:prstGeom prst="rect">
            <a:avLst/>
          </a:prstGeom>
        </p:spPr>
        <p:txBody>
          <a:bodyPr/>
          <a:lstStyle>
            <a:lvl1pPr marL="0" indent="0">
              <a:buNone/>
              <a:defRPr sz="1556" b="1">
                <a:solidFill>
                  <a:schemeClr val="accent2"/>
                </a:solidFill>
                <a:latin typeface="NeuzeitGroConBla" panose="00000A00000000000000" pitchFamily="50" charset="0"/>
              </a:defRPr>
            </a:lvl1pPr>
            <a:lvl2pPr marL="190489" indent="-190489">
              <a:buFont typeface="Arial" panose="020B0604020202020204" pitchFamily="34" charset="0"/>
              <a:buChar char="•"/>
              <a:defRPr sz="1167"/>
            </a:lvl2pPr>
            <a:lvl3pPr marL="1015939" indent="0">
              <a:buNone/>
              <a:defRPr sz="1167"/>
            </a:lvl3pPr>
            <a:lvl4pPr marL="1523909" indent="0">
              <a:buNone/>
              <a:defRPr sz="1167"/>
            </a:lvl4pPr>
            <a:lvl5pPr marL="2031879" indent="0">
              <a:buNone/>
              <a:defRPr sz="1167"/>
            </a:lvl5pPr>
          </a:lstStyle>
          <a:p>
            <a:pPr lvl="0"/>
            <a:r>
              <a:rPr lang="da-DK" dirty="0"/>
              <a:t>Overskrift</a:t>
            </a:r>
          </a:p>
        </p:txBody>
      </p:sp>
      <p:sp>
        <p:nvSpPr>
          <p:cNvPr id="7" name="Pladsholder til tekst 8"/>
          <p:cNvSpPr>
            <a:spLocks noGrp="1"/>
          </p:cNvSpPr>
          <p:nvPr>
            <p:ph type="body" sz="quarter" idx="17" hasCustomPrompt="1"/>
          </p:nvPr>
        </p:nvSpPr>
        <p:spPr>
          <a:xfrm>
            <a:off x="4519942" y="1633364"/>
            <a:ext cx="5120569" cy="3384451"/>
          </a:xfrm>
          <a:prstGeom prst="rect">
            <a:avLst/>
          </a:prstGeom>
        </p:spPr>
        <p:txBody>
          <a:bodyPr/>
          <a:lstStyle>
            <a:lvl1pPr marL="0" indent="0" algn="l">
              <a:buFontTx/>
              <a:buNone/>
              <a:defRPr sz="1167" b="0">
                <a:solidFill>
                  <a:schemeClr val="tx1"/>
                </a:solidFill>
                <a:latin typeface="+mn-lt"/>
              </a:defRPr>
            </a:lvl1pPr>
            <a:lvl2pPr algn="l">
              <a:defRPr sz="1167">
                <a:latin typeface="+mn-lt"/>
              </a:defRPr>
            </a:lvl2pPr>
            <a:lvl3pPr algn="l">
              <a:defRPr sz="1167">
                <a:latin typeface="+mn-lt"/>
              </a:defRPr>
            </a:lvl3pPr>
            <a:lvl4pPr algn="l">
              <a:defRPr sz="1167">
                <a:latin typeface="+mn-lt"/>
              </a:defRPr>
            </a:lvl4pPr>
            <a:lvl5pPr algn="l">
              <a:defRPr sz="1167">
                <a:latin typeface="+mn-lt"/>
              </a:defRPr>
            </a:lvl5pPr>
          </a:lstStyle>
          <a:p>
            <a:pPr lvl="0"/>
            <a:r>
              <a:rPr lang="da-DK" dirty="0"/>
              <a:t>xxx</a:t>
            </a:r>
            <a:endParaRPr lang="en-US" dirty="0"/>
          </a:p>
        </p:txBody>
      </p:sp>
      <p:sp>
        <p:nvSpPr>
          <p:cNvPr id="8" name="Rombe 7"/>
          <p:cNvSpPr/>
          <p:nvPr userDrawn="1"/>
        </p:nvSpPr>
        <p:spPr>
          <a:xfrm>
            <a:off x="108002" y="49188"/>
            <a:ext cx="502961" cy="432048"/>
          </a:xfrm>
          <a:prstGeom prst="diamond">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9" name="Pladsholder til tekst 8"/>
          <p:cNvSpPr>
            <a:spLocks noGrp="1"/>
          </p:cNvSpPr>
          <p:nvPr>
            <p:ph type="body" sz="quarter" idx="19" hasCustomPrompt="1"/>
          </p:nvPr>
        </p:nvSpPr>
        <p:spPr>
          <a:xfrm>
            <a:off x="107998" y="49188"/>
            <a:ext cx="502960" cy="432048"/>
          </a:xfrm>
          <a:prstGeom prst="rect">
            <a:avLst/>
          </a:prstGeom>
        </p:spPr>
        <p:txBody>
          <a:bodyPr lIns="0" tIns="0" rIns="0" bIns="0" anchor="ctr" anchorCtr="0"/>
          <a:lstStyle>
            <a:lvl1pPr marL="0" indent="0" algn="ctr">
              <a:buNone/>
              <a:defRPr sz="2000">
                <a:solidFill>
                  <a:schemeClr val="bg1"/>
                </a:solidFill>
                <a:latin typeface="+mj-lt"/>
              </a:defRPr>
            </a:lvl1pPr>
          </a:lstStyle>
          <a:p>
            <a:pPr lvl="0"/>
            <a:r>
              <a:rPr lang="da-DK" dirty="0"/>
              <a:t>x</a:t>
            </a:r>
          </a:p>
        </p:txBody>
      </p:sp>
      <p:sp>
        <p:nvSpPr>
          <p:cNvPr id="11" name="Pladsholder til tekst 2">
            <a:extLst>
              <a:ext uri="{FF2B5EF4-FFF2-40B4-BE49-F238E27FC236}">
                <a16:creationId xmlns:a16="http://schemas.microsoft.com/office/drawing/2014/main" id="{3DE9B69E-5C30-4C20-B897-952E58DB9FAF}"/>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2" name="Pladsholder til sidefod 1">
            <a:extLst>
              <a:ext uri="{FF2B5EF4-FFF2-40B4-BE49-F238E27FC236}">
                <a16:creationId xmlns:a16="http://schemas.microsoft.com/office/drawing/2014/main" id="{3B54A920-C3E1-4D35-981A-2560C8A770DD}"/>
              </a:ext>
            </a:extLst>
          </p:cNvPr>
          <p:cNvSpPr>
            <a:spLocks noGrp="1"/>
          </p:cNvSpPr>
          <p:nvPr>
            <p:ph type="ftr" sz="quarter" idx="20"/>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37351747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ase-beskrivelse-uden-prisme">
    <p:spTree>
      <p:nvGrpSpPr>
        <p:cNvPr id="1" name=""/>
        <p:cNvGrpSpPr/>
        <p:nvPr/>
      </p:nvGrpSpPr>
      <p:grpSpPr>
        <a:xfrm>
          <a:off x="0" y="0"/>
          <a:ext cx="0" cy="0"/>
          <a:chOff x="0" y="0"/>
          <a:chExt cx="0" cy="0"/>
        </a:xfrm>
      </p:grpSpPr>
      <p:sp>
        <p:nvSpPr>
          <p:cNvPr id="8" name="Pladsholder til tekst 2">
            <a:extLst>
              <a:ext uri="{FF2B5EF4-FFF2-40B4-BE49-F238E27FC236}">
                <a16:creationId xmlns:a16="http://schemas.microsoft.com/office/drawing/2014/main" id="{933AFF9F-9EA2-4AD5-A519-133CEAF61C95}"/>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11" name="Pladsholder til billede 4">
            <a:extLst>
              <a:ext uri="{FF2B5EF4-FFF2-40B4-BE49-F238E27FC236}">
                <a16:creationId xmlns:a16="http://schemas.microsoft.com/office/drawing/2014/main" id="{577FBACD-BFF8-4047-BFC5-81379A1CFC03}"/>
              </a:ext>
            </a:extLst>
          </p:cNvPr>
          <p:cNvSpPr>
            <a:spLocks noGrp="1"/>
          </p:cNvSpPr>
          <p:nvPr>
            <p:ph type="pic" sz="quarter" idx="13"/>
          </p:nvPr>
        </p:nvSpPr>
        <p:spPr>
          <a:xfrm>
            <a:off x="359479" y="1273324"/>
            <a:ext cx="3840426" cy="3672012"/>
          </a:xfrm>
          <a:prstGeom prst="rect">
            <a:avLst/>
          </a:prstGeom>
          <a:solidFill>
            <a:schemeClr val="bg1">
              <a:lumMod val="85000"/>
            </a:schemeClr>
          </a:solidFill>
        </p:spPr>
        <p:txBody>
          <a:bodyPr/>
          <a:lstStyle>
            <a:lvl1pPr>
              <a:defRPr sz="222">
                <a:solidFill>
                  <a:schemeClr val="bg1">
                    <a:lumMod val="85000"/>
                  </a:schemeClr>
                </a:solidFill>
              </a:defRPr>
            </a:lvl1pPr>
          </a:lstStyle>
          <a:p>
            <a:r>
              <a:rPr lang="da-DK"/>
              <a:t>Klik på ikonet for at tilføje et billede</a:t>
            </a:r>
            <a:endParaRPr lang="en-US" dirty="0"/>
          </a:p>
        </p:txBody>
      </p:sp>
      <p:sp>
        <p:nvSpPr>
          <p:cNvPr id="12" name="Pladsholder til tekst 7">
            <a:extLst>
              <a:ext uri="{FF2B5EF4-FFF2-40B4-BE49-F238E27FC236}">
                <a16:creationId xmlns:a16="http://schemas.microsoft.com/office/drawing/2014/main" id="{EFC75321-A695-40B6-A8A1-46A5CF7B470C}"/>
              </a:ext>
            </a:extLst>
          </p:cNvPr>
          <p:cNvSpPr>
            <a:spLocks noGrp="1"/>
          </p:cNvSpPr>
          <p:nvPr>
            <p:ph type="body" sz="quarter" idx="16" hasCustomPrompt="1"/>
          </p:nvPr>
        </p:nvSpPr>
        <p:spPr>
          <a:xfrm>
            <a:off x="4519939" y="1275899"/>
            <a:ext cx="5120571" cy="288032"/>
          </a:xfrm>
          <a:prstGeom prst="rect">
            <a:avLst/>
          </a:prstGeom>
        </p:spPr>
        <p:txBody>
          <a:bodyPr/>
          <a:lstStyle>
            <a:lvl1pPr marL="0" indent="0">
              <a:buNone/>
              <a:defRPr sz="1556" b="1">
                <a:solidFill>
                  <a:schemeClr val="accent2"/>
                </a:solidFill>
                <a:latin typeface="NeuzeitGroConBla" panose="00000A00000000000000" pitchFamily="50" charset="0"/>
              </a:defRPr>
            </a:lvl1pPr>
            <a:lvl2pPr marL="190489" indent="-190489">
              <a:buFont typeface="Arial" panose="020B0604020202020204" pitchFamily="34" charset="0"/>
              <a:buChar char="•"/>
              <a:defRPr sz="1167"/>
            </a:lvl2pPr>
            <a:lvl3pPr marL="1015939" indent="0">
              <a:buNone/>
              <a:defRPr sz="1167"/>
            </a:lvl3pPr>
            <a:lvl4pPr marL="1523909" indent="0">
              <a:buNone/>
              <a:defRPr sz="1167"/>
            </a:lvl4pPr>
            <a:lvl5pPr marL="2031879" indent="0">
              <a:buNone/>
              <a:defRPr sz="1167"/>
            </a:lvl5pPr>
          </a:lstStyle>
          <a:p>
            <a:pPr lvl="0"/>
            <a:r>
              <a:rPr lang="da-DK" dirty="0"/>
              <a:t>Overskrift</a:t>
            </a:r>
          </a:p>
        </p:txBody>
      </p:sp>
      <p:sp>
        <p:nvSpPr>
          <p:cNvPr id="13" name="Pladsholder til tekst 8">
            <a:extLst>
              <a:ext uri="{FF2B5EF4-FFF2-40B4-BE49-F238E27FC236}">
                <a16:creationId xmlns:a16="http://schemas.microsoft.com/office/drawing/2014/main" id="{22FA7BBE-2DBD-4E7B-8864-184FE1B376F3}"/>
              </a:ext>
            </a:extLst>
          </p:cNvPr>
          <p:cNvSpPr>
            <a:spLocks noGrp="1"/>
          </p:cNvSpPr>
          <p:nvPr>
            <p:ph type="body" sz="quarter" idx="17" hasCustomPrompt="1"/>
          </p:nvPr>
        </p:nvSpPr>
        <p:spPr>
          <a:xfrm>
            <a:off x="4519942" y="1633364"/>
            <a:ext cx="5120569" cy="3384451"/>
          </a:xfrm>
          <a:prstGeom prst="rect">
            <a:avLst/>
          </a:prstGeom>
        </p:spPr>
        <p:txBody>
          <a:bodyPr/>
          <a:lstStyle>
            <a:lvl1pPr marL="0" indent="0" algn="l">
              <a:buFontTx/>
              <a:buNone/>
              <a:defRPr sz="1167" b="0">
                <a:solidFill>
                  <a:schemeClr val="tx1"/>
                </a:solidFill>
                <a:latin typeface="+mn-lt"/>
              </a:defRPr>
            </a:lvl1pPr>
            <a:lvl2pPr algn="l">
              <a:defRPr sz="1167">
                <a:latin typeface="+mn-lt"/>
              </a:defRPr>
            </a:lvl2pPr>
            <a:lvl3pPr algn="l">
              <a:defRPr sz="1167">
                <a:latin typeface="+mn-lt"/>
              </a:defRPr>
            </a:lvl3pPr>
            <a:lvl4pPr algn="l">
              <a:defRPr sz="1167">
                <a:latin typeface="+mn-lt"/>
              </a:defRPr>
            </a:lvl4pPr>
            <a:lvl5pPr algn="l">
              <a:defRPr sz="1167">
                <a:latin typeface="+mn-lt"/>
              </a:defRPr>
            </a:lvl5pPr>
          </a:lstStyle>
          <a:p>
            <a:pPr lvl="0"/>
            <a:r>
              <a:rPr lang="da-DK" dirty="0"/>
              <a:t>xxx</a:t>
            </a:r>
            <a:endParaRPr lang="en-US" dirty="0"/>
          </a:p>
        </p:txBody>
      </p:sp>
      <p:sp>
        <p:nvSpPr>
          <p:cNvPr id="2" name="Pladsholder til sidefod 1">
            <a:extLst>
              <a:ext uri="{FF2B5EF4-FFF2-40B4-BE49-F238E27FC236}">
                <a16:creationId xmlns:a16="http://schemas.microsoft.com/office/drawing/2014/main" id="{D4E5DA44-4461-4D48-9197-5FF6C5CA5338}"/>
              </a:ext>
            </a:extLst>
          </p:cNvPr>
          <p:cNvSpPr>
            <a:spLocks noGrp="1"/>
          </p:cNvSpPr>
          <p:nvPr>
            <p:ph type="ftr" sz="quarter" idx="18"/>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3195162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Overskrift +  to spalter">
    <p:spTree>
      <p:nvGrpSpPr>
        <p:cNvPr id="1" name=""/>
        <p:cNvGrpSpPr/>
        <p:nvPr/>
      </p:nvGrpSpPr>
      <p:grpSpPr>
        <a:xfrm>
          <a:off x="0" y="0"/>
          <a:ext cx="0" cy="0"/>
          <a:chOff x="0" y="0"/>
          <a:chExt cx="0" cy="0"/>
        </a:xfrm>
      </p:grpSpPr>
      <p:sp>
        <p:nvSpPr>
          <p:cNvPr id="6" name="Pladsholder til tekst 7"/>
          <p:cNvSpPr>
            <a:spLocks noGrp="1"/>
          </p:cNvSpPr>
          <p:nvPr>
            <p:ph type="body" sz="quarter" idx="16" hasCustomPrompt="1"/>
          </p:nvPr>
        </p:nvSpPr>
        <p:spPr>
          <a:xfrm>
            <a:off x="359476" y="1273331"/>
            <a:ext cx="4320480" cy="299025"/>
          </a:xfrm>
          <a:prstGeom prst="rect">
            <a:avLst/>
          </a:prstGeom>
        </p:spPr>
        <p:txBody>
          <a:bodyPr/>
          <a:lstStyle>
            <a:lvl1pPr marL="0" indent="0">
              <a:buNone/>
              <a:defRPr sz="1556" b="1">
                <a:solidFill>
                  <a:schemeClr val="accent2"/>
                </a:solidFill>
                <a:latin typeface="NeuzeitGroConBla" panose="00000A00000000000000" pitchFamily="50" charset="0"/>
              </a:defRPr>
            </a:lvl1pPr>
            <a:lvl2pPr marL="190489" indent="-190489">
              <a:buFont typeface="Arial" panose="020B0604020202020204" pitchFamily="34" charset="0"/>
              <a:buChar char="•"/>
              <a:defRPr sz="1167"/>
            </a:lvl2pPr>
            <a:lvl3pPr marL="1015939" indent="0">
              <a:buNone/>
              <a:defRPr sz="1167"/>
            </a:lvl3pPr>
            <a:lvl4pPr marL="1523909" indent="0">
              <a:buNone/>
              <a:defRPr sz="1167"/>
            </a:lvl4pPr>
            <a:lvl5pPr marL="2031879" indent="0">
              <a:buNone/>
              <a:defRPr sz="1167"/>
            </a:lvl5pPr>
          </a:lstStyle>
          <a:p>
            <a:pPr lvl="0"/>
            <a:r>
              <a:rPr lang="da-DK" dirty="0"/>
              <a:t>Overskrift</a:t>
            </a:r>
          </a:p>
        </p:txBody>
      </p:sp>
      <p:sp>
        <p:nvSpPr>
          <p:cNvPr id="7" name="Pladsholder til tekst 8"/>
          <p:cNvSpPr>
            <a:spLocks noGrp="1"/>
          </p:cNvSpPr>
          <p:nvPr>
            <p:ph type="body" sz="quarter" idx="17" hasCustomPrompt="1"/>
          </p:nvPr>
        </p:nvSpPr>
        <p:spPr>
          <a:xfrm>
            <a:off x="359482" y="1561356"/>
            <a:ext cx="4320479" cy="3240360"/>
          </a:xfrm>
          <a:prstGeom prst="rect">
            <a:avLst/>
          </a:prstGeom>
        </p:spPr>
        <p:txBody>
          <a:bodyPr/>
          <a:lstStyle>
            <a:lvl1pPr marL="0" indent="0" algn="l">
              <a:buFontTx/>
              <a:buNone/>
              <a:defRPr sz="1167" b="0">
                <a:solidFill>
                  <a:schemeClr val="tx1"/>
                </a:solidFill>
                <a:latin typeface="+mn-lt"/>
              </a:defRPr>
            </a:lvl1pPr>
            <a:lvl2pPr algn="l">
              <a:defRPr sz="1167">
                <a:latin typeface="+mn-lt"/>
              </a:defRPr>
            </a:lvl2pPr>
            <a:lvl3pPr algn="l">
              <a:defRPr sz="1167">
                <a:latin typeface="+mn-lt"/>
              </a:defRPr>
            </a:lvl3pPr>
            <a:lvl4pPr algn="l">
              <a:defRPr sz="1167">
                <a:latin typeface="+mn-lt"/>
              </a:defRPr>
            </a:lvl4pPr>
            <a:lvl5pPr algn="l">
              <a:defRPr sz="1167">
                <a:latin typeface="+mn-lt"/>
              </a:defRPr>
            </a:lvl5pPr>
          </a:lstStyle>
          <a:p>
            <a:pPr lvl="0"/>
            <a:r>
              <a:rPr lang="da-DK" dirty="0"/>
              <a:t>xxx</a:t>
            </a:r>
            <a:endParaRPr lang="en-US" dirty="0"/>
          </a:p>
        </p:txBody>
      </p:sp>
      <p:sp>
        <p:nvSpPr>
          <p:cNvPr id="11" name="Pladsholder til tekst 8"/>
          <p:cNvSpPr>
            <a:spLocks noGrp="1"/>
          </p:cNvSpPr>
          <p:nvPr>
            <p:ph type="body" sz="quarter" idx="19" hasCustomPrompt="1"/>
          </p:nvPr>
        </p:nvSpPr>
        <p:spPr>
          <a:xfrm>
            <a:off x="4839977" y="1561356"/>
            <a:ext cx="4320479" cy="3240360"/>
          </a:xfrm>
          <a:prstGeom prst="rect">
            <a:avLst/>
          </a:prstGeom>
        </p:spPr>
        <p:txBody>
          <a:bodyPr/>
          <a:lstStyle>
            <a:lvl1pPr marL="0" indent="0" algn="l">
              <a:buFontTx/>
              <a:buNone/>
              <a:defRPr sz="1167" b="0">
                <a:solidFill>
                  <a:schemeClr val="tx1"/>
                </a:solidFill>
                <a:latin typeface="+mn-lt"/>
              </a:defRPr>
            </a:lvl1pPr>
            <a:lvl2pPr algn="l">
              <a:defRPr sz="1167">
                <a:latin typeface="+mn-lt"/>
              </a:defRPr>
            </a:lvl2pPr>
            <a:lvl3pPr algn="l">
              <a:defRPr sz="1167">
                <a:latin typeface="+mn-lt"/>
              </a:defRPr>
            </a:lvl3pPr>
            <a:lvl4pPr algn="l">
              <a:defRPr sz="1167">
                <a:latin typeface="+mn-lt"/>
              </a:defRPr>
            </a:lvl4pPr>
            <a:lvl5pPr algn="l">
              <a:defRPr sz="1167">
                <a:latin typeface="+mn-lt"/>
              </a:defRPr>
            </a:lvl5pPr>
          </a:lstStyle>
          <a:p>
            <a:pPr lvl="0"/>
            <a:r>
              <a:rPr lang="da-DK" dirty="0"/>
              <a:t>xxx</a:t>
            </a:r>
            <a:endParaRPr lang="en-US" dirty="0"/>
          </a:p>
        </p:txBody>
      </p:sp>
      <p:sp>
        <p:nvSpPr>
          <p:cNvPr id="12" name="Pladsholder til tekst 7">
            <a:extLst>
              <a:ext uri="{FF2B5EF4-FFF2-40B4-BE49-F238E27FC236}">
                <a16:creationId xmlns:a16="http://schemas.microsoft.com/office/drawing/2014/main" id="{60D1E225-D3AB-4482-81C6-37988E84C6B8}"/>
              </a:ext>
            </a:extLst>
          </p:cNvPr>
          <p:cNvSpPr>
            <a:spLocks noGrp="1"/>
          </p:cNvSpPr>
          <p:nvPr>
            <p:ph type="body" sz="quarter" idx="21" hasCustomPrompt="1"/>
          </p:nvPr>
        </p:nvSpPr>
        <p:spPr>
          <a:xfrm>
            <a:off x="4839972" y="1273324"/>
            <a:ext cx="4320480" cy="288032"/>
          </a:xfrm>
          <a:prstGeom prst="rect">
            <a:avLst/>
          </a:prstGeom>
        </p:spPr>
        <p:txBody>
          <a:bodyPr/>
          <a:lstStyle>
            <a:lvl1pPr marL="0" indent="0">
              <a:buNone/>
              <a:defRPr sz="1556" b="1">
                <a:solidFill>
                  <a:schemeClr val="accent2"/>
                </a:solidFill>
                <a:latin typeface="NeuzeitGroConBla" panose="00000A00000000000000" pitchFamily="50" charset="0"/>
              </a:defRPr>
            </a:lvl1pPr>
            <a:lvl2pPr marL="190489" indent="-190489">
              <a:buFont typeface="Arial" panose="020B0604020202020204" pitchFamily="34" charset="0"/>
              <a:buChar char="•"/>
              <a:defRPr sz="1167"/>
            </a:lvl2pPr>
            <a:lvl3pPr marL="1015939" indent="0">
              <a:buNone/>
              <a:defRPr sz="1167"/>
            </a:lvl3pPr>
            <a:lvl4pPr marL="1523909" indent="0">
              <a:buNone/>
              <a:defRPr sz="1167"/>
            </a:lvl4pPr>
            <a:lvl5pPr marL="2031879" indent="0">
              <a:buNone/>
              <a:defRPr sz="1167"/>
            </a:lvl5pPr>
          </a:lstStyle>
          <a:p>
            <a:pPr lvl="0"/>
            <a:r>
              <a:rPr lang="da-DK" dirty="0"/>
              <a:t>Overskrift</a:t>
            </a:r>
          </a:p>
        </p:txBody>
      </p:sp>
      <p:sp>
        <p:nvSpPr>
          <p:cNvPr id="8" name="Pladsholder til tekst 2">
            <a:extLst>
              <a:ext uri="{FF2B5EF4-FFF2-40B4-BE49-F238E27FC236}">
                <a16:creationId xmlns:a16="http://schemas.microsoft.com/office/drawing/2014/main" id="{A4712211-57AC-4947-A91B-1A76ACAAF44A}"/>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2" name="Pladsholder til sidefod 1">
            <a:extLst>
              <a:ext uri="{FF2B5EF4-FFF2-40B4-BE49-F238E27FC236}">
                <a16:creationId xmlns:a16="http://schemas.microsoft.com/office/drawing/2014/main" id="{4AB25378-FF19-476D-9911-CFD92A2D9892}"/>
              </a:ext>
            </a:extLst>
          </p:cNvPr>
          <p:cNvSpPr>
            <a:spLocks noGrp="1"/>
          </p:cNvSpPr>
          <p:nvPr>
            <p:ph type="ftr" sz="quarter" idx="22"/>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30288735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okse x 2">
    <p:spTree>
      <p:nvGrpSpPr>
        <p:cNvPr id="1" name=""/>
        <p:cNvGrpSpPr/>
        <p:nvPr/>
      </p:nvGrpSpPr>
      <p:grpSpPr>
        <a:xfrm>
          <a:off x="0" y="0"/>
          <a:ext cx="0" cy="0"/>
          <a:chOff x="0" y="0"/>
          <a:chExt cx="0" cy="0"/>
        </a:xfrm>
      </p:grpSpPr>
      <p:sp>
        <p:nvSpPr>
          <p:cNvPr id="5" name="Rektangel 4"/>
          <p:cNvSpPr/>
          <p:nvPr userDrawn="1"/>
        </p:nvSpPr>
        <p:spPr>
          <a:xfrm>
            <a:off x="360252" y="1621523"/>
            <a:ext cx="4000444" cy="30897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p>
        </p:txBody>
      </p:sp>
      <p:sp>
        <p:nvSpPr>
          <p:cNvPr id="6" name="Pladsholder til tekst 26"/>
          <p:cNvSpPr>
            <a:spLocks noGrp="1"/>
          </p:cNvSpPr>
          <p:nvPr>
            <p:ph type="body" sz="quarter" idx="12" hasCustomPrompt="1"/>
          </p:nvPr>
        </p:nvSpPr>
        <p:spPr>
          <a:xfrm>
            <a:off x="359478" y="1693538"/>
            <a:ext cx="4000444" cy="3012495"/>
          </a:xfrm>
          <a:prstGeom prst="rect">
            <a:avLst/>
          </a:prstGeom>
        </p:spPr>
        <p:txBody>
          <a:bodyPr/>
          <a:lstStyle>
            <a:lvl1pPr marL="0" indent="0">
              <a:buNone/>
              <a:defRPr sz="1167" baseline="0"/>
            </a:lvl1pPr>
            <a:lvl5pPr marL="2031879" indent="0">
              <a:buNone/>
              <a:defRPr sz="1167"/>
            </a:lvl5pPr>
          </a:lstStyle>
          <a:p>
            <a:pPr lvl="0"/>
            <a:endParaRPr lang="da-DK" dirty="0"/>
          </a:p>
        </p:txBody>
      </p:sp>
      <p:sp>
        <p:nvSpPr>
          <p:cNvPr id="7" name="Rektangel 6"/>
          <p:cNvSpPr/>
          <p:nvPr userDrawn="1"/>
        </p:nvSpPr>
        <p:spPr>
          <a:xfrm>
            <a:off x="4670856" y="1621523"/>
            <a:ext cx="4000444" cy="30897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p>
        </p:txBody>
      </p:sp>
      <p:sp>
        <p:nvSpPr>
          <p:cNvPr id="8" name="Pladsholder til tekst 26"/>
          <p:cNvSpPr>
            <a:spLocks noGrp="1"/>
          </p:cNvSpPr>
          <p:nvPr>
            <p:ph type="body" sz="quarter" idx="13" hasCustomPrompt="1"/>
          </p:nvPr>
        </p:nvSpPr>
        <p:spPr>
          <a:xfrm>
            <a:off x="4679957" y="1693538"/>
            <a:ext cx="4000444" cy="3012495"/>
          </a:xfrm>
          <a:prstGeom prst="rect">
            <a:avLst/>
          </a:prstGeom>
        </p:spPr>
        <p:txBody>
          <a:bodyPr/>
          <a:lstStyle>
            <a:lvl1pPr marL="0" indent="0">
              <a:buNone/>
              <a:defRPr sz="1167" baseline="0"/>
            </a:lvl1pPr>
            <a:lvl5pPr marL="2031879" indent="0">
              <a:buNone/>
              <a:defRPr sz="1167"/>
            </a:lvl5pPr>
          </a:lstStyle>
          <a:p>
            <a:pPr lvl="0"/>
            <a:endParaRPr lang="da-DK" dirty="0"/>
          </a:p>
        </p:txBody>
      </p:sp>
      <p:sp>
        <p:nvSpPr>
          <p:cNvPr id="12" name="Pladsholder til tekst 26"/>
          <p:cNvSpPr>
            <a:spLocks noGrp="1"/>
          </p:cNvSpPr>
          <p:nvPr>
            <p:ph type="body" sz="quarter" idx="15" hasCustomPrompt="1"/>
          </p:nvPr>
        </p:nvSpPr>
        <p:spPr>
          <a:xfrm>
            <a:off x="359478" y="1273328"/>
            <a:ext cx="4000444" cy="348199"/>
          </a:xfrm>
          <a:prstGeom prst="rect">
            <a:avLst/>
          </a:prstGeom>
          <a:solidFill>
            <a:schemeClr val="accent2"/>
          </a:solidFill>
        </p:spPr>
        <p:txBody>
          <a:bodyPr anchor="ctr"/>
          <a:lstStyle>
            <a:lvl1pPr marL="0" indent="0" algn="l">
              <a:buNone/>
              <a:defRPr sz="1556" b="1" cap="all" baseline="0">
                <a:solidFill>
                  <a:schemeClr val="bg1"/>
                </a:solidFill>
                <a:latin typeface="NeuzeitGroExtBla" panose="00000A00000000000000" pitchFamily="50" charset="0"/>
              </a:defRPr>
            </a:lvl1pPr>
            <a:lvl5pPr marL="2031879" indent="0">
              <a:buNone/>
              <a:defRPr sz="1167"/>
            </a:lvl5pPr>
          </a:lstStyle>
          <a:p>
            <a:pPr lvl="0"/>
            <a:endParaRPr lang="da-DK" dirty="0"/>
          </a:p>
        </p:txBody>
      </p:sp>
      <p:sp>
        <p:nvSpPr>
          <p:cNvPr id="13" name="Pladsholder til tekst 26"/>
          <p:cNvSpPr>
            <a:spLocks noGrp="1"/>
          </p:cNvSpPr>
          <p:nvPr>
            <p:ph type="body" sz="quarter" idx="16" hasCustomPrompt="1"/>
          </p:nvPr>
        </p:nvSpPr>
        <p:spPr>
          <a:xfrm>
            <a:off x="4694340" y="1273328"/>
            <a:ext cx="3933348" cy="348199"/>
          </a:xfrm>
          <a:prstGeom prst="rect">
            <a:avLst/>
          </a:prstGeom>
          <a:solidFill>
            <a:schemeClr val="accent2"/>
          </a:solidFill>
        </p:spPr>
        <p:txBody>
          <a:bodyPr anchor="ctr"/>
          <a:lstStyle>
            <a:lvl1pPr marL="0" indent="0" algn="l">
              <a:buNone/>
              <a:defRPr sz="1556" b="1" strike="noStrike" cap="all" baseline="0">
                <a:solidFill>
                  <a:schemeClr val="bg1"/>
                </a:solidFill>
                <a:latin typeface="NeuzeitGroExtBla" panose="00000A00000000000000" pitchFamily="50" charset="0"/>
              </a:defRPr>
            </a:lvl1pPr>
            <a:lvl5pPr marL="2031879" indent="0">
              <a:buNone/>
              <a:defRPr sz="1167"/>
            </a:lvl5pPr>
          </a:lstStyle>
          <a:p>
            <a:pPr lvl="0"/>
            <a:endParaRPr lang="da-DK" dirty="0"/>
          </a:p>
        </p:txBody>
      </p:sp>
      <p:sp>
        <p:nvSpPr>
          <p:cNvPr id="15" name="Pladsholder til tekst 2">
            <a:extLst>
              <a:ext uri="{FF2B5EF4-FFF2-40B4-BE49-F238E27FC236}">
                <a16:creationId xmlns:a16="http://schemas.microsoft.com/office/drawing/2014/main" id="{20091C3B-EFA0-40B0-B0F2-BFC49A6C3513}"/>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2" name="Pladsholder til sidefod 1">
            <a:extLst>
              <a:ext uri="{FF2B5EF4-FFF2-40B4-BE49-F238E27FC236}">
                <a16:creationId xmlns:a16="http://schemas.microsoft.com/office/drawing/2014/main" id="{93538487-7E67-459D-8A35-FD50FB3FDF8A}"/>
              </a:ext>
            </a:extLst>
          </p:cNvPr>
          <p:cNvSpPr>
            <a:spLocks noGrp="1"/>
          </p:cNvSpPr>
          <p:nvPr>
            <p:ph type="ftr" sz="quarter" idx="17"/>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855530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okse x 3">
    <p:spTree>
      <p:nvGrpSpPr>
        <p:cNvPr id="1" name=""/>
        <p:cNvGrpSpPr/>
        <p:nvPr/>
      </p:nvGrpSpPr>
      <p:grpSpPr>
        <a:xfrm>
          <a:off x="0" y="0"/>
          <a:ext cx="0" cy="0"/>
          <a:chOff x="0" y="0"/>
          <a:chExt cx="0" cy="0"/>
        </a:xfrm>
      </p:grpSpPr>
      <p:sp>
        <p:nvSpPr>
          <p:cNvPr id="5" name="Rektangel 4"/>
          <p:cNvSpPr/>
          <p:nvPr userDrawn="1"/>
        </p:nvSpPr>
        <p:spPr>
          <a:xfrm>
            <a:off x="360252" y="1621523"/>
            <a:ext cx="2800311" cy="30897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p>
        </p:txBody>
      </p:sp>
      <p:sp>
        <p:nvSpPr>
          <p:cNvPr id="6" name="Pladsholder til tekst 26"/>
          <p:cNvSpPr>
            <a:spLocks noGrp="1"/>
          </p:cNvSpPr>
          <p:nvPr>
            <p:ph type="body" sz="quarter" idx="12" hasCustomPrompt="1"/>
          </p:nvPr>
        </p:nvSpPr>
        <p:spPr>
          <a:xfrm>
            <a:off x="359479" y="1693538"/>
            <a:ext cx="2800311" cy="3012495"/>
          </a:xfrm>
          <a:prstGeom prst="rect">
            <a:avLst/>
          </a:prstGeom>
        </p:spPr>
        <p:txBody>
          <a:bodyPr/>
          <a:lstStyle>
            <a:lvl1pPr marL="0" indent="0">
              <a:buNone/>
              <a:defRPr sz="1167" baseline="0"/>
            </a:lvl1pPr>
            <a:lvl5pPr marL="2031879" indent="0">
              <a:buNone/>
              <a:defRPr sz="1167"/>
            </a:lvl5pPr>
          </a:lstStyle>
          <a:p>
            <a:pPr lvl="0"/>
            <a:endParaRPr lang="da-DK" dirty="0"/>
          </a:p>
        </p:txBody>
      </p:sp>
      <p:sp>
        <p:nvSpPr>
          <p:cNvPr id="7" name="Rektangel 6"/>
          <p:cNvSpPr/>
          <p:nvPr userDrawn="1"/>
        </p:nvSpPr>
        <p:spPr>
          <a:xfrm>
            <a:off x="3390712" y="1621523"/>
            <a:ext cx="2800311" cy="30897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p>
        </p:txBody>
      </p:sp>
      <p:sp>
        <p:nvSpPr>
          <p:cNvPr id="8" name="Pladsholder til tekst 26"/>
          <p:cNvSpPr>
            <a:spLocks noGrp="1"/>
          </p:cNvSpPr>
          <p:nvPr>
            <p:ph type="body" sz="quarter" idx="13" hasCustomPrompt="1"/>
          </p:nvPr>
        </p:nvSpPr>
        <p:spPr>
          <a:xfrm>
            <a:off x="3399813" y="1693538"/>
            <a:ext cx="2800311" cy="3012495"/>
          </a:xfrm>
          <a:prstGeom prst="rect">
            <a:avLst/>
          </a:prstGeom>
        </p:spPr>
        <p:txBody>
          <a:bodyPr/>
          <a:lstStyle>
            <a:lvl1pPr marL="0" indent="0">
              <a:buNone/>
              <a:defRPr sz="1167" baseline="0"/>
            </a:lvl1pPr>
            <a:lvl5pPr marL="2031879" indent="0">
              <a:buNone/>
              <a:defRPr sz="1167"/>
            </a:lvl5pPr>
          </a:lstStyle>
          <a:p>
            <a:pPr lvl="0"/>
            <a:endParaRPr lang="da-DK" dirty="0"/>
          </a:p>
        </p:txBody>
      </p:sp>
      <p:sp>
        <p:nvSpPr>
          <p:cNvPr id="9" name="Rektangel 8"/>
          <p:cNvSpPr/>
          <p:nvPr userDrawn="1"/>
        </p:nvSpPr>
        <p:spPr>
          <a:xfrm>
            <a:off x="6421950" y="1621523"/>
            <a:ext cx="2800311" cy="30897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p>
        </p:txBody>
      </p:sp>
      <p:sp>
        <p:nvSpPr>
          <p:cNvPr id="10" name="Pladsholder til tekst 26"/>
          <p:cNvSpPr>
            <a:spLocks noGrp="1"/>
          </p:cNvSpPr>
          <p:nvPr>
            <p:ph type="body" sz="quarter" idx="14" hasCustomPrompt="1"/>
          </p:nvPr>
        </p:nvSpPr>
        <p:spPr>
          <a:xfrm>
            <a:off x="6421172" y="1693538"/>
            <a:ext cx="2800311" cy="3012495"/>
          </a:xfrm>
          <a:prstGeom prst="rect">
            <a:avLst/>
          </a:prstGeom>
        </p:spPr>
        <p:txBody>
          <a:bodyPr/>
          <a:lstStyle>
            <a:lvl1pPr marL="0" indent="0">
              <a:buNone/>
              <a:defRPr sz="1167" baseline="0"/>
            </a:lvl1pPr>
            <a:lvl5pPr marL="2031879" indent="0">
              <a:buNone/>
              <a:defRPr sz="1167"/>
            </a:lvl5pPr>
          </a:lstStyle>
          <a:p>
            <a:pPr lvl="0"/>
            <a:endParaRPr lang="da-DK" dirty="0"/>
          </a:p>
        </p:txBody>
      </p:sp>
      <p:sp>
        <p:nvSpPr>
          <p:cNvPr id="12" name="Pladsholder til tekst 26"/>
          <p:cNvSpPr>
            <a:spLocks noGrp="1"/>
          </p:cNvSpPr>
          <p:nvPr>
            <p:ph type="body" sz="quarter" idx="15" hasCustomPrompt="1"/>
          </p:nvPr>
        </p:nvSpPr>
        <p:spPr>
          <a:xfrm>
            <a:off x="359479" y="1273328"/>
            <a:ext cx="2800311" cy="348199"/>
          </a:xfrm>
          <a:prstGeom prst="rect">
            <a:avLst/>
          </a:prstGeom>
          <a:solidFill>
            <a:schemeClr val="accent2"/>
          </a:solidFill>
        </p:spPr>
        <p:txBody>
          <a:bodyPr anchor="ctr"/>
          <a:lstStyle>
            <a:lvl1pPr marL="0" indent="0" algn="l">
              <a:buNone/>
              <a:defRPr sz="1556" b="1" cap="all" baseline="0">
                <a:solidFill>
                  <a:schemeClr val="bg1"/>
                </a:solidFill>
                <a:latin typeface="NeuzeitGroExtBla" panose="00000A00000000000000" pitchFamily="50" charset="0"/>
              </a:defRPr>
            </a:lvl1pPr>
            <a:lvl5pPr marL="2031879" indent="0">
              <a:buNone/>
              <a:defRPr sz="1167"/>
            </a:lvl5pPr>
          </a:lstStyle>
          <a:p>
            <a:pPr lvl="0"/>
            <a:endParaRPr lang="da-DK" dirty="0"/>
          </a:p>
        </p:txBody>
      </p:sp>
      <p:sp>
        <p:nvSpPr>
          <p:cNvPr id="13" name="Pladsholder til tekst 26"/>
          <p:cNvSpPr>
            <a:spLocks noGrp="1"/>
          </p:cNvSpPr>
          <p:nvPr>
            <p:ph type="body" sz="quarter" idx="16" hasCustomPrompt="1"/>
          </p:nvPr>
        </p:nvSpPr>
        <p:spPr>
          <a:xfrm>
            <a:off x="3390712" y="1273328"/>
            <a:ext cx="2800311" cy="348199"/>
          </a:xfrm>
          <a:prstGeom prst="rect">
            <a:avLst/>
          </a:prstGeom>
          <a:solidFill>
            <a:schemeClr val="accent2"/>
          </a:solidFill>
        </p:spPr>
        <p:txBody>
          <a:bodyPr anchor="ctr"/>
          <a:lstStyle>
            <a:lvl1pPr marL="0" indent="0" algn="l">
              <a:buNone/>
              <a:defRPr sz="1556" b="1" strike="noStrike" cap="all" baseline="0">
                <a:solidFill>
                  <a:schemeClr val="bg1"/>
                </a:solidFill>
                <a:latin typeface="NeuzeitGroExtBla" panose="00000A00000000000000" pitchFamily="50" charset="0"/>
              </a:defRPr>
            </a:lvl1pPr>
            <a:lvl5pPr marL="2031879" indent="0">
              <a:buNone/>
              <a:defRPr sz="1167"/>
            </a:lvl5pPr>
          </a:lstStyle>
          <a:p>
            <a:pPr lvl="0"/>
            <a:endParaRPr lang="da-DK" dirty="0"/>
          </a:p>
        </p:txBody>
      </p:sp>
      <p:sp>
        <p:nvSpPr>
          <p:cNvPr id="14" name="Pladsholder til tekst 26"/>
          <p:cNvSpPr>
            <a:spLocks noGrp="1"/>
          </p:cNvSpPr>
          <p:nvPr>
            <p:ph type="body" sz="quarter" idx="17" hasCustomPrompt="1"/>
          </p:nvPr>
        </p:nvSpPr>
        <p:spPr>
          <a:xfrm>
            <a:off x="6421950" y="1273328"/>
            <a:ext cx="2800311" cy="348199"/>
          </a:xfrm>
          <a:prstGeom prst="rect">
            <a:avLst/>
          </a:prstGeom>
          <a:solidFill>
            <a:schemeClr val="accent2"/>
          </a:solidFill>
        </p:spPr>
        <p:txBody>
          <a:bodyPr anchor="ctr"/>
          <a:lstStyle>
            <a:lvl1pPr marL="0" indent="0" algn="l">
              <a:buNone/>
              <a:defRPr sz="1556" b="1" cap="all" baseline="0">
                <a:solidFill>
                  <a:schemeClr val="bg1"/>
                </a:solidFill>
                <a:latin typeface="NeuzeitGroExtBla" panose="00000A00000000000000" pitchFamily="50" charset="0"/>
              </a:defRPr>
            </a:lvl1pPr>
            <a:lvl5pPr marL="2031879" indent="0">
              <a:buNone/>
              <a:defRPr sz="1167"/>
            </a:lvl5pPr>
          </a:lstStyle>
          <a:p>
            <a:pPr lvl="0"/>
            <a:endParaRPr lang="da-DK" dirty="0"/>
          </a:p>
        </p:txBody>
      </p:sp>
      <p:sp>
        <p:nvSpPr>
          <p:cNvPr id="15" name="Pladsholder til tekst 2">
            <a:extLst>
              <a:ext uri="{FF2B5EF4-FFF2-40B4-BE49-F238E27FC236}">
                <a16:creationId xmlns:a16="http://schemas.microsoft.com/office/drawing/2014/main" id="{20091C3B-EFA0-40B0-B0F2-BFC49A6C3513}"/>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2" name="Pladsholder til sidefod 1">
            <a:extLst>
              <a:ext uri="{FF2B5EF4-FFF2-40B4-BE49-F238E27FC236}">
                <a16:creationId xmlns:a16="http://schemas.microsoft.com/office/drawing/2014/main" id="{0A9AAA77-186E-49BB-BE45-AA259878B37C}"/>
              </a:ext>
            </a:extLst>
          </p:cNvPr>
          <p:cNvSpPr>
            <a:spLocks noGrp="1"/>
          </p:cNvSpPr>
          <p:nvPr>
            <p:ph type="ftr" sz="quarter" idx="18"/>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36434739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okse x 4">
    <p:spTree>
      <p:nvGrpSpPr>
        <p:cNvPr id="1" name=""/>
        <p:cNvGrpSpPr/>
        <p:nvPr/>
      </p:nvGrpSpPr>
      <p:grpSpPr>
        <a:xfrm>
          <a:off x="0" y="0"/>
          <a:ext cx="0" cy="0"/>
          <a:chOff x="0" y="0"/>
          <a:chExt cx="0" cy="0"/>
        </a:xfrm>
      </p:grpSpPr>
      <p:sp>
        <p:nvSpPr>
          <p:cNvPr id="7" name="Rektangel 6"/>
          <p:cNvSpPr/>
          <p:nvPr userDrawn="1"/>
        </p:nvSpPr>
        <p:spPr>
          <a:xfrm>
            <a:off x="2750645" y="1629906"/>
            <a:ext cx="2240248" cy="30897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p>
        </p:txBody>
      </p:sp>
      <p:sp>
        <p:nvSpPr>
          <p:cNvPr id="8" name="Pladsholder til tekst 26"/>
          <p:cNvSpPr>
            <a:spLocks noGrp="1"/>
          </p:cNvSpPr>
          <p:nvPr>
            <p:ph type="body" sz="quarter" idx="13" hasCustomPrompt="1"/>
          </p:nvPr>
        </p:nvSpPr>
        <p:spPr>
          <a:xfrm>
            <a:off x="2759746" y="1701921"/>
            <a:ext cx="2240248" cy="3012495"/>
          </a:xfrm>
          <a:prstGeom prst="rect">
            <a:avLst/>
          </a:prstGeom>
        </p:spPr>
        <p:txBody>
          <a:bodyPr/>
          <a:lstStyle>
            <a:lvl1pPr marL="0" indent="0">
              <a:buNone/>
              <a:defRPr sz="1167" baseline="0"/>
            </a:lvl1pPr>
            <a:lvl5pPr marL="2031879" indent="0">
              <a:buNone/>
              <a:defRPr sz="1167"/>
            </a:lvl5pPr>
          </a:lstStyle>
          <a:p>
            <a:pPr lvl="0"/>
            <a:endParaRPr lang="da-DK" dirty="0"/>
          </a:p>
        </p:txBody>
      </p:sp>
      <p:sp>
        <p:nvSpPr>
          <p:cNvPr id="9" name="Rektangel 8"/>
          <p:cNvSpPr/>
          <p:nvPr userDrawn="1"/>
        </p:nvSpPr>
        <p:spPr>
          <a:xfrm>
            <a:off x="5169888" y="1631309"/>
            <a:ext cx="2240248" cy="30897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p>
        </p:txBody>
      </p:sp>
      <p:sp>
        <p:nvSpPr>
          <p:cNvPr id="10" name="Pladsholder til tekst 26"/>
          <p:cNvSpPr>
            <a:spLocks noGrp="1"/>
          </p:cNvSpPr>
          <p:nvPr>
            <p:ph type="body" sz="quarter" idx="14" hasCustomPrompt="1"/>
          </p:nvPr>
        </p:nvSpPr>
        <p:spPr>
          <a:xfrm>
            <a:off x="5169117" y="1703320"/>
            <a:ext cx="2240248" cy="3012495"/>
          </a:xfrm>
          <a:prstGeom prst="rect">
            <a:avLst/>
          </a:prstGeom>
        </p:spPr>
        <p:txBody>
          <a:bodyPr/>
          <a:lstStyle>
            <a:lvl1pPr marL="0" indent="0">
              <a:buNone/>
              <a:defRPr sz="1167" baseline="0"/>
            </a:lvl1pPr>
            <a:lvl5pPr marL="2031879" indent="0">
              <a:buNone/>
              <a:defRPr sz="1167"/>
            </a:lvl5pPr>
          </a:lstStyle>
          <a:p>
            <a:pPr lvl="0"/>
            <a:endParaRPr lang="da-DK" dirty="0"/>
          </a:p>
        </p:txBody>
      </p:sp>
      <p:sp>
        <p:nvSpPr>
          <p:cNvPr id="13" name="Pladsholder til tekst 26"/>
          <p:cNvSpPr>
            <a:spLocks noGrp="1"/>
          </p:cNvSpPr>
          <p:nvPr>
            <p:ph type="body" sz="quarter" idx="16" hasCustomPrompt="1"/>
          </p:nvPr>
        </p:nvSpPr>
        <p:spPr>
          <a:xfrm>
            <a:off x="2774129" y="1281708"/>
            <a:ext cx="2202673" cy="348199"/>
          </a:xfrm>
          <a:prstGeom prst="rect">
            <a:avLst/>
          </a:prstGeom>
          <a:solidFill>
            <a:schemeClr val="accent2"/>
          </a:solidFill>
        </p:spPr>
        <p:txBody>
          <a:bodyPr anchor="ctr"/>
          <a:lstStyle>
            <a:lvl1pPr marL="0" indent="0" algn="l">
              <a:buNone/>
              <a:defRPr sz="1556" b="1" strike="noStrike" cap="all" baseline="0">
                <a:solidFill>
                  <a:schemeClr val="bg1"/>
                </a:solidFill>
                <a:latin typeface="NeuzeitGroExtBla" panose="00000A00000000000000" pitchFamily="50" charset="0"/>
              </a:defRPr>
            </a:lvl1pPr>
            <a:lvl5pPr marL="2031879" indent="0">
              <a:buNone/>
              <a:defRPr sz="1167"/>
            </a:lvl5pPr>
          </a:lstStyle>
          <a:p>
            <a:pPr lvl="0"/>
            <a:endParaRPr lang="da-DK" dirty="0"/>
          </a:p>
        </p:txBody>
      </p:sp>
      <p:sp>
        <p:nvSpPr>
          <p:cNvPr id="14" name="Pladsholder til tekst 26"/>
          <p:cNvSpPr>
            <a:spLocks noGrp="1"/>
          </p:cNvSpPr>
          <p:nvPr>
            <p:ph type="body" sz="quarter" idx="17" hasCustomPrompt="1"/>
          </p:nvPr>
        </p:nvSpPr>
        <p:spPr>
          <a:xfrm>
            <a:off x="5169888" y="1283117"/>
            <a:ext cx="2240248" cy="348199"/>
          </a:xfrm>
          <a:prstGeom prst="rect">
            <a:avLst/>
          </a:prstGeom>
          <a:solidFill>
            <a:schemeClr val="accent2"/>
          </a:solidFill>
        </p:spPr>
        <p:txBody>
          <a:bodyPr anchor="ctr"/>
          <a:lstStyle>
            <a:lvl1pPr marL="0" indent="0" algn="l">
              <a:buNone/>
              <a:defRPr sz="1556" b="1" cap="all" baseline="0">
                <a:solidFill>
                  <a:schemeClr val="bg1"/>
                </a:solidFill>
                <a:latin typeface="NeuzeitGroExtBla" panose="00000A00000000000000" pitchFamily="50" charset="0"/>
              </a:defRPr>
            </a:lvl1pPr>
            <a:lvl5pPr marL="2031879" indent="0">
              <a:buNone/>
              <a:defRPr sz="1167"/>
            </a:lvl5pPr>
          </a:lstStyle>
          <a:p>
            <a:pPr lvl="0"/>
            <a:endParaRPr lang="da-DK" dirty="0"/>
          </a:p>
        </p:txBody>
      </p:sp>
      <p:sp>
        <p:nvSpPr>
          <p:cNvPr id="15" name="Pladsholder til tekst 2">
            <a:extLst>
              <a:ext uri="{FF2B5EF4-FFF2-40B4-BE49-F238E27FC236}">
                <a16:creationId xmlns:a16="http://schemas.microsoft.com/office/drawing/2014/main" id="{20091C3B-EFA0-40B0-B0F2-BFC49A6C3513}"/>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16" name="Rektangel 15">
            <a:extLst>
              <a:ext uri="{FF2B5EF4-FFF2-40B4-BE49-F238E27FC236}">
                <a16:creationId xmlns:a16="http://schemas.microsoft.com/office/drawing/2014/main" id="{5A8C0F87-CCDE-42A2-948A-B39EDEE820F5}"/>
              </a:ext>
            </a:extLst>
          </p:cNvPr>
          <p:cNvSpPr/>
          <p:nvPr userDrawn="1"/>
        </p:nvSpPr>
        <p:spPr>
          <a:xfrm>
            <a:off x="7588360" y="1621523"/>
            <a:ext cx="2240248" cy="30897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p>
        </p:txBody>
      </p:sp>
      <p:sp>
        <p:nvSpPr>
          <p:cNvPr id="17" name="Pladsholder til tekst 26">
            <a:extLst>
              <a:ext uri="{FF2B5EF4-FFF2-40B4-BE49-F238E27FC236}">
                <a16:creationId xmlns:a16="http://schemas.microsoft.com/office/drawing/2014/main" id="{5E83FFEA-E4BB-45C4-909B-086CD594F2D9}"/>
              </a:ext>
            </a:extLst>
          </p:cNvPr>
          <p:cNvSpPr>
            <a:spLocks noGrp="1"/>
          </p:cNvSpPr>
          <p:nvPr>
            <p:ph type="body" sz="quarter" idx="19" hasCustomPrompt="1"/>
          </p:nvPr>
        </p:nvSpPr>
        <p:spPr>
          <a:xfrm>
            <a:off x="7587587" y="1693538"/>
            <a:ext cx="2240248" cy="3012495"/>
          </a:xfrm>
          <a:prstGeom prst="rect">
            <a:avLst/>
          </a:prstGeom>
        </p:spPr>
        <p:txBody>
          <a:bodyPr/>
          <a:lstStyle>
            <a:lvl1pPr marL="0" indent="0">
              <a:buNone/>
              <a:defRPr sz="1167" baseline="0"/>
            </a:lvl1pPr>
            <a:lvl5pPr marL="2031879" indent="0">
              <a:buNone/>
              <a:defRPr sz="1167"/>
            </a:lvl5pPr>
          </a:lstStyle>
          <a:p>
            <a:pPr lvl="0"/>
            <a:endParaRPr lang="da-DK" dirty="0"/>
          </a:p>
        </p:txBody>
      </p:sp>
      <p:sp>
        <p:nvSpPr>
          <p:cNvPr id="18" name="Pladsholder til tekst 26">
            <a:extLst>
              <a:ext uri="{FF2B5EF4-FFF2-40B4-BE49-F238E27FC236}">
                <a16:creationId xmlns:a16="http://schemas.microsoft.com/office/drawing/2014/main" id="{FFC85536-FAB9-4FEB-8BAC-EDB6B451EF13}"/>
              </a:ext>
            </a:extLst>
          </p:cNvPr>
          <p:cNvSpPr>
            <a:spLocks noGrp="1"/>
          </p:cNvSpPr>
          <p:nvPr>
            <p:ph type="body" sz="quarter" idx="20" hasCustomPrompt="1"/>
          </p:nvPr>
        </p:nvSpPr>
        <p:spPr>
          <a:xfrm>
            <a:off x="7588360" y="1273328"/>
            <a:ext cx="2240248" cy="348199"/>
          </a:xfrm>
          <a:prstGeom prst="rect">
            <a:avLst/>
          </a:prstGeom>
          <a:solidFill>
            <a:schemeClr val="accent2"/>
          </a:solidFill>
        </p:spPr>
        <p:txBody>
          <a:bodyPr anchor="ctr"/>
          <a:lstStyle>
            <a:lvl1pPr marL="0" indent="0" algn="l">
              <a:buNone/>
              <a:defRPr sz="1556" b="1" cap="all" baseline="0">
                <a:solidFill>
                  <a:schemeClr val="bg1"/>
                </a:solidFill>
                <a:latin typeface="NeuzeitGroExtBla" panose="00000A00000000000000" pitchFamily="50" charset="0"/>
              </a:defRPr>
            </a:lvl1pPr>
            <a:lvl5pPr marL="2031879" indent="0">
              <a:buNone/>
              <a:defRPr sz="1167"/>
            </a:lvl5pPr>
          </a:lstStyle>
          <a:p>
            <a:pPr lvl="0"/>
            <a:endParaRPr lang="da-DK" dirty="0"/>
          </a:p>
        </p:txBody>
      </p:sp>
      <p:sp>
        <p:nvSpPr>
          <p:cNvPr id="2" name="Pladsholder til sidefod 1">
            <a:extLst>
              <a:ext uri="{FF2B5EF4-FFF2-40B4-BE49-F238E27FC236}">
                <a16:creationId xmlns:a16="http://schemas.microsoft.com/office/drawing/2014/main" id="{F93B0E8B-D954-43F1-8223-B6A7BD908CDB}"/>
              </a:ext>
            </a:extLst>
          </p:cNvPr>
          <p:cNvSpPr>
            <a:spLocks noGrp="1"/>
          </p:cNvSpPr>
          <p:nvPr>
            <p:ph type="ftr" sz="quarter" idx="21"/>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
        <p:nvSpPr>
          <p:cNvPr id="19" name="Rektangel 18">
            <a:extLst>
              <a:ext uri="{FF2B5EF4-FFF2-40B4-BE49-F238E27FC236}">
                <a16:creationId xmlns:a16="http://schemas.microsoft.com/office/drawing/2014/main" id="{7D1EB93C-29CA-4343-96C3-834F438A0527}"/>
              </a:ext>
            </a:extLst>
          </p:cNvPr>
          <p:cNvSpPr/>
          <p:nvPr userDrawn="1"/>
        </p:nvSpPr>
        <p:spPr>
          <a:xfrm>
            <a:off x="360254" y="1621523"/>
            <a:ext cx="2240248" cy="308973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p>
        </p:txBody>
      </p:sp>
      <p:sp>
        <p:nvSpPr>
          <p:cNvPr id="20" name="Pladsholder til tekst 26">
            <a:extLst>
              <a:ext uri="{FF2B5EF4-FFF2-40B4-BE49-F238E27FC236}">
                <a16:creationId xmlns:a16="http://schemas.microsoft.com/office/drawing/2014/main" id="{51A1E709-24ED-426E-A2AE-64FEE98F0937}"/>
              </a:ext>
            </a:extLst>
          </p:cNvPr>
          <p:cNvSpPr>
            <a:spLocks noGrp="1"/>
          </p:cNvSpPr>
          <p:nvPr>
            <p:ph type="body" sz="quarter" idx="12" hasCustomPrompt="1"/>
          </p:nvPr>
        </p:nvSpPr>
        <p:spPr>
          <a:xfrm>
            <a:off x="359478" y="1693538"/>
            <a:ext cx="2240248" cy="3012495"/>
          </a:xfrm>
          <a:prstGeom prst="rect">
            <a:avLst/>
          </a:prstGeom>
        </p:spPr>
        <p:txBody>
          <a:bodyPr/>
          <a:lstStyle>
            <a:lvl1pPr marL="0" indent="0">
              <a:buNone/>
              <a:defRPr sz="1167" baseline="0"/>
            </a:lvl1pPr>
            <a:lvl5pPr marL="2031879" indent="0">
              <a:buNone/>
              <a:defRPr sz="1167"/>
            </a:lvl5pPr>
          </a:lstStyle>
          <a:p>
            <a:pPr lvl="0"/>
            <a:endParaRPr lang="da-DK" dirty="0"/>
          </a:p>
        </p:txBody>
      </p:sp>
      <p:sp>
        <p:nvSpPr>
          <p:cNvPr id="21" name="Pladsholder til tekst 26">
            <a:extLst>
              <a:ext uri="{FF2B5EF4-FFF2-40B4-BE49-F238E27FC236}">
                <a16:creationId xmlns:a16="http://schemas.microsoft.com/office/drawing/2014/main" id="{10C80CC5-9B08-4331-9644-282930572832}"/>
              </a:ext>
            </a:extLst>
          </p:cNvPr>
          <p:cNvSpPr>
            <a:spLocks noGrp="1"/>
          </p:cNvSpPr>
          <p:nvPr>
            <p:ph type="body" sz="quarter" idx="15" hasCustomPrompt="1"/>
          </p:nvPr>
        </p:nvSpPr>
        <p:spPr>
          <a:xfrm>
            <a:off x="359478" y="1273328"/>
            <a:ext cx="2240248" cy="348199"/>
          </a:xfrm>
          <a:prstGeom prst="rect">
            <a:avLst/>
          </a:prstGeom>
          <a:solidFill>
            <a:schemeClr val="accent2"/>
          </a:solidFill>
        </p:spPr>
        <p:txBody>
          <a:bodyPr anchor="ctr"/>
          <a:lstStyle>
            <a:lvl1pPr marL="0" indent="0" algn="l">
              <a:buNone/>
              <a:defRPr sz="1556" b="1" cap="all" baseline="0">
                <a:solidFill>
                  <a:schemeClr val="bg1"/>
                </a:solidFill>
                <a:latin typeface="NeuzeitGroExtBla" panose="00000A00000000000000" pitchFamily="50" charset="0"/>
              </a:defRPr>
            </a:lvl1pPr>
            <a:lvl5pPr marL="2031879" indent="0">
              <a:buNone/>
              <a:defRPr sz="1167"/>
            </a:lvl5pPr>
          </a:lstStyle>
          <a:p>
            <a:pPr lvl="0"/>
            <a:endParaRPr lang="da-DK" dirty="0"/>
          </a:p>
        </p:txBody>
      </p:sp>
    </p:spTree>
    <p:extLst>
      <p:ext uri="{BB962C8B-B14F-4D97-AF65-F5344CB8AC3E}">
        <p14:creationId xmlns:p14="http://schemas.microsoft.com/office/powerpoint/2010/main" val="31592466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illede og 2 spalter">
    <p:spTree>
      <p:nvGrpSpPr>
        <p:cNvPr id="1" name=""/>
        <p:cNvGrpSpPr/>
        <p:nvPr/>
      </p:nvGrpSpPr>
      <p:grpSpPr>
        <a:xfrm>
          <a:off x="0" y="0"/>
          <a:ext cx="0" cy="0"/>
          <a:chOff x="0" y="0"/>
          <a:chExt cx="0" cy="0"/>
        </a:xfrm>
      </p:grpSpPr>
      <p:sp>
        <p:nvSpPr>
          <p:cNvPr id="5" name="Pladsholder til billede 4"/>
          <p:cNvSpPr>
            <a:spLocks noGrp="1"/>
          </p:cNvSpPr>
          <p:nvPr>
            <p:ph type="pic" sz="quarter" idx="13"/>
          </p:nvPr>
        </p:nvSpPr>
        <p:spPr>
          <a:xfrm>
            <a:off x="-13339" y="-8532"/>
            <a:ext cx="10173340" cy="2569468"/>
          </a:xfrm>
          <a:prstGeom prst="rect">
            <a:avLst/>
          </a:prstGeom>
          <a:solidFill>
            <a:schemeClr val="bg1">
              <a:lumMod val="85000"/>
            </a:schemeClr>
          </a:solidFill>
        </p:spPr>
        <p:txBody>
          <a:bodyPr/>
          <a:lstStyle>
            <a:lvl1pPr>
              <a:defRPr sz="222">
                <a:solidFill>
                  <a:schemeClr val="bg1">
                    <a:lumMod val="85000"/>
                  </a:schemeClr>
                </a:solidFill>
              </a:defRPr>
            </a:lvl1pPr>
          </a:lstStyle>
          <a:p>
            <a:r>
              <a:rPr lang="da-DK"/>
              <a:t>Klik på ikonet for at tilføje et billede</a:t>
            </a:r>
            <a:endParaRPr lang="en-US" dirty="0"/>
          </a:p>
        </p:txBody>
      </p:sp>
      <p:sp>
        <p:nvSpPr>
          <p:cNvPr id="4" name="Pladsholder til tekst 4"/>
          <p:cNvSpPr>
            <a:spLocks noGrp="1"/>
          </p:cNvSpPr>
          <p:nvPr>
            <p:ph type="body" sz="quarter" idx="11" hasCustomPrompt="1"/>
          </p:nvPr>
        </p:nvSpPr>
        <p:spPr>
          <a:xfrm>
            <a:off x="1649049" y="481020"/>
            <a:ext cx="6861907" cy="575593"/>
          </a:xfrm>
          <a:prstGeom prst="rect">
            <a:avLst/>
          </a:prstGeom>
        </p:spPr>
        <p:txBody>
          <a:bodyPr anchor="t"/>
          <a:lstStyle>
            <a:lvl1pPr marL="0" indent="0" algn="ctr">
              <a:buFontTx/>
              <a:buNone/>
              <a:defRPr sz="3111" b="0">
                <a:solidFill>
                  <a:schemeClr val="bg1"/>
                </a:solidFill>
                <a:latin typeface="NeuzeitGroBla" panose="00000A00000000000000" pitchFamily="50" charset="0"/>
              </a:defRPr>
            </a:lvl1pPr>
          </a:lstStyle>
          <a:p>
            <a:pPr lvl="0"/>
            <a:r>
              <a:rPr lang="da-DK" dirty="0"/>
              <a:t>Overskrift</a:t>
            </a:r>
            <a:endParaRPr lang="en-US" dirty="0"/>
          </a:p>
        </p:txBody>
      </p:sp>
      <p:sp>
        <p:nvSpPr>
          <p:cNvPr id="10" name="Pladsholder til tekst 7"/>
          <p:cNvSpPr>
            <a:spLocks noGrp="1"/>
          </p:cNvSpPr>
          <p:nvPr>
            <p:ph type="body" sz="quarter" idx="16" hasCustomPrompt="1"/>
          </p:nvPr>
        </p:nvSpPr>
        <p:spPr>
          <a:xfrm>
            <a:off x="519493" y="2857500"/>
            <a:ext cx="4320480" cy="288032"/>
          </a:xfrm>
          <a:prstGeom prst="rect">
            <a:avLst/>
          </a:prstGeom>
        </p:spPr>
        <p:txBody>
          <a:bodyPr/>
          <a:lstStyle>
            <a:lvl1pPr marL="0" indent="0">
              <a:buNone/>
              <a:defRPr sz="1556" b="1" cap="all" baseline="0">
                <a:solidFill>
                  <a:schemeClr val="accent2"/>
                </a:solidFill>
                <a:latin typeface="NeuzeitGroExtBla" panose="00000A00000000000000" pitchFamily="50" charset="0"/>
              </a:defRPr>
            </a:lvl1pPr>
            <a:lvl2pPr marL="190489" indent="-190489">
              <a:buFont typeface="Arial" panose="020B0604020202020204" pitchFamily="34" charset="0"/>
              <a:buChar char="•"/>
              <a:defRPr sz="1167"/>
            </a:lvl2pPr>
            <a:lvl3pPr marL="1015939" indent="0">
              <a:buNone/>
              <a:defRPr sz="1167"/>
            </a:lvl3pPr>
            <a:lvl4pPr marL="1523909" indent="0">
              <a:buNone/>
              <a:defRPr sz="1167"/>
            </a:lvl4pPr>
            <a:lvl5pPr marL="2031879" indent="0">
              <a:buNone/>
              <a:defRPr sz="1167"/>
            </a:lvl5pPr>
          </a:lstStyle>
          <a:p>
            <a:pPr lvl="0"/>
            <a:r>
              <a:rPr lang="da-DK" dirty="0"/>
              <a:t>Overskrift</a:t>
            </a:r>
          </a:p>
        </p:txBody>
      </p:sp>
      <p:sp>
        <p:nvSpPr>
          <p:cNvPr id="11" name="Pladsholder til tekst 8"/>
          <p:cNvSpPr>
            <a:spLocks noGrp="1"/>
          </p:cNvSpPr>
          <p:nvPr>
            <p:ph type="body" sz="quarter" idx="17" hasCustomPrompt="1"/>
          </p:nvPr>
        </p:nvSpPr>
        <p:spPr>
          <a:xfrm>
            <a:off x="519498" y="3145610"/>
            <a:ext cx="4320479" cy="1800125"/>
          </a:xfrm>
          <a:prstGeom prst="rect">
            <a:avLst/>
          </a:prstGeom>
        </p:spPr>
        <p:txBody>
          <a:bodyPr/>
          <a:lstStyle>
            <a:lvl1pPr marL="0" indent="0" algn="l">
              <a:buFontTx/>
              <a:buNone/>
              <a:defRPr sz="1167" b="0">
                <a:solidFill>
                  <a:schemeClr val="tx1"/>
                </a:solidFill>
                <a:latin typeface="+mn-lt"/>
              </a:defRPr>
            </a:lvl1pPr>
            <a:lvl2pPr algn="l">
              <a:defRPr sz="1167">
                <a:latin typeface="+mn-lt"/>
              </a:defRPr>
            </a:lvl2pPr>
            <a:lvl3pPr algn="l">
              <a:defRPr sz="1167">
                <a:latin typeface="+mn-lt"/>
              </a:defRPr>
            </a:lvl3pPr>
            <a:lvl4pPr algn="l">
              <a:defRPr sz="1167">
                <a:latin typeface="+mn-lt"/>
              </a:defRPr>
            </a:lvl4pPr>
            <a:lvl5pPr algn="l">
              <a:defRPr sz="1167">
                <a:latin typeface="+mn-lt"/>
              </a:defRPr>
            </a:lvl5pPr>
          </a:lstStyle>
          <a:p>
            <a:pPr lvl="0"/>
            <a:r>
              <a:rPr lang="da-DK" dirty="0"/>
              <a:t>xxx</a:t>
            </a:r>
            <a:endParaRPr lang="en-US" dirty="0"/>
          </a:p>
        </p:txBody>
      </p:sp>
      <p:sp>
        <p:nvSpPr>
          <p:cNvPr id="12" name="Pladsholder til tekst 7"/>
          <p:cNvSpPr>
            <a:spLocks noGrp="1"/>
          </p:cNvSpPr>
          <p:nvPr>
            <p:ph type="body" sz="quarter" idx="18" hasCustomPrompt="1"/>
          </p:nvPr>
        </p:nvSpPr>
        <p:spPr>
          <a:xfrm>
            <a:off x="5320027" y="2857500"/>
            <a:ext cx="4320480" cy="288032"/>
          </a:xfrm>
          <a:prstGeom prst="rect">
            <a:avLst/>
          </a:prstGeom>
        </p:spPr>
        <p:txBody>
          <a:bodyPr/>
          <a:lstStyle>
            <a:lvl1pPr marL="0" indent="0">
              <a:buNone/>
              <a:defRPr sz="1556" b="1" cap="all" baseline="0">
                <a:solidFill>
                  <a:schemeClr val="accent2"/>
                </a:solidFill>
                <a:latin typeface="NeuzeitGroExtBla" panose="00000A00000000000000" pitchFamily="50" charset="0"/>
              </a:defRPr>
            </a:lvl1pPr>
            <a:lvl2pPr marL="190489" indent="-190489">
              <a:buFont typeface="Arial" panose="020B0604020202020204" pitchFamily="34" charset="0"/>
              <a:buChar char="•"/>
              <a:defRPr sz="1167"/>
            </a:lvl2pPr>
            <a:lvl3pPr marL="1015939" indent="0">
              <a:buNone/>
              <a:defRPr sz="1167"/>
            </a:lvl3pPr>
            <a:lvl4pPr marL="1523909" indent="0">
              <a:buNone/>
              <a:defRPr sz="1167"/>
            </a:lvl4pPr>
            <a:lvl5pPr marL="2031879" indent="0">
              <a:buNone/>
              <a:defRPr sz="1167"/>
            </a:lvl5pPr>
          </a:lstStyle>
          <a:p>
            <a:pPr lvl="0"/>
            <a:r>
              <a:rPr lang="da-DK" dirty="0"/>
              <a:t>Overskrift</a:t>
            </a:r>
          </a:p>
        </p:txBody>
      </p:sp>
      <p:sp>
        <p:nvSpPr>
          <p:cNvPr id="13" name="Pladsholder til tekst 8"/>
          <p:cNvSpPr>
            <a:spLocks noGrp="1"/>
          </p:cNvSpPr>
          <p:nvPr>
            <p:ph type="body" sz="quarter" idx="19" hasCustomPrompt="1"/>
          </p:nvPr>
        </p:nvSpPr>
        <p:spPr>
          <a:xfrm>
            <a:off x="5320032" y="3145610"/>
            <a:ext cx="4320479" cy="1800125"/>
          </a:xfrm>
          <a:prstGeom prst="rect">
            <a:avLst/>
          </a:prstGeom>
        </p:spPr>
        <p:txBody>
          <a:bodyPr/>
          <a:lstStyle>
            <a:lvl1pPr marL="0" indent="0" algn="l">
              <a:buFontTx/>
              <a:buNone/>
              <a:defRPr sz="1167" b="0">
                <a:solidFill>
                  <a:schemeClr val="tx1"/>
                </a:solidFill>
                <a:latin typeface="+mn-lt"/>
              </a:defRPr>
            </a:lvl1pPr>
            <a:lvl2pPr algn="l">
              <a:defRPr sz="1167">
                <a:latin typeface="+mn-lt"/>
              </a:defRPr>
            </a:lvl2pPr>
            <a:lvl3pPr algn="l">
              <a:defRPr sz="1167">
                <a:latin typeface="+mn-lt"/>
              </a:defRPr>
            </a:lvl3pPr>
            <a:lvl4pPr algn="l">
              <a:defRPr sz="1167">
                <a:latin typeface="+mn-lt"/>
              </a:defRPr>
            </a:lvl4pPr>
            <a:lvl5pPr algn="l">
              <a:defRPr sz="1167">
                <a:latin typeface="+mn-lt"/>
              </a:defRPr>
            </a:lvl5pPr>
          </a:lstStyle>
          <a:p>
            <a:pPr lvl="0"/>
            <a:r>
              <a:rPr lang="da-DK" dirty="0"/>
              <a:t>xxx</a:t>
            </a:r>
            <a:endParaRPr lang="en-US" dirty="0"/>
          </a:p>
        </p:txBody>
      </p:sp>
      <p:sp>
        <p:nvSpPr>
          <p:cNvPr id="2" name="Pladsholder til sidefod 1">
            <a:extLst>
              <a:ext uri="{FF2B5EF4-FFF2-40B4-BE49-F238E27FC236}">
                <a16:creationId xmlns:a16="http://schemas.microsoft.com/office/drawing/2014/main" id="{87E20A81-6B5C-4F37-8558-33DD4A75A39F}"/>
              </a:ext>
            </a:extLst>
          </p:cNvPr>
          <p:cNvSpPr>
            <a:spLocks noGrp="1"/>
          </p:cNvSpPr>
          <p:nvPr>
            <p:ph type="ftr" sz="quarter" idx="20"/>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14844503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4D0F778B-18F7-4A57-B95F-267FAE7CC726}"/>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2" name="Pladsholder til sidefod 1">
            <a:extLst>
              <a:ext uri="{FF2B5EF4-FFF2-40B4-BE49-F238E27FC236}">
                <a16:creationId xmlns:a16="http://schemas.microsoft.com/office/drawing/2014/main" id="{4EDA7E37-1AE3-437E-9FE6-FB23C6CDC1A7}"/>
              </a:ext>
            </a:extLst>
          </p:cNvPr>
          <p:cNvSpPr>
            <a:spLocks noGrp="1"/>
          </p:cNvSpPr>
          <p:nvPr>
            <p:ph type="ftr" sz="quarter" idx="11"/>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1077961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nalyseslide med beskrivelse">
    <p:spTree>
      <p:nvGrpSpPr>
        <p:cNvPr id="1" name=""/>
        <p:cNvGrpSpPr/>
        <p:nvPr/>
      </p:nvGrpSpPr>
      <p:grpSpPr>
        <a:xfrm>
          <a:off x="0" y="0"/>
          <a:ext cx="0" cy="0"/>
          <a:chOff x="0" y="0"/>
          <a:chExt cx="0" cy="0"/>
        </a:xfrm>
      </p:grpSpPr>
      <p:sp>
        <p:nvSpPr>
          <p:cNvPr id="3" name="Pladsholder til tekst 51">
            <a:extLst>
              <a:ext uri="{FF2B5EF4-FFF2-40B4-BE49-F238E27FC236}">
                <a16:creationId xmlns:a16="http://schemas.microsoft.com/office/drawing/2014/main" id="{6211EFCE-FCB5-40A6-D65A-F0085D46E356}"/>
              </a:ext>
            </a:extLst>
          </p:cNvPr>
          <p:cNvSpPr>
            <a:spLocks noGrp="1"/>
          </p:cNvSpPr>
          <p:nvPr>
            <p:ph type="body" sz="quarter" idx="10" hasCustomPrompt="1"/>
          </p:nvPr>
        </p:nvSpPr>
        <p:spPr>
          <a:xfrm>
            <a:off x="358775" y="120650"/>
            <a:ext cx="8897689"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4" name="Pladsholder til tekst 53">
            <a:extLst>
              <a:ext uri="{FF2B5EF4-FFF2-40B4-BE49-F238E27FC236}">
                <a16:creationId xmlns:a16="http://schemas.microsoft.com/office/drawing/2014/main" id="{CE3A603F-697E-0732-620E-A7C5721AC19F}"/>
              </a:ext>
            </a:extLst>
          </p:cNvPr>
          <p:cNvSpPr>
            <a:spLocks noGrp="1"/>
          </p:cNvSpPr>
          <p:nvPr>
            <p:ph type="body" sz="quarter" idx="11" hasCustomPrompt="1"/>
          </p:nvPr>
        </p:nvSpPr>
        <p:spPr>
          <a:xfrm>
            <a:off x="358775" y="336550"/>
            <a:ext cx="8897689" cy="454025"/>
          </a:xfrm>
          <a:prstGeom prst="rect">
            <a:avLst/>
          </a:prstGeom>
        </p:spPr>
        <p:txBody>
          <a:bodyPr/>
          <a:lstStyle>
            <a:lvl1pPr marL="0" indent="0">
              <a:buNone/>
              <a:defRPr sz="2200">
                <a:latin typeface="+mj-lt"/>
              </a:defRPr>
            </a:lvl1pPr>
          </a:lstStyle>
          <a:p>
            <a:pPr lvl="0"/>
            <a:r>
              <a:rPr lang="da-DK" dirty="0"/>
              <a:t>Overskrift</a:t>
            </a:r>
          </a:p>
        </p:txBody>
      </p:sp>
      <p:sp>
        <p:nvSpPr>
          <p:cNvPr id="5" name="Pladsholder til tekst 10">
            <a:extLst>
              <a:ext uri="{FF2B5EF4-FFF2-40B4-BE49-F238E27FC236}">
                <a16:creationId xmlns:a16="http://schemas.microsoft.com/office/drawing/2014/main" id="{AC6ECC45-D62C-6395-4244-1CE26C19B03D}"/>
              </a:ext>
            </a:extLst>
          </p:cNvPr>
          <p:cNvSpPr>
            <a:spLocks noGrp="1"/>
          </p:cNvSpPr>
          <p:nvPr>
            <p:ph type="body" sz="quarter" idx="17" hasCustomPrompt="1"/>
          </p:nvPr>
        </p:nvSpPr>
        <p:spPr>
          <a:xfrm>
            <a:off x="358775" y="941746"/>
            <a:ext cx="8897688" cy="254000"/>
          </a:xfrm>
          <a:prstGeom prst="rect">
            <a:avLst/>
          </a:prstGeom>
        </p:spPr>
        <p:txBody>
          <a:bodyPr/>
          <a:lstStyle>
            <a:lvl1pPr marL="0" indent="0">
              <a:buNone/>
              <a:defRPr sz="1200">
                <a:latin typeface="NeuzeitGroBla" panose="00000A00000000000000" pitchFamily="50" charset="0"/>
              </a:defRPr>
            </a:lvl1pPr>
          </a:lstStyle>
          <a:p>
            <a:pPr lvl="0"/>
            <a:r>
              <a:rPr lang="da-DK" dirty="0"/>
              <a:t>Grafikoverskrift</a:t>
            </a:r>
          </a:p>
        </p:txBody>
      </p:sp>
      <p:sp>
        <p:nvSpPr>
          <p:cNvPr id="7" name="Pladsholder til tekst 6">
            <a:extLst>
              <a:ext uri="{FF2B5EF4-FFF2-40B4-BE49-F238E27FC236}">
                <a16:creationId xmlns:a16="http://schemas.microsoft.com/office/drawing/2014/main" id="{B50BEF23-3790-229F-0F37-4386912FEEC9}"/>
              </a:ext>
            </a:extLst>
          </p:cNvPr>
          <p:cNvSpPr>
            <a:spLocks noGrp="1"/>
          </p:cNvSpPr>
          <p:nvPr>
            <p:ph type="body" sz="quarter" idx="18" hasCustomPrompt="1"/>
          </p:nvPr>
        </p:nvSpPr>
        <p:spPr>
          <a:xfrm>
            <a:off x="358775" y="1195389"/>
            <a:ext cx="8897938" cy="339213"/>
          </a:xfrm>
          <a:prstGeom prst="rect">
            <a:avLst/>
          </a:prstGeom>
        </p:spPr>
        <p:txBody>
          <a:bodyPr/>
          <a:lstStyle>
            <a:lvl1pPr>
              <a:buNone/>
              <a:defRPr sz="1000">
                <a:latin typeface="+mn-lt"/>
              </a:defRPr>
            </a:lvl1pPr>
          </a:lstStyle>
          <a:p>
            <a:pPr lvl="0"/>
            <a:r>
              <a:rPr lang="da-DK" dirty="0"/>
              <a:t>Blandt…</a:t>
            </a:r>
          </a:p>
        </p:txBody>
      </p:sp>
      <p:sp>
        <p:nvSpPr>
          <p:cNvPr id="8" name="Pladsholder til tekst 6">
            <a:extLst>
              <a:ext uri="{FF2B5EF4-FFF2-40B4-BE49-F238E27FC236}">
                <a16:creationId xmlns:a16="http://schemas.microsoft.com/office/drawing/2014/main" id="{086481D7-A7E8-8FE3-8CBD-8FE387310066}"/>
              </a:ext>
            </a:extLst>
          </p:cNvPr>
          <p:cNvSpPr>
            <a:spLocks noGrp="1"/>
          </p:cNvSpPr>
          <p:nvPr>
            <p:ph type="body" sz="quarter" idx="19" hasCustomPrompt="1"/>
          </p:nvPr>
        </p:nvSpPr>
        <p:spPr>
          <a:xfrm>
            <a:off x="1310509" y="5486401"/>
            <a:ext cx="7945954" cy="228600"/>
          </a:xfrm>
          <a:prstGeom prst="rect">
            <a:avLst/>
          </a:prstGeom>
        </p:spPr>
        <p:txBody>
          <a:bodyPr/>
          <a:lstStyle>
            <a:lvl1pPr>
              <a:buNone/>
              <a:defRPr sz="900">
                <a:latin typeface="+mn-lt"/>
              </a:defRPr>
            </a:lvl1pPr>
          </a:lstStyle>
          <a:p>
            <a:pPr lvl="0"/>
            <a:r>
              <a:rPr lang="da-DK" dirty="0"/>
              <a:t>Spørgsmål &amp; base</a:t>
            </a:r>
          </a:p>
        </p:txBody>
      </p:sp>
      <p:pic>
        <p:nvPicPr>
          <p:cNvPr id="6" name="Billede 5" descr="Et billede, der indeholder Grafik, skærmbillede, design&#10;&#10;AI-genereret indhold kan være ukorrekt.">
            <a:extLst>
              <a:ext uri="{FF2B5EF4-FFF2-40B4-BE49-F238E27FC236}">
                <a16:creationId xmlns:a16="http://schemas.microsoft.com/office/drawing/2014/main" id="{BE74D141-7D10-FEB4-A763-E4C17B6B75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55454" y="5153892"/>
            <a:ext cx="718016" cy="517454"/>
          </a:xfrm>
          <a:prstGeom prst="rect">
            <a:avLst/>
          </a:prstGeom>
        </p:spPr>
      </p:pic>
      <p:sp>
        <p:nvSpPr>
          <p:cNvPr id="2" name="Sidetal">
            <a:extLst>
              <a:ext uri="{FF2B5EF4-FFF2-40B4-BE49-F238E27FC236}">
                <a16:creationId xmlns:a16="http://schemas.microsoft.com/office/drawing/2014/main" id="{2AAF9E31-45EE-6B5A-10B8-C1DAAB7A4D1F}"/>
              </a:ext>
            </a:extLst>
          </p:cNvPr>
          <p:cNvSpPr txBox="1"/>
          <p:nvPr userDrawn="1"/>
        </p:nvSpPr>
        <p:spPr>
          <a:xfrm>
            <a:off x="338599" y="5411788"/>
            <a:ext cx="2261127" cy="246221"/>
          </a:xfrm>
          <a:prstGeom prst="rect">
            <a:avLst/>
          </a:prstGeom>
          <a:noFill/>
        </p:spPr>
        <p:txBody>
          <a:bodyPr wrap="square" rtlCol="0">
            <a:spAutoFit/>
          </a:bodyPr>
          <a:lstStyle/>
          <a:p>
            <a:r>
              <a:rPr lang="da-DK" sz="1000" dirty="0">
                <a:solidFill>
                  <a:schemeClr val="accent1"/>
                </a:solidFill>
                <a:latin typeface="+mn-lt"/>
              </a:rPr>
              <a:t>WILKE I </a:t>
            </a:r>
            <a:fld id="{813BF5AE-88F1-487D-9D18-5140AF9D2A16}" type="slidenum">
              <a:rPr lang="da-DK" sz="1000" smtClean="0">
                <a:solidFill>
                  <a:schemeClr val="accent1"/>
                </a:solidFill>
                <a:latin typeface="+mn-lt"/>
              </a:rPr>
              <a:t>‹nr.›</a:t>
            </a:fld>
            <a:endParaRPr lang="da-DK" sz="1000" dirty="0">
              <a:solidFill>
                <a:schemeClr val="accent1"/>
              </a:solidFill>
              <a:latin typeface="+mn-lt"/>
            </a:endParaRPr>
          </a:p>
        </p:txBody>
      </p:sp>
    </p:spTree>
    <p:extLst>
      <p:ext uri="{BB962C8B-B14F-4D97-AF65-F5344CB8AC3E}">
        <p14:creationId xmlns:p14="http://schemas.microsoft.com/office/powerpoint/2010/main" val="9264389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lank_no_logo">
    <p:spTree>
      <p:nvGrpSpPr>
        <p:cNvPr id="1" name=""/>
        <p:cNvGrpSpPr/>
        <p:nvPr/>
      </p:nvGrpSpPr>
      <p:grpSpPr>
        <a:xfrm>
          <a:off x="0" y="0"/>
          <a:ext cx="0" cy="0"/>
          <a:chOff x="0" y="0"/>
          <a:chExt cx="0" cy="0"/>
        </a:xfrm>
      </p:grpSpPr>
      <p:sp>
        <p:nvSpPr>
          <p:cNvPr id="3" name="Rektangel 2"/>
          <p:cNvSpPr/>
          <p:nvPr userDrawn="1"/>
        </p:nvSpPr>
        <p:spPr>
          <a:xfrm>
            <a:off x="9" y="0"/>
            <a:ext cx="10160000" cy="5715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endParaRPr>
          </a:p>
        </p:txBody>
      </p:sp>
      <p:sp>
        <p:nvSpPr>
          <p:cNvPr id="6" name="Pladsholder til tekst 2">
            <a:extLst>
              <a:ext uri="{FF2B5EF4-FFF2-40B4-BE49-F238E27FC236}">
                <a16:creationId xmlns:a16="http://schemas.microsoft.com/office/drawing/2014/main" id="{DCD37FD2-2123-4FC7-9075-E740E6553B87}"/>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7" name="Pladsholder til sidefod 1">
            <a:extLst>
              <a:ext uri="{FF2B5EF4-FFF2-40B4-BE49-F238E27FC236}">
                <a16:creationId xmlns:a16="http://schemas.microsoft.com/office/drawing/2014/main" id="{B8C0553E-7E7B-4B67-8FB3-C24F3813E9E4}"/>
              </a:ext>
            </a:extLst>
          </p:cNvPr>
          <p:cNvSpPr>
            <a:spLocks noGrp="1"/>
          </p:cNvSpPr>
          <p:nvPr>
            <p:ph type="ftr" sz="quarter" idx="11"/>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41405617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KS">
    <p:spTree>
      <p:nvGrpSpPr>
        <p:cNvPr id="1" name=""/>
        <p:cNvGrpSpPr/>
        <p:nvPr/>
      </p:nvGrpSpPr>
      <p:grpSpPr>
        <a:xfrm>
          <a:off x="0" y="0"/>
          <a:ext cx="0" cy="0"/>
          <a:chOff x="0" y="0"/>
          <a:chExt cx="0" cy="0"/>
        </a:xfrm>
      </p:grpSpPr>
      <p:sp>
        <p:nvSpPr>
          <p:cNvPr id="5" name="Pentagon 4"/>
          <p:cNvSpPr/>
          <p:nvPr userDrawn="1"/>
        </p:nvSpPr>
        <p:spPr>
          <a:xfrm>
            <a:off x="359478" y="1144549"/>
            <a:ext cx="2960329" cy="4089216"/>
          </a:xfrm>
          <a:prstGeom prst="homePlate">
            <a:avLst>
              <a:gd name="adj" fmla="val 19650"/>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defTabSz="1015939">
              <a:spcAft>
                <a:spcPts val="316"/>
              </a:spcAft>
              <a:buClr>
                <a:schemeClr val="tx1">
                  <a:lumMod val="85000"/>
                  <a:lumOff val="15000"/>
                </a:schemeClr>
              </a:buClr>
              <a:buFont typeface="Arial" pitchFamily="34" charset="0"/>
              <a:buNone/>
            </a:pPr>
            <a:endParaRPr lang="da-DK" sz="1167" dirty="0">
              <a:solidFill>
                <a:schemeClr val="tx1"/>
              </a:solidFill>
              <a:latin typeface="Corbel" pitchFamily="34" charset="0"/>
            </a:endParaRPr>
          </a:p>
        </p:txBody>
      </p:sp>
      <p:sp>
        <p:nvSpPr>
          <p:cNvPr id="8" name="Pladsholder til tekst 6"/>
          <p:cNvSpPr>
            <a:spLocks noGrp="1"/>
          </p:cNvSpPr>
          <p:nvPr>
            <p:ph type="body" sz="quarter" idx="14" hasCustomPrompt="1"/>
          </p:nvPr>
        </p:nvSpPr>
        <p:spPr>
          <a:xfrm>
            <a:off x="359478" y="1561132"/>
            <a:ext cx="2480028" cy="3672856"/>
          </a:xfrm>
          <a:prstGeom prst="rect">
            <a:avLst/>
          </a:prstGeom>
        </p:spPr>
        <p:txBody>
          <a:bodyPr/>
          <a:lstStyle>
            <a:lvl1pPr marL="0" indent="0">
              <a:buNone/>
              <a:defRPr sz="1167" b="0"/>
            </a:lvl1pPr>
          </a:lstStyle>
          <a:p>
            <a:pPr lvl="0"/>
            <a:r>
              <a:rPr lang="da-DK" dirty="0"/>
              <a:t>Beskrivelse</a:t>
            </a:r>
          </a:p>
          <a:p>
            <a:pPr lvl="0"/>
            <a:endParaRPr lang="da-DK" dirty="0"/>
          </a:p>
        </p:txBody>
      </p:sp>
      <p:sp>
        <p:nvSpPr>
          <p:cNvPr id="9" name="Pentagon 8"/>
          <p:cNvSpPr/>
          <p:nvPr userDrawn="1"/>
        </p:nvSpPr>
        <p:spPr>
          <a:xfrm>
            <a:off x="3639842" y="1150289"/>
            <a:ext cx="2960329" cy="4089216"/>
          </a:xfrm>
          <a:prstGeom prst="homePlate">
            <a:avLst>
              <a:gd name="adj" fmla="val 19650"/>
            </a:avLst>
          </a:prstGeom>
          <a:no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defTabSz="1015939">
              <a:spcAft>
                <a:spcPts val="316"/>
              </a:spcAft>
              <a:buClr>
                <a:schemeClr val="tx1">
                  <a:lumMod val="85000"/>
                  <a:lumOff val="15000"/>
                </a:schemeClr>
              </a:buClr>
              <a:buFont typeface="Arial" pitchFamily="34" charset="0"/>
              <a:buNone/>
            </a:pPr>
            <a:endParaRPr lang="da-DK" sz="1167" dirty="0">
              <a:solidFill>
                <a:schemeClr val="tx1"/>
              </a:solidFill>
              <a:latin typeface="Corbel" pitchFamily="34" charset="0"/>
            </a:endParaRPr>
          </a:p>
        </p:txBody>
      </p:sp>
      <p:sp>
        <p:nvSpPr>
          <p:cNvPr id="11" name="Pladsholder til tekst 6"/>
          <p:cNvSpPr>
            <a:spLocks noGrp="1"/>
          </p:cNvSpPr>
          <p:nvPr>
            <p:ph type="body" sz="quarter" idx="16" hasCustomPrompt="1"/>
          </p:nvPr>
        </p:nvSpPr>
        <p:spPr>
          <a:xfrm>
            <a:off x="3639842" y="1561132"/>
            <a:ext cx="2480028" cy="3672856"/>
          </a:xfrm>
          <a:prstGeom prst="rect">
            <a:avLst/>
          </a:prstGeom>
        </p:spPr>
        <p:txBody>
          <a:bodyPr/>
          <a:lstStyle>
            <a:lvl1pPr marL="0" indent="0">
              <a:buNone/>
              <a:defRPr sz="1222" b="0"/>
            </a:lvl1pPr>
          </a:lstStyle>
          <a:p>
            <a:pPr lvl="0"/>
            <a:r>
              <a:rPr lang="da-DK" dirty="0"/>
              <a:t>Beskrivelse</a:t>
            </a:r>
          </a:p>
        </p:txBody>
      </p:sp>
      <p:sp>
        <p:nvSpPr>
          <p:cNvPr id="12" name="Pentagon 11"/>
          <p:cNvSpPr/>
          <p:nvPr userDrawn="1"/>
        </p:nvSpPr>
        <p:spPr>
          <a:xfrm>
            <a:off x="6920204" y="1144549"/>
            <a:ext cx="2960329" cy="4089216"/>
          </a:xfrm>
          <a:prstGeom prst="homePlate">
            <a:avLst>
              <a:gd name="adj" fmla="val 19650"/>
            </a:avLst>
          </a:prstGeom>
          <a:solidFill>
            <a:schemeClr val="accent2"/>
          </a:solidFill>
          <a:ln w="127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defTabSz="1015939">
              <a:spcAft>
                <a:spcPts val="316"/>
              </a:spcAft>
              <a:buClr>
                <a:schemeClr val="tx1">
                  <a:lumMod val="85000"/>
                  <a:lumOff val="15000"/>
                </a:schemeClr>
              </a:buClr>
              <a:buFont typeface="Arial" pitchFamily="34" charset="0"/>
              <a:buNone/>
            </a:pPr>
            <a:endParaRPr lang="da-DK" sz="1167" dirty="0">
              <a:solidFill>
                <a:schemeClr val="tx1"/>
              </a:solidFill>
              <a:latin typeface="Corbel" pitchFamily="34" charset="0"/>
            </a:endParaRPr>
          </a:p>
        </p:txBody>
      </p:sp>
      <p:sp>
        <p:nvSpPr>
          <p:cNvPr id="14" name="Pladsholder til tekst 6"/>
          <p:cNvSpPr>
            <a:spLocks noGrp="1"/>
          </p:cNvSpPr>
          <p:nvPr>
            <p:ph type="body" sz="quarter" idx="18" hasCustomPrompt="1"/>
          </p:nvPr>
        </p:nvSpPr>
        <p:spPr>
          <a:xfrm>
            <a:off x="6920208" y="1561132"/>
            <a:ext cx="2480028" cy="3672856"/>
          </a:xfrm>
          <a:prstGeom prst="rect">
            <a:avLst/>
          </a:prstGeom>
        </p:spPr>
        <p:txBody>
          <a:bodyPr/>
          <a:lstStyle>
            <a:lvl1pPr marL="0" indent="0">
              <a:buNone/>
              <a:defRPr sz="1222" b="0">
                <a:solidFill>
                  <a:schemeClr val="bg1"/>
                </a:solidFill>
              </a:defRPr>
            </a:lvl1pPr>
          </a:lstStyle>
          <a:p>
            <a:pPr lvl="0"/>
            <a:r>
              <a:rPr lang="da-DK" dirty="0"/>
              <a:t>Beskrivelse</a:t>
            </a:r>
          </a:p>
        </p:txBody>
      </p:sp>
      <p:sp>
        <p:nvSpPr>
          <p:cNvPr id="15" name="Tekstboks 14"/>
          <p:cNvSpPr txBox="1"/>
          <p:nvPr userDrawn="1"/>
        </p:nvSpPr>
        <p:spPr>
          <a:xfrm>
            <a:off x="347276" y="1202531"/>
            <a:ext cx="2480276" cy="331757"/>
          </a:xfrm>
          <a:prstGeom prst="rect">
            <a:avLst/>
          </a:prstGeom>
          <a:noFill/>
        </p:spPr>
        <p:txBody>
          <a:bodyPr wrap="square" rtlCol="0">
            <a:spAutoFit/>
          </a:bodyPr>
          <a:lstStyle/>
          <a:p>
            <a:r>
              <a:rPr lang="da-DK" sz="1556" b="1" cap="all" baseline="0" dirty="0">
                <a:solidFill>
                  <a:schemeClr val="accent2"/>
                </a:solidFill>
                <a:latin typeface="NeuzeitGroExtBla" panose="00000A00000000000000" pitchFamily="50" charset="0"/>
              </a:rPr>
              <a:t>Situation</a:t>
            </a:r>
            <a:endParaRPr lang="da-DK" sz="2000" b="1" cap="all" baseline="0" dirty="0">
              <a:solidFill>
                <a:schemeClr val="accent2"/>
              </a:solidFill>
              <a:latin typeface="NeuzeitGroExtBla" panose="00000A00000000000000" pitchFamily="50" charset="0"/>
            </a:endParaRPr>
          </a:p>
        </p:txBody>
      </p:sp>
      <p:sp>
        <p:nvSpPr>
          <p:cNvPr id="16" name="Tekstboks 15"/>
          <p:cNvSpPr txBox="1"/>
          <p:nvPr userDrawn="1"/>
        </p:nvSpPr>
        <p:spPr>
          <a:xfrm>
            <a:off x="3639841" y="1202531"/>
            <a:ext cx="2480276" cy="331757"/>
          </a:xfrm>
          <a:prstGeom prst="rect">
            <a:avLst/>
          </a:prstGeom>
          <a:noFill/>
        </p:spPr>
        <p:txBody>
          <a:bodyPr wrap="square" rtlCol="0">
            <a:spAutoFit/>
          </a:bodyPr>
          <a:lstStyle/>
          <a:p>
            <a:r>
              <a:rPr lang="da-DK" sz="1556" b="1" cap="all" baseline="0" dirty="0">
                <a:solidFill>
                  <a:schemeClr val="accent2"/>
                </a:solidFill>
                <a:latin typeface="NeuzeitGroExtBla" panose="00000A00000000000000" pitchFamily="50" charset="0"/>
              </a:rPr>
              <a:t>Udfordring</a:t>
            </a:r>
            <a:endParaRPr lang="da-DK" sz="2000" b="1" cap="all" baseline="0" dirty="0">
              <a:solidFill>
                <a:schemeClr val="accent2"/>
              </a:solidFill>
              <a:latin typeface="NeuzeitGroExtBla" panose="00000A00000000000000" pitchFamily="50" charset="0"/>
            </a:endParaRPr>
          </a:p>
        </p:txBody>
      </p:sp>
      <p:sp>
        <p:nvSpPr>
          <p:cNvPr id="17" name="Tekstboks 16"/>
          <p:cNvSpPr txBox="1"/>
          <p:nvPr userDrawn="1"/>
        </p:nvSpPr>
        <p:spPr>
          <a:xfrm>
            <a:off x="6920563" y="1202531"/>
            <a:ext cx="2480276" cy="331757"/>
          </a:xfrm>
          <a:prstGeom prst="rect">
            <a:avLst/>
          </a:prstGeom>
          <a:noFill/>
        </p:spPr>
        <p:txBody>
          <a:bodyPr wrap="square" rtlCol="0">
            <a:spAutoFit/>
          </a:bodyPr>
          <a:lstStyle/>
          <a:p>
            <a:r>
              <a:rPr lang="da-DK" sz="1556" b="1" cap="all" baseline="0" dirty="0">
                <a:solidFill>
                  <a:schemeClr val="bg1"/>
                </a:solidFill>
                <a:latin typeface="NeuzeitGroExtBla" panose="00000A00000000000000" pitchFamily="50" charset="0"/>
              </a:rPr>
              <a:t>Spørgsmål</a:t>
            </a:r>
            <a:endParaRPr lang="da-DK" sz="2000" b="1" cap="all" baseline="0" dirty="0">
              <a:solidFill>
                <a:schemeClr val="bg1"/>
              </a:solidFill>
              <a:latin typeface="NeuzeitGroExtBla" panose="00000A00000000000000" pitchFamily="50" charset="0"/>
            </a:endParaRPr>
          </a:p>
        </p:txBody>
      </p:sp>
      <p:sp>
        <p:nvSpPr>
          <p:cNvPr id="13" name="Pladsholder til tekst 2">
            <a:extLst>
              <a:ext uri="{FF2B5EF4-FFF2-40B4-BE49-F238E27FC236}">
                <a16:creationId xmlns:a16="http://schemas.microsoft.com/office/drawing/2014/main" id="{561C368C-7AA1-451B-8A75-B5A8155511FF}"/>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2" name="Pladsholder til sidefod 1">
            <a:extLst>
              <a:ext uri="{FF2B5EF4-FFF2-40B4-BE49-F238E27FC236}">
                <a16:creationId xmlns:a16="http://schemas.microsoft.com/office/drawing/2014/main" id="{4217C63B-996B-489C-AD11-6C3BCD41539F}"/>
              </a:ext>
            </a:extLst>
          </p:cNvPr>
          <p:cNvSpPr>
            <a:spLocks noGrp="1"/>
          </p:cNvSpPr>
          <p:nvPr>
            <p:ph type="ftr" sz="quarter" idx="19"/>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33609682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everance">
    <p:spTree>
      <p:nvGrpSpPr>
        <p:cNvPr id="1" name=""/>
        <p:cNvGrpSpPr/>
        <p:nvPr/>
      </p:nvGrpSpPr>
      <p:grpSpPr>
        <a:xfrm>
          <a:off x="0" y="0"/>
          <a:ext cx="0" cy="0"/>
          <a:chOff x="0" y="0"/>
          <a:chExt cx="0" cy="0"/>
        </a:xfrm>
      </p:grpSpPr>
      <p:sp>
        <p:nvSpPr>
          <p:cNvPr id="8" name="Rektangel 7"/>
          <p:cNvSpPr/>
          <p:nvPr userDrawn="1"/>
        </p:nvSpPr>
        <p:spPr>
          <a:xfrm>
            <a:off x="6800189" y="1146756"/>
            <a:ext cx="3040338" cy="192171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 name="Rektangel 9"/>
          <p:cNvSpPr/>
          <p:nvPr userDrawn="1"/>
        </p:nvSpPr>
        <p:spPr>
          <a:xfrm>
            <a:off x="3559832" y="1135213"/>
            <a:ext cx="3040338" cy="192171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3" name="Rektangel 12"/>
          <p:cNvSpPr/>
          <p:nvPr/>
        </p:nvSpPr>
        <p:spPr>
          <a:xfrm>
            <a:off x="336582" y="1129313"/>
            <a:ext cx="3040338" cy="192171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dirty="0"/>
          </a:p>
        </p:txBody>
      </p:sp>
      <p:sp>
        <p:nvSpPr>
          <p:cNvPr id="18" name="Pladsholder til billede 17"/>
          <p:cNvSpPr>
            <a:spLocks noGrp="1"/>
          </p:cNvSpPr>
          <p:nvPr>
            <p:ph type="pic" sz="quarter" idx="13"/>
          </p:nvPr>
        </p:nvSpPr>
        <p:spPr>
          <a:xfrm>
            <a:off x="520349" y="1658938"/>
            <a:ext cx="2638778" cy="1198562"/>
          </a:xfrm>
          <a:prstGeom prst="rect">
            <a:avLst/>
          </a:prstGeom>
        </p:spPr>
        <p:txBody>
          <a:bodyPr/>
          <a:lstStyle/>
          <a:p>
            <a:r>
              <a:rPr lang="da-DK"/>
              <a:t>Klik på ikonet for at tilføje et billede</a:t>
            </a:r>
            <a:endParaRPr lang="da-DK" dirty="0"/>
          </a:p>
        </p:txBody>
      </p:sp>
      <p:sp>
        <p:nvSpPr>
          <p:cNvPr id="19" name="Pladsholder til billede 17"/>
          <p:cNvSpPr>
            <a:spLocks noGrp="1"/>
          </p:cNvSpPr>
          <p:nvPr>
            <p:ph type="pic" sz="quarter" idx="14"/>
          </p:nvPr>
        </p:nvSpPr>
        <p:spPr>
          <a:xfrm>
            <a:off x="3760612" y="1658938"/>
            <a:ext cx="2638778" cy="1198562"/>
          </a:xfrm>
          <a:prstGeom prst="rect">
            <a:avLst/>
          </a:prstGeom>
        </p:spPr>
        <p:txBody>
          <a:bodyPr/>
          <a:lstStyle/>
          <a:p>
            <a:r>
              <a:rPr lang="da-DK"/>
              <a:t>Klik på ikonet for at tilføje et billede</a:t>
            </a:r>
          </a:p>
        </p:txBody>
      </p:sp>
      <p:sp>
        <p:nvSpPr>
          <p:cNvPr id="20" name="Pladsholder til billede 17"/>
          <p:cNvSpPr>
            <a:spLocks noGrp="1"/>
          </p:cNvSpPr>
          <p:nvPr>
            <p:ph type="pic" sz="quarter" idx="15"/>
          </p:nvPr>
        </p:nvSpPr>
        <p:spPr>
          <a:xfrm>
            <a:off x="6973993" y="1659684"/>
            <a:ext cx="2638778" cy="1198562"/>
          </a:xfrm>
          <a:prstGeom prst="rect">
            <a:avLst/>
          </a:prstGeom>
        </p:spPr>
        <p:txBody>
          <a:bodyPr/>
          <a:lstStyle/>
          <a:p>
            <a:r>
              <a:rPr lang="da-DK"/>
              <a:t>Klik på ikonet for at tilføje et billede</a:t>
            </a:r>
          </a:p>
        </p:txBody>
      </p:sp>
      <p:sp>
        <p:nvSpPr>
          <p:cNvPr id="22" name="Pladsholder til tekst 21"/>
          <p:cNvSpPr>
            <a:spLocks noGrp="1"/>
          </p:cNvSpPr>
          <p:nvPr>
            <p:ph type="body" sz="quarter" idx="16"/>
          </p:nvPr>
        </p:nvSpPr>
        <p:spPr>
          <a:xfrm>
            <a:off x="520352" y="1201323"/>
            <a:ext cx="2639439" cy="421915"/>
          </a:xfrm>
          <a:prstGeom prst="rect">
            <a:avLst/>
          </a:prstGeom>
        </p:spPr>
        <p:txBody>
          <a:bodyPr lIns="0" rIns="0"/>
          <a:lstStyle>
            <a:lvl1pPr marL="0" indent="0">
              <a:buNone/>
              <a:defRPr sz="1167"/>
            </a:lvl1pPr>
            <a:lvl2pPr marL="507969" indent="0">
              <a:buNone/>
              <a:defRPr sz="1167"/>
            </a:lvl2pPr>
            <a:lvl3pPr marL="1015939" indent="0">
              <a:buNone/>
              <a:defRPr sz="1167"/>
            </a:lvl3pPr>
            <a:lvl4pPr marL="1523909" indent="0">
              <a:buNone/>
              <a:defRPr sz="1167"/>
            </a:lvl4pPr>
            <a:lvl5pPr marL="2031879" indent="0">
              <a:buNone/>
              <a:defRPr sz="1167"/>
            </a:lvl5pPr>
          </a:lstStyle>
          <a:p>
            <a:pPr lvl="0"/>
            <a:r>
              <a:rPr lang="da-DK"/>
              <a:t>Klik for at redigere teksttypografierne i masteren</a:t>
            </a:r>
          </a:p>
        </p:txBody>
      </p:sp>
      <p:sp>
        <p:nvSpPr>
          <p:cNvPr id="23" name="Pladsholder til tekst 21"/>
          <p:cNvSpPr>
            <a:spLocks noGrp="1"/>
          </p:cNvSpPr>
          <p:nvPr>
            <p:ph type="body" sz="quarter" idx="17"/>
          </p:nvPr>
        </p:nvSpPr>
        <p:spPr>
          <a:xfrm>
            <a:off x="3576944" y="3217540"/>
            <a:ext cx="3039180" cy="1943100"/>
          </a:xfrm>
          <a:prstGeom prst="rect">
            <a:avLst/>
          </a:prstGeom>
        </p:spPr>
        <p:txBody>
          <a:bodyPr/>
          <a:lstStyle>
            <a:lvl1pPr marL="0" indent="0">
              <a:buNone/>
              <a:defRPr sz="1167"/>
            </a:lvl1pPr>
            <a:lvl2pPr marL="507969" indent="0">
              <a:buNone/>
              <a:defRPr sz="1167"/>
            </a:lvl2pPr>
            <a:lvl3pPr marL="1015939" indent="0">
              <a:buNone/>
              <a:defRPr sz="1167"/>
            </a:lvl3pPr>
            <a:lvl4pPr marL="1523909" indent="0">
              <a:buNone/>
              <a:defRPr sz="1167"/>
            </a:lvl4pPr>
            <a:lvl5pPr marL="2031879" indent="0">
              <a:buNone/>
              <a:defRPr sz="1167"/>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4" name="Pladsholder til tekst 21"/>
          <p:cNvSpPr>
            <a:spLocks noGrp="1"/>
          </p:cNvSpPr>
          <p:nvPr>
            <p:ph type="body" sz="quarter" idx="18"/>
          </p:nvPr>
        </p:nvSpPr>
        <p:spPr>
          <a:xfrm>
            <a:off x="6800189" y="3217540"/>
            <a:ext cx="3039180" cy="1943100"/>
          </a:xfrm>
          <a:prstGeom prst="rect">
            <a:avLst/>
          </a:prstGeom>
        </p:spPr>
        <p:txBody>
          <a:bodyPr/>
          <a:lstStyle>
            <a:lvl1pPr marL="0" indent="0">
              <a:buNone/>
              <a:defRPr sz="1167"/>
            </a:lvl1pPr>
            <a:lvl2pPr marL="507969" indent="0">
              <a:buNone/>
              <a:defRPr sz="1167"/>
            </a:lvl2pPr>
            <a:lvl3pPr marL="1015939" indent="0">
              <a:buNone/>
              <a:defRPr sz="1167"/>
            </a:lvl3pPr>
            <a:lvl4pPr marL="1523909" indent="0">
              <a:buNone/>
              <a:defRPr sz="1167"/>
            </a:lvl4pPr>
            <a:lvl5pPr marL="2031879" indent="0">
              <a:buNone/>
              <a:defRPr sz="1167"/>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5" name="Pladsholder til tekst 21"/>
          <p:cNvSpPr>
            <a:spLocks noGrp="1"/>
          </p:cNvSpPr>
          <p:nvPr>
            <p:ph type="body" sz="quarter" idx="19"/>
          </p:nvPr>
        </p:nvSpPr>
        <p:spPr>
          <a:xfrm>
            <a:off x="338928" y="3217540"/>
            <a:ext cx="3039180" cy="1943100"/>
          </a:xfrm>
          <a:prstGeom prst="rect">
            <a:avLst/>
          </a:prstGeom>
        </p:spPr>
        <p:txBody>
          <a:bodyPr/>
          <a:lstStyle>
            <a:lvl1pPr marL="0" indent="0">
              <a:buNone/>
              <a:defRPr sz="1167"/>
            </a:lvl1pPr>
            <a:lvl2pPr marL="507969" indent="0">
              <a:buNone/>
              <a:defRPr sz="1167"/>
            </a:lvl2pPr>
            <a:lvl3pPr marL="1015939" indent="0">
              <a:buNone/>
              <a:defRPr sz="1167"/>
            </a:lvl3pPr>
            <a:lvl4pPr marL="1523909" indent="0">
              <a:buNone/>
              <a:defRPr sz="1167"/>
            </a:lvl4pPr>
            <a:lvl5pPr marL="2031879" indent="0">
              <a:buNone/>
              <a:defRPr sz="1167"/>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6" name="Pladsholder til tekst 21"/>
          <p:cNvSpPr>
            <a:spLocks noGrp="1"/>
          </p:cNvSpPr>
          <p:nvPr>
            <p:ph type="body" sz="quarter" idx="20"/>
          </p:nvPr>
        </p:nvSpPr>
        <p:spPr>
          <a:xfrm>
            <a:off x="3760284" y="1203712"/>
            <a:ext cx="2639439" cy="421915"/>
          </a:xfrm>
          <a:prstGeom prst="rect">
            <a:avLst/>
          </a:prstGeom>
        </p:spPr>
        <p:txBody>
          <a:bodyPr lIns="0" rIns="0"/>
          <a:lstStyle>
            <a:lvl1pPr marL="0" indent="0">
              <a:buNone/>
              <a:defRPr sz="1167"/>
            </a:lvl1pPr>
            <a:lvl2pPr marL="507969" indent="0">
              <a:buNone/>
              <a:defRPr sz="1167"/>
            </a:lvl2pPr>
            <a:lvl3pPr marL="1015939" indent="0">
              <a:buNone/>
              <a:defRPr sz="1167"/>
            </a:lvl3pPr>
            <a:lvl4pPr marL="1523909" indent="0">
              <a:buNone/>
              <a:defRPr sz="1167"/>
            </a:lvl4pPr>
            <a:lvl5pPr marL="2031879" indent="0">
              <a:buNone/>
              <a:defRPr sz="1167"/>
            </a:lvl5pPr>
          </a:lstStyle>
          <a:p>
            <a:pPr lvl="0"/>
            <a:r>
              <a:rPr lang="da-DK"/>
              <a:t>Klik for at redigere teksttypografierne i masteren</a:t>
            </a:r>
          </a:p>
        </p:txBody>
      </p:sp>
      <p:sp>
        <p:nvSpPr>
          <p:cNvPr id="27" name="Pladsholder til tekst 21"/>
          <p:cNvSpPr>
            <a:spLocks noGrp="1"/>
          </p:cNvSpPr>
          <p:nvPr>
            <p:ph type="body" sz="quarter" idx="21"/>
          </p:nvPr>
        </p:nvSpPr>
        <p:spPr>
          <a:xfrm>
            <a:off x="6973995" y="1213198"/>
            <a:ext cx="2666082" cy="421915"/>
          </a:xfrm>
          <a:prstGeom prst="rect">
            <a:avLst/>
          </a:prstGeom>
        </p:spPr>
        <p:txBody>
          <a:bodyPr lIns="0" rIns="0"/>
          <a:lstStyle>
            <a:lvl1pPr marL="0" indent="0">
              <a:buNone/>
              <a:defRPr sz="1167"/>
            </a:lvl1pPr>
            <a:lvl2pPr marL="507969" indent="0">
              <a:buNone/>
              <a:defRPr sz="1167"/>
            </a:lvl2pPr>
            <a:lvl3pPr marL="1015939" indent="0">
              <a:buNone/>
              <a:defRPr sz="1167"/>
            </a:lvl3pPr>
            <a:lvl4pPr marL="1523909" indent="0">
              <a:buNone/>
              <a:defRPr sz="1167"/>
            </a:lvl4pPr>
            <a:lvl5pPr marL="2031879" indent="0">
              <a:buNone/>
              <a:defRPr sz="1167"/>
            </a:lvl5pPr>
          </a:lstStyle>
          <a:p>
            <a:pPr lvl="0"/>
            <a:r>
              <a:rPr lang="da-DK"/>
              <a:t>Klik for at redigere teksttypografierne i masteren</a:t>
            </a:r>
          </a:p>
        </p:txBody>
      </p:sp>
      <p:sp>
        <p:nvSpPr>
          <p:cNvPr id="17" name="Pladsholder til tekst 2">
            <a:extLst>
              <a:ext uri="{FF2B5EF4-FFF2-40B4-BE49-F238E27FC236}">
                <a16:creationId xmlns:a16="http://schemas.microsoft.com/office/drawing/2014/main" id="{4B45E267-A80F-4E0B-8AB5-F0CE65612155}"/>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2" name="Pladsholder til sidefod 1">
            <a:extLst>
              <a:ext uri="{FF2B5EF4-FFF2-40B4-BE49-F238E27FC236}">
                <a16:creationId xmlns:a16="http://schemas.microsoft.com/office/drawing/2014/main" id="{5F30D247-67C6-4C65-A60A-0D6117D3DF75}"/>
              </a:ext>
            </a:extLst>
          </p:cNvPr>
          <p:cNvSpPr>
            <a:spLocks noGrp="1"/>
          </p:cNvSpPr>
          <p:nvPr>
            <p:ph type="ftr" sz="quarter" idx="22"/>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2689620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Forretningsbetingelser_DA">
    <p:spTree>
      <p:nvGrpSpPr>
        <p:cNvPr id="1" name=""/>
        <p:cNvGrpSpPr/>
        <p:nvPr/>
      </p:nvGrpSpPr>
      <p:grpSpPr>
        <a:xfrm>
          <a:off x="0" y="0"/>
          <a:ext cx="0" cy="0"/>
          <a:chOff x="0" y="0"/>
          <a:chExt cx="0" cy="0"/>
        </a:xfrm>
      </p:grpSpPr>
      <p:sp>
        <p:nvSpPr>
          <p:cNvPr id="25" name="Tekstboks 24"/>
          <p:cNvSpPr txBox="1"/>
          <p:nvPr userDrawn="1"/>
        </p:nvSpPr>
        <p:spPr>
          <a:xfrm>
            <a:off x="520349" y="784552"/>
            <a:ext cx="4319627" cy="5599931"/>
          </a:xfrm>
          <a:prstGeom prst="rect">
            <a:avLst/>
          </a:prstGeom>
          <a:noFill/>
        </p:spPr>
        <p:txBody>
          <a:bodyPr wrap="square" rtlCol="0">
            <a:spAutoFit/>
          </a:bodyPr>
          <a:lstStyle/>
          <a:p>
            <a:pPr>
              <a:spcBef>
                <a:spcPts val="240"/>
              </a:spcBef>
              <a:defRPr/>
            </a:pPr>
            <a:r>
              <a:rPr lang="da-DK" sz="700" b="1" dirty="0"/>
              <a:t>Vedståelse </a:t>
            </a:r>
          </a:p>
          <a:p>
            <a:pPr>
              <a:spcBef>
                <a:spcPts val="240"/>
              </a:spcBef>
              <a:defRPr/>
            </a:pPr>
            <a:r>
              <a:rPr lang="da-DK" sz="700" dirty="0"/>
              <a:t>Tilbuddet er gældende i 3 måneder.</a:t>
            </a:r>
            <a:endParaRPr lang="da-DK" sz="700" b="1" dirty="0"/>
          </a:p>
          <a:p>
            <a:pPr>
              <a:spcBef>
                <a:spcPts val="240"/>
              </a:spcBef>
              <a:defRPr/>
            </a:pPr>
            <a:r>
              <a:rPr lang="da-DK" sz="700" b="1" dirty="0"/>
              <a:t> </a:t>
            </a:r>
          </a:p>
          <a:p>
            <a:pPr>
              <a:spcBef>
                <a:spcPts val="240"/>
              </a:spcBef>
              <a:defRPr/>
            </a:pPr>
            <a:r>
              <a:rPr lang="da-DK" sz="700" b="1" dirty="0"/>
              <a:t>Betalingsbetingelser </a:t>
            </a:r>
          </a:p>
          <a:p>
            <a:pPr>
              <a:spcBef>
                <a:spcPts val="240"/>
              </a:spcBef>
              <a:defRPr/>
            </a:pPr>
            <a:r>
              <a:rPr lang="da-DK" sz="700" dirty="0"/>
              <a:t>50% ved indgåelse af ordre. Netto 14 dage. Derefter beregnes 2% rente pr. påbegyndt måned. Faktureringsplan aftales ved projektstart.</a:t>
            </a:r>
            <a:endParaRPr lang="da-DK" sz="700" b="1" dirty="0"/>
          </a:p>
          <a:p>
            <a:pPr>
              <a:spcBef>
                <a:spcPts val="240"/>
              </a:spcBef>
              <a:defRPr/>
            </a:pPr>
            <a:r>
              <a:rPr lang="da-DK" sz="700" b="1" dirty="0"/>
              <a:t> </a:t>
            </a:r>
          </a:p>
          <a:p>
            <a:pPr>
              <a:spcBef>
                <a:spcPts val="240"/>
              </a:spcBef>
              <a:defRPr/>
            </a:pPr>
            <a:r>
              <a:rPr lang="da-DK" sz="700" b="1" dirty="0"/>
              <a:t>Tekniske ændringer </a:t>
            </a:r>
          </a:p>
          <a:p>
            <a:pPr>
              <a:spcBef>
                <a:spcPts val="240"/>
              </a:spcBef>
              <a:defRPr/>
            </a:pPr>
            <a:r>
              <a:rPr lang="da-DK" sz="700" dirty="0"/>
              <a:t>Wilke forbeholder sig ret til at lave mindre ændringer i specifikationer, som vil forbedre datagrundlaget, uden drøftelser med kunden.</a:t>
            </a:r>
            <a:endParaRPr lang="da-DK" sz="700" b="1" dirty="0"/>
          </a:p>
          <a:p>
            <a:pPr>
              <a:spcBef>
                <a:spcPts val="240"/>
              </a:spcBef>
              <a:defRPr/>
            </a:pPr>
            <a:r>
              <a:rPr lang="da-DK" sz="700" b="1" dirty="0"/>
              <a:t> </a:t>
            </a:r>
          </a:p>
          <a:p>
            <a:pPr>
              <a:spcBef>
                <a:spcPts val="240"/>
              </a:spcBef>
              <a:defRPr/>
            </a:pPr>
            <a:r>
              <a:rPr lang="da-DK" sz="700" b="1" dirty="0"/>
              <a:t>Rettigheder </a:t>
            </a:r>
          </a:p>
          <a:p>
            <a:pPr>
              <a:spcBef>
                <a:spcPts val="240"/>
              </a:spcBef>
              <a:defRPr/>
            </a:pPr>
            <a:r>
              <a:rPr lang="da-DK" sz="700" dirty="0"/>
              <a:t>Rapporter, data og andre dokumenter med relevans for projektet leveret af Wilke tilhører kunden. Alt andet undersøgelsesmateriale som </a:t>
            </a:r>
            <a:r>
              <a:rPr lang="da-DK" sz="700" dirty="0" err="1"/>
              <a:t>know-how</a:t>
            </a:r>
            <a:r>
              <a:rPr lang="da-DK" sz="700" dirty="0"/>
              <a:t> i research teknikker, tilbud, spørgeskemaer og interviewguider tilhører Wilke.</a:t>
            </a:r>
            <a:endParaRPr lang="da-DK" sz="700" b="1" dirty="0"/>
          </a:p>
          <a:p>
            <a:pPr>
              <a:spcBef>
                <a:spcPts val="240"/>
              </a:spcBef>
              <a:defRPr/>
            </a:pPr>
            <a:r>
              <a:rPr lang="da-DK" sz="700" b="1" dirty="0"/>
              <a:t> </a:t>
            </a:r>
          </a:p>
          <a:p>
            <a:pPr>
              <a:spcBef>
                <a:spcPts val="240"/>
              </a:spcBef>
              <a:defRPr/>
            </a:pPr>
            <a:r>
              <a:rPr lang="da-DK" sz="700" b="1" dirty="0"/>
              <a:t>Ansvar </a:t>
            </a:r>
          </a:p>
          <a:p>
            <a:pPr>
              <a:spcBef>
                <a:spcPts val="240"/>
              </a:spcBef>
              <a:defRPr/>
            </a:pPr>
            <a:r>
              <a:rPr lang="da-DK" sz="700" dirty="0"/>
              <a:t>Brug af undersøgelsernes resultater er på kundens eget ansvar.</a:t>
            </a:r>
            <a:endParaRPr lang="da-DK" sz="700" b="1" dirty="0"/>
          </a:p>
          <a:p>
            <a:pPr>
              <a:spcBef>
                <a:spcPts val="240"/>
              </a:spcBef>
              <a:defRPr/>
            </a:pPr>
            <a:r>
              <a:rPr lang="da-DK" sz="700" b="1" dirty="0"/>
              <a:t> </a:t>
            </a:r>
          </a:p>
          <a:p>
            <a:pPr>
              <a:spcBef>
                <a:spcPts val="240"/>
              </a:spcBef>
              <a:defRPr/>
            </a:pPr>
            <a:r>
              <a:rPr lang="da-DK" sz="700" b="1" dirty="0"/>
              <a:t>Kvalitetssikring </a:t>
            </a:r>
          </a:p>
          <a:p>
            <a:pPr>
              <a:spcBef>
                <a:spcPts val="240"/>
              </a:spcBef>
              <a:defRPr/>
            </a:pPr>
            <a:r>
              <a:rPr lang="da-DK" sz="700" dirty="0"/>
              <a:t>Undersøgelser gennemføres under hensyntagen til Kodeks for markedsanalyser udstedt af ICC/ESOMAR. </a:t>
            </a:r>
            <a:r>
              <a:rPr lang="da-DK" sz="700" u="sng" dirty="0">
                <a:hlinkClick r:id="rId2"/>
              </a:rPr>
              <a:t>Kodeks kan downloades som PDF her</a:t>
            </a:r>
            <a:r>
              <a:rPr lang="da-DK" sz="700" dirty="0"/>
              <a:t>.</a:t>
            </a:r>
          </a:p>
          <a:p>
            <a:pPr>
              <a:spcBef>
                <a:spcPts val="240"/>
              </a:spcBef>
              <a:defRPr/>
            </a:pPr>
            <a:r>
              <a:rPr lang="da-DK" sz="700" dirty="0"/>
              <a:t>Alle undersøgelser tilstræbes gennemført efter forskrifterne i ISO 20 252. </a:t>
            </a:r>
          </a:p>
          <a:p>
            <a:pPr>
              <a:spcBef>
                <a:spcPts val="240"/>
              </a:spcBef>
              <a:defRPr/>
            </a:pPr>
            <a:r>
              <a:rPr lang="da-DK" sz="700" u="sng" dirty="0">
                <a:hlinkClick r:id="rId3"/>
              </a:rPr>
              <a:t>Læs mere om ISO 20 252 hos Dansk Standard</a:t>
            </a:r>
            <a:r>
              <a:rPr lang="da-DK" sz="700" dirty="0"/>
              <a:t>.</a:t>
            </a:r>
          </a:p>
          <a:p>
            <a:pPr>
              <a:spcBef>
                <a:spcPts val="240"/>
              </a:spcBef>
              <a:defRPr/>
            </a:pPr>
            <a:endParaRPr lang="da-DK" sz="700" dirty="0"/>
          </a:p>
          <a:p>
            <a:pPr>
              <a:spcBef>
                <a:spcPts val="240"/>
              </a:spcBef>
              <a:defRPr/>
            </a:pPr>
            <a:r>
              <a:rPr lang="da-DK" sz="700" b="1" i="0" dirty="0"/>
              <a:t>Betaling for transport</a:t>
            </a:r>
          </a:p>
          <a:p>
            <a:pPr>
              <a:spcBef>
                <a:spcPts val="240"/>
              </a:spcBef>
              <a:defRPr/>
            </a:pPr>
            <a:r>
              <a:rPr lang="da-DK" sz="700" dirty="0"/>
              <a:t>Transporttid og kørselsudgifter dækkes af Kunden i henhold til følgende takster pr. medarbejder:</a:t>
            </a:r>
          </a:p>
          <a:p>
            <a:pPr>
              <a:spcBef>
                <a:spcPts val="240"/>
              </a:spcBef>
              <a:defRPr/>
            </a:pPr>
            <a:r>
              <a:rPr lang="da-DK" sz="700" dirty="0"/>
              <a:t>1-25 km:	DKK 250</a:t>
            </a:r>
          </a:p>
          <a:p>
            <a:pPr>
              <a:spcBef>
                <a:spcPts val="240"/>
              </a:spcBef>
              <a:defRPr/>
            </a:pPr>
            <a:r>
              <a:rPr lang="da-DK" sz="700" dirty="0"/>
              <a:t>25-50 km:	DKK 500</a:t>
            </a:r>
          </a:p>
          <a:p>
            <a:pPr>
              <a:spcBef>
                <a:spcPts val="240"/>
              </a:spcBef>
              <a:defRPr/>
            </a:pPr>
            <a:r>
              <a:rPr lang="da-DK" sz="700" dirty="0"/>
              <a:t>50-100 km:	DKK 1.000 </a:t>
            </a:r>
          </a:p>
          <a:p>
            <a:pPr>
              <a:spcBef>
                <a:spcPts val="240"/>
              </a:spcBef>
              <a:defRPr/>
            </a:pPr>
            <a:r>
              <a:rPr lang="da-DK" sz="700" dirty="0"/>
              <a:t>100-150 km:	DKK 1.500 </a:t>
            </a:r>
          </a:p>
          <a:p>
            <a:pPr>
              <a:spcBef>
                <a:spcPts val="240"/>
              </a:spcBef>
              <a:defRPr/>
            </a:pPr>
            <a:r>
              <a:rPr lang="da-DK" sz="700" dirty="0"/>
              <a:t>150-200 km:	DKK 2.000</a:t>
            </a:r>
          </a:p>
          <a:p>
            <a:pPr>
              <a:spcBef>
                <a:spcPts val="240"/>
              </a:spcBef>
              <a:defRPr/>
            </a:pPr>
            <a:r>
              <a:rPr lang="da-DK" sz="700" dirty="0"/>
              <a:t>200-250 km:	DKK 2.500</a:t>
            </a:r>
          </a:p>
          <a:p>
            <a:pPr>
              <a:spcBef>
                <a:spcPts val="240"/>
              </a:spcBef>
              <a:defRPr/>
            </a:pPr>
            <a:r>
              <a:rPr lang="da-DK" sz="700" dirty="0"/>
              <a:t>250-300 km:	DKK 3.000</a:t>
            </a:r>
          </a:p>
          <a:p>
            <a:pPr>
              <a:spcBef>
                <a:spcPts val="240"/>
              </a:spcBef>
              <a:defRPr/>
            </a:pPr>
            <a:r>
              <a:rPr lang="da-DK" sz="700" dirty="0"/>
              <a:t>300-350 km:	DKK 3.500 </a:t>
            </a:r>
          </a:p>
          <a:p>
            <a:pPr>
              <a:spcBef>
                <a:spcPts val="240"/>
              </a:spcBef>
              <a:defRPr/>
            </a:pPr>
            <a:endParaRPr lang="da-DK" sz="700" dirty="0"/>
          </a:p>
          <a:p>
            <a:pPr>
              <a:spcBef>
                <a:spcPts val="240"/>
              </a:spcBef>
              <a:defRPr/>
            </a:pPr>
            <a:r>
              <a:rPr lang="da-DK" sz="700" dirty="0"/>
              <a:t>Bornholm og internationale opgaver efter bilag og timeforbrug.</a:t>
            </a:r>
          </a:p>
          <a:p>
            <a:pPr>
              <a:spcBef>
                <a:spcPts val="240"/>
              </a:spcBef>
              <a:defRPr/>
            </a:pPr>
            <a:endParaRPr lang="da-DK" sz="778" dirty="0"/>
          </a:p>
          <a:p>
            <a:pPr>
              <a:spcBef>
                <a:spcPts val="240"/>
              </a:spcBef>
              <a:defRPr/>
            </a:pPr>
            <a:endParaRPr lang="da-DK" sz="778" dirty="0"/>
          </a:p>
          <a:p>
            <a:pPr>
              <a:spcBef>
                <a:spcPts val="240"/>
              </a:spcBef>
              <a:defRPr/>
            </a:pPr>
            <a:endParaRPr lang="da-DK" sz="778" b="1" dirty="0"/>
          </a:p>
          <a:p>
            <a:pPr>
              <a:spcBef>
                <a:spcPts val="240"/>
              </a:spcBef>
            </a:pPr>
            <a:endParaRPr lang="en-US" sz="778" dirty="0"/>
          </a:p>
          <a:p>
            <a:pPr>
              <a:spcBef>
                <a:spcPts val="240"/>
              </a:spcBef>
            </a:pPr>
            <a:endParaRPr lang="da-DK" sz="778" dirty="0"/>
          </a:p>
        </p:txBody>
      </p:sp>
      <p:sp>
        <p:nvSpPr>
          <p:cNvPr id="26" name="Tekstboks 25"/>
          <p:cNvSpPr txBox="1"/>
          <p:nvPr userDrawn="1"/>
        </p:nvSpPr>
        <p:spPr>
          <a:xfrm>
            <a:off x="5320029" y="784555"/>
            <a:ext cx="4319627" cy="4662815"/>
          </a:xfrm>
          <a:prstGeom prst="rect">
            <a:avLst/>
          </a:prstGeom>
          <a:noFill/>
        </p:spPr>
        <p:txBody>
          <a:bodyPr wrap="square" rtlCol="0">
            <a:spAutoFit/>
          </a:bodyPr>
          <a:lstStyle/>
          <a:p>
            <a:pPr>
              <a:spcBef>
                <a:spcPts val="240"/>
              </a:spcBef>
              <a:defRPr/>
            </a:pPr>
            <a:r>
              <a:rPr lang="da-DK" sz="700" b="1" dirty="0"/>
              <a:t>Fakturering ved udsættelse og aflysning af projekter</a:t>
            </a:r>
          </a:p>
          <a:p>
            <a:pPr>
              <a:spcBef>
                <a:spcPts val="240"/>
              </a:spcBef>
              <a:defRPr/>
            </a:pPr>
            <a:r>
              <a:rPr lang="da-DK" sz="700" dirty="0"/>
              <a:t>Udsættelse:</a:t>
            </a:r>
          </a:p>
          <a:p>
            <a:pPr>
              <a:spcBef>
                <a:spcPts val="240"/>
              </a:spcBef>
              <a:defRPr/>
            </a:pPr>
            <a:r>
              <a:rPr lang="da-DK" sz="700" dirty="0"/>
              <a:t>Varsling af forsinkelse med 30+ dage før projektstart: uden beregning.</a:t>
            </a:r>
          </a:p>
          <a:p>
            <a:pPr>
              <a:spcBef>
                <a:spcPts val="240"/>
              </a:spcBef>
              <a:defRPr/>
            </a:pPr>
            <a:r>
              <a:rPr lang="da-DK" sz="700" dirty="0"/>
              <a:t>Varsling med mindre end 30 dage: medgået tid dog min. 10% af aftalt honorar.</a:t>
            </a:r>
          </a:p>
          <a:p>
            <a:pPr>
              <a:spcBef>
                <a:spcPts val="240"/>
              </a:spcBef>
              <a:defRPr/>
            </a:pPr>
            <a:endParaRPr lang="da-DK" sz="700" dirty="0"/>
          </a:p>
          <a:p>
            <a:pPr>
              <a:spcBef>
                <a:spcPts val="240"/>
              </a:spcBef>
              <a:defRPr/>
            </a:pPr>
            <a:r>
              <a:rPr lang="da-DK" sz="700" dirty="0"/>
              <a:t>Aflysning:</a:t>
            </a:r>
          </a:p>
          <a:p>
            <a:pPr>
              <a:spcBef>
                <a:spcPts val="240"/>
              </a:spcBef>
              <a:defRPr/>
            </a:pPr>
            <a:r>
              <a:rPr lang="da-DK" sz="700" dirty="0"/>
              <a:t>Varsel mere end 60 dage før projektstart: uden beregning.</a:t>
            </a:r>
          </a:p>
          <a:p>
            <a:pPr>
              <a:spcBef>
                <a:spcPts val="240"/>
              </a:spcBef>
              <a:defRPr/>
            </a:pPr>
            <a:r>
              <a:rPr lang="da-DK" sz="700" dirty="0"/>
              <a:t>Varsel mere end 30 dage før projektstart: 15% af aftalt honorar.</a:t>
            </a:r>
          </a:p>
          <a:p>
            <a:pPr>
              <a:spcBef>
                <a:spcPts val="240"/>
              </a:spcBef>
              <a:defRPr/>
            </a:pPr>
            <a:r>
              <a:rPr lang="da-DK" sz="700" dirty="0"/>
              <a:t>Varsel mellem 10 dage og 30 dage før projektstart: 25% af aftalt honorar.</a:t>
            </a:r>
          </a:p>
          <a:p>
            <a:pPr>
              <a:spcBef>
                <a:spcPts val="240"/>
              </a:spcBef>
              <a:defRPr/>
            </a:pPr>
            <a:r>
              <a:rPr lang="da-DK" sz="700" dirty="0"/>
              <a:t>Varsel mindre end 10 dage før projektstart: 50% af aftalt honorar.</a:t>
            </a:r>
          </a:p>
          <a:p>
            <a:pPr>
              <a:spcBef>
                <a:spcPts val="240"/>
              </a:spcBef>
              <a:defRPr/>
            </a:pPr>
            <a:endParaRPr lang="da-DK" sz="700" dirty="0"/>
          </a:p>
          <a:p>
            <a:pPr>
              <a:spcBef>
                <a:spcPts val="240"/>
              </a:spcBef>
              <a:defRPr/>
            </a:pPr>
            <a:r>
              <a:rPr lang="da-DK" sz="700" b="1" dirty="0"/>
              <a:t>Ændringer i løbende projekter på kontrakt</a:t>
            </a:r>
          </a:p>
          <a:p>
            <a:pPr>
              <a:spcBef>
                <a:spcPts val="240"/>
              </a:spcBef>
              <a:defRPr/>
            </a:pPr>
            <a:r>
              <a:rPr lang="da-DK" sz="700" dirty="0"/>
              <a:t>Udsættelse, ændringer eller aflysning varsles med min. 60 dage.</a:t>
            </a:r>
          </a:p>
          <a:p>
            <a:pPr>
              <a:spcBef>
                <a:spcPts val="240"/>
              </a:spcBef>
              <a:defRPr/>
            </a:pPr>
            <a:r>
              <a:rPr lang="da-DK" sz="700" dirty="0"/>
              <a:t>Ønsker kunden ændringer i projektet sender Wilke forslag til revideret timing og budget indenfor 10 arbejdsdage. Kunden har derefter 10 arbejdsdage til at godkende/afvise ændringer. Kan der ikke opnås enighed om ændringer kører projektet videre ift. specifikationer i kontrakt.</a:t>
            </a:r>
            <a:endParaRPr lang="da-DK" sz="700" b="1" dirty="0"/>
          </a:p>
          <a:p>
            <a:pPr>
              <a:spcBef>
                <a:spcPts val="240"/>
              </a:spcBef>
              <a:defRPr/>
            </a:pPr>
            <a:endParaRPr lang="da-DK" sz="700" b="1" dirty="0"/>
          </a:p>
          <a:p>
            <a:pPr>
              <a:spcBef>
                <a:spcPts val="240"/>
              </a:spcBef>
              <a:defRPr/>
            </a:pPr>
            <a:r>
              <a:rPr lang="da-DK" sz="700" b="1" dirty="0"/>
              <a:t>Offentliggørelse </a:t>
            </a:r>
          </a:p>
          <a:p>
            <a:pPr>
              <a:spcBef>
                <a:spcPts val="240"/>
              </a:spcBef>
              <a:defRPr/>
            </a:pPr>
            <a:r>
              <a:rPr lang="da-DK" sz="700" dirty="0"/>
              <a:t>Wilke har ophavsretten til rapporter m.v. og offentliggørelse af rapporter og undersøgelsesresultater skal derfor altid være forsynet med kildeangivelsen: Kilde: Wilke.</a:t>
            </a:r>
          </a:p>
          <a:p>
            <a:pPr>
              <a:spcBef>
                <a:spcPts val="240"/>
              </a:spcBef>
              <a:defRPr/>
            </a:pPr>
            <a:r>
              <a:rPr lang="da-DK" sz="700" dirty="0"/>
              <a:t> </a:t>
            </a:r>
          </a:p>
          <a:p>
            <a:pPr>
              <a:spcBef>
                <a:spcPts val="240"/>
              </a:spcBef>
              <a:defRPr/>
            </a:pPr>
            <a:r>
              <a:rPr lang="da-DK" sz="700" b="1" dirty="0"/>
              <a:t>Privatlivspolitik</a:t>
            </a:r>
          </a:p>
          <a:p>
            <a:pPr>
              <a:spcBef>
                <a:spcPts val="240"/>
              </a:spcBef>
              <a:defRPr/>
            </a:pPr>
            <a:r>
              <a:rPr lang="da-DK" sz="700" dirty="0"/>
              <a:t>Wilke forpligter sig til at behandle alle personlige data i overensstemmelse med EU lovgivning om persondatapolitik (GDPR). Du kan downloade vores </a:t>
            </a:r>
            <a:r>
              <a:rPr lang="da-DK" sz="700" dirty="0" err="1"/>
              <a:t>persondatapoltik</a:t>
            </a:r>
            <a:r>
              <a:rPr lang="da-DK" sz="700" dirty="0"/>
              <a:t> på </a:t>
            </a:r>
            <a:r>
              <a:rPr lang="da-DK" sz="700" dirty="0">
                <a:hlinkClick r:id="rId4"/>
              </a:rPr>
              <a:t>https://wilke.dk/privatlivspolitik</a:t>
            </a:r>
            <a:r>
              <a:rPr lang="da-DK" sz="700" dirty="0"/>
              <a:t> </a:t>
            </a:r>
          </a:p>
          <a:p>
            <a:pPr>
              <a:spcBef>
                <a:spcPts val="240"/>
              </a:spcBef>
              <a:defRPr/>
            </a:pPr>
            <a:r>
              <a:rPr lang="da-DK" sz="700" dirty="0"/>
              <a:t>Der skal altid underskrives en generel Databehandleraftale (DBA) mellem Wilke og Kunden ved projekter der involverer udveksling af personlige data. Det gælder uanset om Kunden afleverer persondata til Wilke eller Wilke afleverer persondata til Kunden.</a:t>
            </a:r>
          </a:p>
          <a:p>
            <a:pPr>
              <a:spcBef>
                <a:spcPts val="240"/>
              </a:spcBef>
              <a:defRPr/>
            </a:pPr>
            <a:r>
              <a:rPr lang="da-DK" sz="700" dirty="0"/>
              <a:t>Wilkes standard DBA danner udgangspunktet og sendes til underskrift inden projektopstart.</a:t>
            </a:r>
          </a:p>
          <a:p>
            <a:pPr>
              <a:spcBef>
                <a:spcPts val="240"/>
              </a:spcBef>
              <a:defRPr/>
            </a:pPr>
            <a:endParaRPr lang="da-DK" sz="700" dirty="0"/>
          </a:p>
          <a:p>
            <a:pPr>
              <a:spcBef>
                <a:spcPts val="240"/>
              </a:spcBef>
              <a:defRPr/>
            </a:pPr>
            <a:r>
              <a:rPr lang="da-DK" sz="700" b="1" dirty="0"/>
              <a:t>Hemmeligholdelse</a:t>
            </a:r>
          </a:p>
          <a:p>
            <a:pPr>
              <a:spcBef>
                <a:spcPts val="240"/>
              </a:spcBef>
              <a:defRPr/>
            </a:pPr>
            <a:r>
              <a:rPr lang="da-DK" sz="700" dirty="0"/>
              <a:t>Såvel Kunden som Wilke A/S og deres medarbejdere, herunder eventuelle underleverandører, forpligter sig til at behandle alle informationer og tilegnet viden, som de i forbindelse med aftalen måtte få kendskab til, fortroligt. Denne hemmeligholdelse påhviler også parterne efter aftalens ophør, uanset årsagen hertil.</a:t>
            </a:r>
          </a:p>
          <a:p>
            <a:pPr>
              <a:spcBef>
                <a:spcPts val="240"/>
              </a:spcBef>
              <a:defRPr/>
            </a:pPr>
            <a:endParaRPr lang="da-DK" sz="700" dirty="0"/>
          </a:p>
          <a:p>
            <a:pPr>
              <a:spcBef>
                <a:spcPts val="240"/>
              </a:spcBef>
              <a:defRPr/>
            </a:pPr>
            <a:r>
              <a:rPr lang="da-DK" sz="700" b="1" dirty="0"/>
              <a:t>Lovgivning </a:t>
            </a:r>
          </a:p>
          <a:p>
            <a:pPr>
              <a:spcBef>
                <a:spcPts val="240"/>
              </a:spcBef>
              <a:defRPr/>
            </a:pPr>
            <a:r>
              <a:rPr lang="da-DK" sz="700" dirty="0"/>
              <a:t>Forretningsbetingelserne reguleres af dansk lovgivning</a:t>
            </a:r>
            <a:endParaRPr lang="en-US" sz="700" dirty="0"/>
          </a:p>
        </p:txBody>
      </p:sp>
      <p:sp>
        <p:nvSpPr>
          <p:cNvPr id="5" name="Pladsholder til tekst 2">
            <a:extLst>
              <a:ext uri="{FF2B5EF4-FFF2-40B4-BE49-F238E27FC236}">
                <a16:creationId xmlns:a16="http://schemas.microsoft.com/office/drawing/2014/main" id="{55F5D65D-9296-443A-B948-F0ED34C279D7}"/>
              </a:ext>
            </a:extLst>
          </p:cNvPr>
          <p:cNvSpPr>
            <a:spLocks noGrp="1"/>
          </p:cNvSpPr>
          <p:nvPr>
            <p:ph type="body" sz="quarter" idx="10" hasCustomPrompt="1"/>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dirty="0"/>
              <a:t>Wilkes alm. forretningsbetingelser</a:t>
            </a:r>
          </a:p>
        </p:txBody>
      </p:sp>
    </p:spTree>
    <p:extLst>
      <p:ext uri="{BB962C8B-B14F-4D97-AF65-F5344CB8AC3E}">
        <p14:creationId xmlns:p14="http://schemas.microsoft.com/office/powerpoint/2010/main" val="21587683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Forretningsbetingelser_ENG">
    <p:spTree>
      <p:nvGrpSpPr>
        <p:cNvPr id="1" name=""/>
        <p:cNvGrpSpPr/>
        <p:nvPr/>
      </p:nvGrpSpPr>
      <p:grpSpPr>
        <a:xfrm>
          <a:off x="0" y="0"/>
          <a:ext cx="0" cy="0"/>
          <a:chOff x="0" y="0"/>
          <a:chExt cx="0" cy="0"/>
        </a:xfrm>
      </p:grpSpPr>
      <p:sp>
        <p:nvSpPr>
          <p:cNvPr id="25" name="Tekstboks 24"/>
          <p:cNvSpPr txBox="1"/>
          <p:nvPr userDrawn="1"/>
        </p:nvSpPr>
        <p:spPr>
          <a:xfrm>
            <a:off x="520349" y="783261"/>
            <a:ext cx="4319627" cy="4724370"/>
          </a:xfrm>
          <a:prstGeom prst="rect">
            <a:avLst/>
          </a:prstGeom>
          <a:noFill/>
        </p:spPr>
        <p:txBody>
          <a:bodyPr wrap="square" rtlCol="0">
            <a:spAutoFit/>
          </a:bodyPr>
          <a:lstStyle/>
          <a:p>
            <a:r>
              <a:rPr lang="en-GB" sz="700" b="1" dirty="0"/>
              <a:t>Quote</a:t>
            </a:r>
          </a:p>
          <a:p>
            <a:r>
              <a:rPr lang="en-GB" sz="700" dirty="0"/>
              <a:t>The quote is valid for 3 months.</a:t>
            </a:r>
          </a:p>
          <a:p>
            <a:pPr>
              <a:defRPr/>
            </a:pPr>
            <a:r>
              <a:rPr lang="da-DK" sz="700" b="1" dirty="0"/>
              <a:t> </a:t>
            </a:r>
          </a:p>
          <a:p>
            <a:r>
              <a:rPr lang="en-GB" sz="700" b="1" dirty="0"/>
              <a:t>Terms of payment</a:t>
            </a:r>
          </a:p>
          <a:p>
            <a:r>
              <a:rPr lang="en-GB" sz="700" dirty="0"/>
              <a:t>The project will be invoiced with 50% on commissioning of research and 50% upon delivery of final reporting. Net 60 days. Hereafter 2% interest per month. </a:t>
            </a:r>
            <a:r>
              <a:rPr lang="en-US" sz="700" dirty="0"/>
              <a:t>A billing plan is agreed upon project start.</a:t>
            </a:r>
            <a:endParaRPr lang="en-GB" sz="700" dirty="0"/>
          </a:p>
          <a:p>
            <a:pPr>
              <a:defRPr/>
            </a:pPr>
            <a:endParaRPr lang="da-DK" sz="700" b="1" dirty="0"/>
          </a:p>
          <a:p>
            <a:r>
              <a:rPr lang="en-GB" sz="700" b="1" dirty="0"/>
              <a:t>Technical changes</a:t>
            </a:r>
          </a:p>
          <a:p>
            <a:r>
              <a:rPr lang="en-GB" sz="700" dirty="0"/>
              <a:t>Wilke A/S resolves the right to make small technical modifications in</a:t>
            </a:r>
          </a:p>
          <a:p>
            <a:r>
              <a:rPr lang="en-GB" sz="700" dirty="0"/>
              <a:t>specifications which will improve the data without preceding discussions with the customer.</a:t>
            </a:r>
          </a:p>
          <a:p>
            <a:pPr>
              <a:defRPr/>
            </a:pPr>
            <a:endParaRPr lang="da-DK" sz="700" b="1" dirty="0"/>
          </a:p>
          <a:p>
            <a:r>
              <a:rPr lang="en-GB" sz="700" b="1" dirty="0"/>
              <a:t>Copyright</a:t>
            </a:r>
          </a:p>
          <a:p>
            <a:r>
              <a:rPr lang="en-GB" sz="700" dirty="0"/>
              <a:t>Reports and other documents with relevance to the project delivered by Wilke belong to the customer. All other survey material such as know-how in research techniques, quotes, questionnaires, interview guides and data material belongs to Wilke.</a:t>
            </a:r>
          </a:p>
          <a:p>
            <a:pPr>
              <a:defRPr/>
            </a:pPr>
            <a:r>
              <a:rPr lang="da-DK" sz="700" b="1" dirty="0"/>
              <a:t> </a:t>
            </a:r>
          </a:p>
          <a:p>
            <a:r>
              <a:rPr lang="en-GB" sz="700" b="1" dirty="0"/>
              <a:t>Responsibility</a:t>
            </a:r>
          </a:p>
          <a:p>
            <a:r>
              <a:rPr lang="en-GB" sz="700" dirty="0"/>
              <a:t>Using/implementing the results of the surveys is the customers' own</a:t>
            </a:r>
          </a:p>
          <a:p>
            <a:r>
              <a:rPr lang="en-GB" sz="700" dirty="0"/>
              <a:t>responsibility.</a:t>
            </a:r>
          </a:p>
          <a:p>
            <a:endParaRPr lang="en-GB" sz="700" dirty="0"/>
          </a:p>
          <a:p>
            <a:r>
              <a:rPr lang="en-US" sz="700" b="1" dirty="0"/>
              <a:t>Quality Control</a:t>
            </a:r>
          </a:p>
          <a:p>
            <a:r>
              <a:rPr lang="en-US" sz="700" dirty="0"/>
              <a:t>Surveys are being conducted with regard to codex for market surveys made by ICC/ESOMAR and taken over by FMD. Codex is available upon request or can be downloaded at </a:t>
            </a:r>
            <a:r>
              <a:rPr lang="en-US" sz="700" dirty="0">
                <a:hlinkClick r:id="rId2"/>
              </a:rPr>
              <a:t>http://www.esomar.org/uploads/public/knowledge-and-standards/codes-and-guidelines/ESOMAR_ICC-ESOMAR_Code_English.pdf</a:t>
            </a:r>
            <a:endParaRPr lang="en-US" sz="700" dirty="0"/>
          </a:p>
          <a:p>
            <a:endParaRPr lang="en-US" sz="700" dirty="0"/>
          </a:p>
          <a:p>
            <a:r>
              <a:rPr lang="en-US" sz="700" b="1" dirty="0"/>
              <a:t>Payment for transportation</a:t>
            </a:r>
          </a:p>
          <a:p>
            <a:r>
              <a:rPr lang="en-US" sz="700" dirty="0"/>
              <a:t>Transport time and travel expenses are covered by the Client according to the following tariffs per. employee:</a:t>
            </a:r>
          </a:p>
          <a:p>
            <a:endParaRPr lang="en-US" sz="700" dirty="0"/>
          </a:p>
          <a:p>
            <a:r>
              <a:rPr lang="en-US" sz="700" dirty="0"/>
              <a:t>1-25 km:	DKK 250</a:t>
            </a:r>
          </a:p>
          <a:p>
            <a:r>
              <a:rPr lang="en-US" sz="700" dirty="0"/>
              <a:t>25-50 km:	DKK 500</a:t>
            </a:r>
          </a:p>
          <a:p>
            <a:r>
              <a:rPr lang="en-US" sz="700" dirty="0"/>
              <a:t>50-100 km:	DKK 1.000 </a:t>
            </a:r>
          </a:p>
          <a:p>
            <a:r>
              <a:rPr lang="en-US" sz="700" dirty="0"/>
              <a:t>100-150 km:	DKK 1.500 </a:t>
            </a:r>
          </a:p>
          <a:p>
            <a:r>
              <a:rPr lang="en-US" sz="700" dirty="0"/>
              <a:t>150-200 km:	DKK 2.000</a:t>
            </a:r>
          </a:p>
          <a:p>
            <a:r>
              <a:rPr lang="en-US" sz="700" dirty="0"/>
              <a:t>200-250 km:	DKK 2.500</a:t>
            </a:r>
          </a:p>
          <a:p>
            <a:r>
              <a:rPr lang="en-US" sz="700" dirty="0"/>
              <a:t>250-300 km:	DKK 3.000</a:t>
            </a:r>
          </a:p>
          <a:p>
            <a:r>
              <a:rPr lang="en-US" sz="700" dirty="0"/>
              <a:t>300-350 km:	DKK 3.500</a:t>
            </a:r>
          </a:p>
          <a:p>
            <a:endParaRPr lang="en-US" sz="700" dirty="0"/>
          </a:p>
          <a:p>
            <a:r>
              <a:rPr lang="en-US" sz="700" dirty="0"/>
              <a:t>Bornholm and international assignments are billed according to appendices and hourly consumption.</a:t>
            </a:r>
          </a:p>
          <a:p>
            <a:endParaRPr lang="en-US" sz="700" dirty="0"/>
          </a:p>
          <a:p>
            <a:endParaRPr lang="en-GB" sz="700" dirty="0"/>
          </a:p>
          <a:p>
            <a:pPr>
              <a:defRPr/>
            </a:pPr>
            <a:endParaRPr lang="da-DK" sz="700" b="1" dirty="0"/>
          </a:p>
        </p:txBody>
      </p:sp>
      <p:sp>
        <p:nvSpPr>
          <p:cNvPr id="26" name="Tekstboks 25"/>
          <p:cNvSpPr txBox="1"/>
          <p:nvPr userDrawn="1"/>
        </p:nvSpPr>
        <p:spPr>
          <a:xfrm>
            <a:off x="5320029" y="783260"/>
            <a:ext cx="4319627" cy="3970318"/>
          </a:xfrm>
          <a:prstGeom prst="rect">
            <a:avLst/>
          </a:prstGeom>
          <a:noFill/>
        </p:spPr>
        <p:txBody>
          <a:bodyPr wrap="square" rtlCol="0">
            <a:spAutoFit/>
          </a:bodyPr>
          <a:lstStyle/>
          <a:p>
            <a:r>
              <a:rPr lang="en-US" sz="700" b="1" dirty="0"/>
              <a:t>Invoicing for delayed and cancelled projects</a:t>
            </a:r>
          </a:p>
          <a:p>
            <a:r>
              <a:rPr lang="en-US" sz="700" dirty="0"/>
              <a:t>Delays: In the event of changes in time frames with less than 30 working days' notice we reserve the right to bill for time spent and min. 10% of the contract sum.</a:t>
            </a:r>
          </a:p>
          <a:p>
            <a:endParaRPr lang="en-US" sz="700" dirty="0"/>
          </a:p>
          <a:p>
            <a:r>
              <a:rPr lang="en-US" sz="700" dirty="0"/>
              <a:t>Cancellations:</a:t>
            </a:r>
          </a:p>
          <a:p>
            <a:r>
              <a:rPr lang="en-US" sz="700" dirty="0"/>
              <a:t>Notification more than 60 days before project start: free of charge.</a:t>
            </a:r>
          </a:p>
          <a:p>
            <a:r>
              <a:rPr lang="en-US" sz="700" dirty="0"/>
              <a:t>Notification more than 30 days before project start: 15% of agreed fee.</a:t>
            </a:r>
          </a:p>
          <a:p>
            <a:r>
              <a:rPr lang="en-US" sz="700" dirty="0"/>
              <a:t>Notification between 10 and 30 days before project start: 25% of agreed fee.</a:t>
            </a:r>
          </a:p>
          <a:p>
            <a:r>
              <a:rPr lang="en-US" sz="700" dirty="0"/>
              <a:t>Notification less than 10 days before project start: 50% of agreed fee.</a:t>
            </a:r>
          </a:p>
          <a:p>
            <a:endParaRPr lang="en-US" sz="700" dirty="0"/>
          </a:p>
          <a:p>
            <a:r>
              <a:rPr lang="en-US" sz="700" b="1" i="0" dirty="0"/>
              <a:t>Changes in continuous projects on contract</a:t>
            </a:r>
          </a:p>
          <a:p>
            <a:r>
              <a:rPr lang="en-US" sz="700" dirty="0"/>
              <a:t>Postponement, changes or cancellation are notified with min. 60 days.</a:t>
            </a:r>
          </a:p>
          <a:p>
            <a:r>
              <a:rPr lang="en-US" sz="700" dirty="0"/>
              <a:t>If the Client wishes to make changes to the project, Wilke will send a proposal for revised timing and budget within 10 working days. The Client then has 10 working days to approve / reject changes. If no agreement can be reached on changes, the project will move forward according to contract specifications.</a:t>
            </a:r>
          </a:p>
          <a:p>
            <a:endParaRPr lang="en-US" sz="700" dirty="0"/>
          </a:p>
          <a:p>
            <a:r>
              <a:rPr lang="en-US" sz="700" b="1" dirty="0"/>
              <a:t>Publication</a:t>
            </a:r>
          </a:p>
          <a:p>
            <a:r>
              <a:rPr lang="en-US" sz="700" dirty="0"/>
              <a:t>If agreed reports and survey results can be published by the Client. A possible publication must always include; Source: Wilke</a:t>
            </a:r>
          </a:p>
          <a:p>
            <a:endParaRPr lang="en-US" sz="700" dirty="0"/>
          </a:p>
          <a:p>
            <a:r>
              <a:rPr lang="en-US" sz="700" b="1" dirty="0"/>
              <a:t>Privacy policy</a:t>
            </a:r>
          </a:p>
          <a:p>
            <a:r>
              <a:rPr lang="en-US" sz="700" dirty="0"/>
              <a:t>download our personal data policy at </a:t>
            </a:r>
            <a:r>
              <a:rPr lang="en-US" sz="700" dirty="0">
                <a:hlinkClick r:id="rId3"/>
              </a:rPr>
              <a:t>https://wilke.dk/privacypolicy</a:t>
            </a:r>
            <a:endParaRPr lang="en-US" sz="700" dirty="0"/>
          </a:p>
          <a:p>
            <a:endParaRPr lang="en-US" sz="700" dirty="0"/>
          </a:p>
          <a:p>
            <a:r>
              <a:rPr lang="en-US" sz="700" dirty="0"/>
              <a:t>A general Data Processing Agreement (DPA) must always be signed between Wilke and the Client for projects involving the exchange of personal data. This applies regardless of whether the Client submits personal data to Wilke or Wilke submits personal data to the Client.</a:t>
            </a:r>
          </a:p>
          <a:p>
            <a:r>
              <a:rPr lang="en-US" sz="700" dirty="0"/>
              <a:t>Wilkes standard DPA forms the starting point and is sent for signature before project start-up.</a:t>
            </a:r>
          </a:p>
          <a:p>
            <a:endParaRPr lang="en-US" sz="700" dirty="0"/>
          </a:p>
          <a:p>
            <a:r>
              <a:rPr lang="en-US" sz="700" b="1" dirty="0"/>
              <a:t>Confidentiality</a:t>
            </a:r>
          </a:p>
          <a:p>
            <a:r>
              <a:rPr lang="en-US" sz="700" dirty="0"/>
              <a:t>Both the Client and Wilke and their employees, including any subcontractors, is committed to treat all information and acquired knowledge from the agreement with the highest degree of confidentially. Total confidentially is also the responsibility of the parties upon termination of the agreement, regardless of the cause.</a:t>
            </a:r>
          </a:p>
          <a:p>
            <a:endParaRPr lang="en-US" sz="700" dirty="0"/>
          </a:p>
          <a:p>
            <a:r>
              <a:rPr lang="en-US" sz="700" b="1" dirty="0"/>
              <a:t>Legislation</a:t>
            </a:r>
          </a:p>
          <a:p>
            <a:r>
              <a:rPr lang="en-US" sz="700" dirty="0"/>
              <a:t>Present quote is regulated by Danish legislation.</a:t>
            </a:r>
          </a:p>
        </p:txBody>
      </p:sp>
      <p:sp>
        <p:nvSpPr>
          <p:cNvPr id="5" name="Pladsholder til tekst 2">
            <a:extLst>
              <a:ext uri="{FF2B5EF4-FFF2-40B4-BE49-F238E27FC236}">
                <a16:creationId xmlns:a16="http://schemas.microsoft.com/office/drawing/2014/main" id="{992BC776-CA7E-4373-AE26-DAD50AA3225C}"/>
              </a:ext>
            </a:extLst>
          </p:cNvPr>
          <p:cNvSpPr>
            <a:spLocks noGrp="1"/>
          </p:cNvSpPr>
          <p:nvPr>
            <p:ph type="body" sz="quarter" idx="10" hasCustomPrompt="1"/>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dirty="0"/>
              <a:t>General business terms</a:t>
            </a:r>
          </a:p>
        </p:txBody>
      </p:sp>
    </p:spTree>
    <p:extLst>
      <p:ext uri="{BB962C8B-B14F-4D97-AF65-F5344CB8AC3E}">
        <p14:creationId xmlns:p14="http://schemas.microsoft.com/office/powerpoint/2010/main" val="7110363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rand_Wilke_Petrol">
    <p:spTree>
      <p:nvGrpSpPr>
        <p:cNvPr id="1" name=""/>
        <p:cNvGrpSpPr/>
        <p:nvPr/>
      </p:nvGrpSpPr>
      <p:grpSpPr>
        <a:xfrm>
          <a:off x="0" y="0"/>
          <a:ext cx="0" cy="0"/>
          <a:chOff x="0" y="0"/>
          <a:chExt cx="0" cy="0"/>
        </a:xfrm>
      </p:grpSpPr>
      <p:sp>
        <p:nvSpPr>
          <p:cNvPr id="3" name="Rektangel 2"/>
          <p:cNvSpPr/>
          <p:nvPr userDrawn="1"/>
        </p:nvSpPr>
        <p:spPr>
          <a:xfrm>
            <a:off x="9" y="0"/>
            <a:ext cx="10160000" cy="5715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endParaRPr>
          </a:p>
        </p:txBody>
      </p:sp>
      <p:pic>
        <p:nvPicPr>
          <p:cNvPr id="6" name="Billede 5">
            <a:extLst>
              <a:ext uri="{FF2B5EF4-FFF2-40B4-BE49-F238E27FC236}">
                <a16:creationId xmlns:a16="http://schemas.microsoft.com/office/drawing/2014/main" id="{0DE7064E-EFDF-48A2-B9D2-8EDA1D249D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59876" y="2656460"/>
            <a:ext cx="2240253" cy="402080"/>
          </a:xfrm>
          <a:prstGeom prst="rect">
            <a:avLst/>
          </a:prstGeom>
        </p:spPr>
      </p:pic>
    </p:spTree>
    <p:extLst>
      <p:ext uri="{BB962C8B-B14F-4D97-AF65-F5344CB8AC3E}">
        <p14:creationId xmlns:p14="http://schemas.microsoft.com/office/powerpoint/2010/main" val="24337404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rand_Wilke_White">
    <p:spTree>
      <p:nvGrpSpPr>
        <p:cNvPr id="1" name=""/>
        <p:cNvGrpSpPr/>
        <p:nvPr/>
      </p:nvGrpSpPr>
      <p:grpSpPr>
        <a:xfrm>
          <a:off x="0" y="0"/>
          <a:ext cx="0" cy="0"/>
          <a:chOff x="0" y="0"/>
          <a:chExt cx="0" cy="0"/>
        </a:xfrm>
      </p:grpSpPr>
      <p:sp>
        <p:nvSpPr>
          <p:cNvPr id="3" name="Rektangel 2"/>
          <p:cNvSpPr/>
          <p:nvPr userDrawn="1"/>
        </p:nvSpPr>
        <p:spPr>
          <a:xfrm>
            <a:off x="9" y="0"/>
            <a:ext cx="10160000" cy="5715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endParaRPr>
          </a:p>
        </p:txBody>
      </p:sp>
      <p:pic>
        <p:nvPicPr>
          <p:cNvPr id="5" name="Billede 4">
            <a:extLst>
              <a:ext uri="{FF2B5EF4-FFF2-40B4-BE49-F238E27FC236}">
                <a16:creationId xmlns:a16="http://schemas.microsoft.com/office/drawing/2014/main" id="{254A96AA-9220-432D-9625-74CC74920A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59877" y="2659373"/>
            <a:ext cx="2240251" cy="396254"/>
          </a:xfrm>
          <a:prstGeom prst="rect">
            <a:avLst/>
          </a:prstGeom>
        </p:spPr>
      </p:pic>
    </p:spTree>
    <p:extLst>
      <p:ext uri="{BB962C8B-B14F-4D97-AF65-F5344CB8AC3E}">
        <p14:creationId xmlns:p14="http://schemas.microsoft.com/office/powerpoint/2010/main" val="27700102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chart" preserve="1">
  <p:cSld name="Titel og diagra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3680E-F14C-700C-81E2-D929F46ADC08}"/>
              </a:ext>
            </a:extLst>
          </p:cNvPr>
          <p:cNvSpPr>
            <a:spLocks noGrp="1"/>
          </p:cNvSpPr>
          <p:nvPr>
            <p:ph type="title"/>
          </p:nvPr>
        </p:nvSpPr>
        <p:spPr>
          <a:xfrm>
            <a:off x="698500" y="304800"/>
            <a:ext cx="8763000" cy="1104900"/>
          </a:xfrm>
          <a:prstGeom prst="rect">
            <a:avLst/>
          </a:prstGeom>
        </p:spPr>
        <p:txBody>
          <a:bodyPr/>
          <a:lstStyle/>
          <a:p>
            <a:r>
              <a:rPr lang="da-DK"/>
              <a:t>Klik for at redigere titeltypografien i masteren</a:t>
            </a:r>
          </a:p>
        </p:txBody>
      </p:sp>
      <p:sp>
        <p:nvSpPr>
          <p:cNvPr id="3" name="Pladsholder til diagram 2">
            <a:extLst>
              <a:ext uri="{FF2B5EF4-FFF2-40B4-BE49-F238E27FC236}">
                <a16:creationId xmlns:a16="http://schemas.microsoft.com/office/drawing/2014/main" id="{F55E507F-F863-7489-1C04-CF4B416DF96A}"/>
              </a:ext>
            </a:extLst>
          </p:cNvPr>
          <p:cNvSpPr>
            <a:spLocks noGrp="1"/>
          </p:cNvSpPr>
          <p:nvPr>
            <p:ph type="chart" idx="1"/>
          </p:nvPr>
        </p:nvSpPr>
        <p:spPr>
          <a:xfrm>
            <a:off x="698500" y="1520825"/>
            <a:ext cx="8763000" cy="3627438"/>
          </a:xfrm>
          <a:prstGeom prst="rect">
            <a:avLst/>
          </a:prstGeom>
        </p:spPr>
        <p:txBody>
          <a:bodyPr/>
          <a:lstStyle/>
          <a:p>
            <a:endParaRPr lang="da-DK"/>
          </a:p>
        </p:txBody>
      </p:sp>
      <p:sp>
        <p:nvSpPr>
          <p:cNvPr id="4" name="Pladsholder til sidefod 3">
            <a:extLst>
              <a:ext uri="{FF2B5EF4-FFF2-40B4-BE49-F238E27FC236}">
                <a16:creationId xmlns:a16="http://schemas.microsoft.com/office/drawing/2014/main" id="{6CB5896D-22D0-7B8E-B3C0-E38E5E6A7D55}"/>
              </a:ext>
            </a:extLst>
          </p:cNvPr>
          <p:cNvSpPr>
            <a:spLocks noGrp="1"/>
          </p:cNvSpPr>
          <p:nvPr>
            <p:ph type="ftr" sz="quarter" idx="10"/>
          </p:nvPr>
        </p:nvSpPr>
        <p:spPr/>
        <p:txBody>
          <a:bodyPr/>
          <a:lstStyle/>
          <a:p>
            <a:r>
              <a:rPr lang="da-DK">
                <a:cs typeface="Corbel"/>
              </a:rPr>
              <a:t>© 2022 – Side </a:t>
            </a:r>
            <a:fld id="{3F0B8584-3ADA-4F84-8EBF-2EAFE7559D76}" type="slidenum">
              <a:rPr lang="en-US" smtClean="0"/>
              <a:pPr/>
              <a:t>‹nr.›</a:t>
            </a:fld>
            <a:endParaRPr lang="en-US"/>
          </a:p>
          <a:p>
            <a:endParaRPr lang="en-US" sz="889" dirty="0"/>
          </a:p>
        </p:txBody>
      </p:sp>
    </p:spTree>
    <p:extLst>
      <p:ext uri="{BB962C8B-B14F-4D97-AF65-F5344CB8AC3E}">
        <p14:creationId xmlns:p14="http://schemas.microsoft.com/office/powerpoint/2010/main" val="169094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3">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8A74F18-5AC5-4EE5-9A66-F8055C230EB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2" name="Tekstfelt 1">
            <a:extLst>
              <a:ext uri="{FF2B5EF4-FFF2-40B4-BE49-F238E27FC236}">
                <a16:creationId xmlns:a16="http://schemas.microsoft.com/office/drawing/2014/main" id="{5F0567B8-A261-4270-9EC7-11596E198E67}"/>
              </a:ext>
            </a:extLst>
          </p:cNvPr>
          <p:cNvSpPr txBox="1"/>
          <p:nvPr userDrawn="1"/>
        </p:nvSpPr>
        <p:spPr>
          <a:xfrm>
            <a:off x="0" y="2195781"/>
            <a:ext cx="10160000" cy="1323439"/>
          </a:xfrm>
          <a:prstGeom prst="rect">
            <a:avLst/>
          </a:prstGeom>
          <a:noFill/>
        </p:spPr>
        <p:txBody>
          <a:bodyPr wrap="square" rtlCol="0">
            <a:spAutoFit/>
          </a:bodyPr>
          <a:lstStyle/>
          <a:p>
            <a:pPr algn="ctr"/>
            <a:r>
              <a:rPr lang="da-DK" sz="8000" dirty="0">
                <a:solidFill>
                  <a:schemeClr val="bg1"/>
                </a:solidFill>
                <a:latin typeface="NeuzeitGroBla" panose="00000A00000000000000" pitchFamily="50" charset="0"/>
              </a:rPr>
              <a:t>DIVIDER</a:t>
            </a:r>
          </a:p>
        </p:txBody>
      </p:sp>
    </p:spTree>
    <p:extLst>
      <p:ext uri="{BB962C8B-B14F-4D97-AF65-F5344CB8AC3E}">
        <p14:creationId xmlns:p14="http://schemas.microsoft.com/office/powerpoint/2010/main" val="262066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emne">
    <p:spTree>
      <p:nvGrpSpPr>
        <p:cNvPr id="1" name=""/>
        <p:cNvGrpSpPr/>
        <p:nvPr/>
      </p:nvGrpSpPr>
      <p:grpSpPr>
        <a:xfrm>
          <a:off x="0" y="0"/>
          <a:ext cx="0" cy="0"/>
          <a:chOff x="0" y="0"/>
          <a:chExt cx="0" cy="0"/>
        </a:xfrm>
      </p:grpSpPr>
      <p:sp>
        <p:nvSpPr>
          <p:cNvPr id="3" name="Rektangel 2"/>
          <p:cNvSpPr/>
          <p:nvPr userDrawn="1"/>
        </p:nvSpPr>
        <p:spPr>
          <a:xfrm>
            <a:off x="9" y="0"/>
            <a:ext cx="10160000" cy="5715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000">
              <a:solidFill>
                <a:srgbClr val="FFFFFF"/>
              </a:solidFill>
            </a:endParaRPr>
          </a:p>
        </p:txBody>
      </p:sp>
      <p:pic>
        <p:nvPicPr>
          <p:cNvPr id="7" name="Grafik 6">
            <a:extLst>
              <a:ext uri="{FF2B5EF4-FFF2-40B4-BE49-F238E27FC236}">
                <a16:creationId xmlns:a16="http://schemas.microsoft.com/office/drawing/2014/main" id="{68A74F18-5AC5-4EE5-9A66-F8055C230EB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10" name="Pladsholder til tekst 9">
            <a:extLst>
              <a:ext uri="{FF2B5EF4-FFF2-40B4-BE49-F238E27FC236}">
                <a16:creationId xmlns:a16="http://schemas.microsoft.com/office/drawing/2014/main" id="{36E4BCB7-9412-6B02-EED8-BD9E213CC470}"/>
              </a:ext>
            </a:extLst>
          </p:cNvPr>
          <p:cNvSpPr>
            <a:spLocks noGrp="1"/>
          </p:cNvSpPr>
          <p:nvPr>
            <p:ph type="body" sz="quarter" idx="10" hasCustomPrompt="1"/>
          </p:nvPr>
        </p:nvSpPr>
        <p:spPr>
          <a:xfrm>
            <a:off x="1119820" y="2317440"/>
            <a:ext cx="7920359" cy="1080120"/>
          </a:xfrm>
          <a:prstGeom prst="rect">
            <a:avLst/>
          </a:prstGeom>
        </p:spPr>
        <p:txBody>
          <a:bodyPr/>
          <a:lstStyle>
            <a:lvl1pPr marL="0" indent="0" algn="ctr">
              <a:buNone/>
              <a:defRPr sz="6000">
                <a:solidFill>
                  <a:schemeClr val="bg1"/>
                </a:solidFill>
                <a:latin typeface="NeuzeitGroBla" panose="00000A00000000000000" pitchFamily="50" charset="0"/>
              </a:defRPr>
            </a:lvl1pPr>
            <a:lvl2pPr marL="239985" indent="0" algn="ctr">
              <a:buNone/>
              <a:defRPr sz="6000">
                <a:latin typeface="NeuzeitGroBla" panose="00000A00000000000000" pitchFamily="50" charset="0"/>
              </a:defRPr>
            </a:lvl2pPr>
            <a:lvl3pPr marL="479972" indent="0" algn="ctr">
              <a:buNone/>
              <a:defRPr sz="6000">
                <a:latin typeface="NeuzeitGroBla" panose="00000A00000000000000" pitchFamily="50" charset="0"/>
              </a:defRPr>
            </a:lvl3pPr>
            <a:lvl4pPr marL="719958" indent="0" algn="ctr">
              <a:buNone/>
              <a:defRPr sz="6000">
                <a:latin typeface="NeuzeitGroBla" panose="00000A00000000000000" pitchFamily="50" charset="0"/>
              </a:defRPr>
            </a:lvl4pPr>
            <a:lvl5pPr marL="959943" indent="0" algn="ctr">
              <a:buNone/>
              <a:defRPr sz="6000">
                <a:latin typeface="NeuzeitGroBla" panose="00000A00000000000000" pitchFamily="50" charset="0"/>
              </a:defRPr>
            </a:lvl5pPr>
          </a:lstStyle>
          <a:p>
            <a:pPr lvl="0"/>
            <a:r>
              <a:rPr lang="da-DK" dirty="0"/>
              <a:t>[Emne]</a:t>
            </a:r>
          </a:p>
        </p:txBody>
      </p:sp>
    </p:spTree>
    <p:extLst>
      <p:ext uri="{BB962C8B-B14F-4D97-AF65-F5344CB8AC3E}">
        <p14:creationId xmlns:p14="http://schemas.microsoft.com/office/powerpoint/2010/main" val="1298088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emne med underoverskrift">
    <p:spTree>
      <p:nvGrpSpPr>
        <p:cNvPr id="1" name=""/>
        <p:cNvGrpSpPr/>
        <p:nvPr/>
      </p:nvGrpSpPr>
      <p:grpSpPr>
        <a:xfrm>
          <a:off x="0" y="0"/>
          <a:ext cx="0" cy="0"/>
          <a:chOff x="0" y="0"/>
          <a:chExt cx="0" cy="0"/>
        </a:xfrm>
      </p:grpSpPr>
      <p:sp>
        <p:nvSpPr>
          <p:cNvPr id="3" name="Rektangel 2"/>
          <p:cNvSpPr/>
          <p:nvPr userDrawn="1"/>
        </p:nvSpPr>
        <p:spPr>
          <a:xfrm>
            <a:off x="9" y="0"/>
            <a:ext cx="10160000" cy="5715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2000">
              <a:solidFill>
                <a:srgbClr val="FFFFFF"/>
              </a:solidFill>
            </a:endParaRPr>
          </a:p>
        </p:txBody>
      </p:sp>
      <p:pic>
        <p:nvPicPr>
          <p:cNvPr id="7" name="Grafik 6">
            <a:extLst>
              <a:ext uri="{FF2B5EF4-FFF2-40B4-BE49-F238E27FC236}">
                <a16:creationId xmlns:a16="http://schemas.microsoft.com/office/drawing/2014/main" id="{68A74F18-5AC5-4EE5-9A66-F8055C230EB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10" name="Pladsholder til tekst 9">
            <a:extLst>
              <a:ext uri="{FF2B5EF4-FFF2-40B4-BE49-F238E27FC236}">
                <a16:creationId xmlns:a16="http://schemas.microsoft.com/office/drawing/2014/main" id="{36E4BCB7-9412-6B02-EED8-BD9E213CC470}"/>
              </a:ext>
            </a:extLst>
          </p:cNvPr>
          <p:cNvSpPr>
            <a:spLocks noGrp="1"/>
          </p:cNvSpPr>
          <p:nvPr>
            <p:ph type="body" sz="quarter" idx="10" hasCustomPrompt="1"/>
          </p:nvPr>
        </p:nvSpPr>
        <p:spPr>
          <a:xfrm>
            <a:off x="1119820" y="2317440"/>
            <a:ext cx="7920359" cy="1080120"/>
          </a:xfrm>
          <a:prstGeom prst="rect">
            <a:avLst/>
          </a:prstGeom>
        </p:spPr>
        <p:txBody>
          <a:bodyPr/>
          <a:lstStyle>
            <a:lvl1pPr marL="0" indent="0" algn="ctr">
              <a:buNone/>
              <a:defRPr sz="6000">
                <a:solidFill>
                  <a:schemeClr val="bg1"/>
                </a:solidFill>
                <a:latin typeface="NeuzeitGroBla" panose="00000A00000000000000" pitchFamily="50" charset="0"/>
              </a:defRPr>
            </a:lvl1pPr>
            <a:lvl2pPr marL="239985" indent="0" algn="ctr">
              <a:buNone/>
              <a:defRPr sz="6000">
                <a:latin typeface="NeuzeitGroBla" panose="00000A00000000000000" pitchFamily="50" charset="0"/>
              </a:defRPr>
            </a:lvl2pPr>
            <a:lvl3pPr marL="479972" indent="0" algn="ctr">
              <a:buNone/>
              <a:defRPr sz="6000">
                <a:latin typeface="NeuzeitGroBla" panose="00000A00000000000000" pitchFamily="50" charset="0"/>
              </a:defRPr>
            </a:lvl3pPr>
            <a:lvl4pPr marL="719958" indent="0" algn="ctr">
              <a:buNone/>
              <a:defRPr sz="6000">
                <a:latin typeface="NeuzeitGroBla" panose="00000A00000000000000" pitchFamily="50" charset="0"/>
              </a:defRPr>
            </a:lvl4pPr>
            <a:lvl5pPr marL="959943" indent="0" algn="ctr">
              <a:buNone/>
              <a:defRPr sz="6000">
                <a:latin typeface="NeuzeitGroBla" panose="00000A00000000000000" pitchFamily="50" charset="0"/>
              </a:defRPr>
            </a:lvl5pPr>
          </a:lstStyle>
          <a:p>
            <a:pPr lvl="0"/>
            <a:r>
              <a:rPr lang="da-DK" dirty="0"/>
              <a:t>[Emne]</a:t>
            </a:r>
          </a:p>
        </p:txBody>
      </p:sp>
      <p:sp>
        <p:nvSpPr>
          <p:cNvPr id="4" name="Pladsholder til tekst 3">
            <a:extLst>
              <a:ext uri="{FF2B5EF4-FFF2-40B4-BE49-F238E27FC236}">
                <a16:creationId xmlns:a16="http://schemas.microsoft.com/office/drawing/2014/main" id="{3740E44D-E14E-05AD-E828-2A77FD13F601}"/>
              </a:ext>
            </a:extLst>
          </p:cNvPr>
          <p:cNvSpPr>
            <a:spLocks noGrp="1"/>
          </p:cNvSpPr>
          <p:nvPr>
            <p:ph type="body" sz="quarter" idx="11" hasCustomPrompt="1"/>
          </p:nvPr>
        </p:nvSpPr>
        <p:spPr>
          <a:xfrm>
            <a:off x="1119188" y="3595606"/>
            <a:ext cx="7921625" cy="766843"/>
          </a:xfrm>
          <a:prstGeom prst="rect">
            <a:avLst/>
          </a:prstGeom>
        </p:spPr>
        <p:txBody>
          <a:bodyPr/>
          <a:lstStyle>
            <a:lvl1pPr marL="0" indent="0" algn="ctr">
              <a:buNone/>
              <a:defRPr sz="1800">
                <a:latin typeface="Ink Free" panose="03080402000500000000" pitchFamily="66" charset="0"/>
              </a:defRPr>
            </a:lvl1pPr>
          </a:lstStyle>
          <a:p>
            <a:pPr lvl="0"/>
            <a:r>
              <a:rPr lang="da-DK" dirty="0"/>
              <a:t> [Underoverskrift]</a:t>
            </a:r>
          </a:p>
        </p:txBody>
      </p:sp>
    </p:spTree>
    <p:extLst>
      <p:ext uri="{BB962C8B-B14F-4D97-AF65-F5344CB8AC3E}">
        <p14:creationId xmlns:p14="http://schemas.microsoft.com/office/powerpoint/2010/main" val="2195972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slide">
    <p:spTree>
      <p:nvGrpSpPr>
        <p:cNvPr id="1" name=""/>
        <p:cNvGrpSpPr/>
        <p:nvPr/>
      </p:nvGrpSpPr>
      <p:grpSpPr>
        <a:xfrm>
          <a:off x="0" y="0"/>
          <a:ext cx="0" cy="0"/>
          <a:chOff x="0" y="0"/>
          <a:chExt cx="0" cy="0"/>
        </a:xfrm>
      </p:grpSpPr>
      <p:sp useBgFill="1">
        <p:nvSpPr>
          <p:cNvPr id="4" name="Picture Placeholder 3">
            <a:extLst>
              <a:ext uri="{FF2B5EF4-FFF2-40B4-BE49-F238E27FC236}">
                <a16:creationId xmlns:a16="http://schemas.microsoft.com/office/drawing/2014/main" id="{DF4FE90C-5EA9-F946-B3D8-707E7C0AFAD9}"/>
              </a:ext>
            </a:extLst>
          </p:cNvPr>
          <p:cNvSpPr>
            <a:spLocks noGrp="1"/>
          </p:cNvSpPr>
          <p:nvPr>
            <p:ph type="pic" sz="quarter" idx="10"/>
          </p:nvPr>
        </p:nvSpPr>
        <p:spPr>
          <a:xfrm>
            <a:off x="1" y="0"/>
            <a:ext cx="4712511" cy="5715000"/>
          </a:xfrm>
          <a:custGeom>
            <a:avLst/>
            <a:gdLst>
              <a:gd name="connsiteX0" fmla="*/ 0 w 11307081"/>
              <a:gd name="connsiteY0" fmla="*/ 0 h 13716000"/>
              <a:gd name="connsiteX1" fmla="*/ 7248934 w 11307081"/>
              <a:gd name="connsiteY1" fmla="*/ 0 h 13716000"/>
              <a:gd name="connsiteX2" fmla="*/ 7486337 w 11307081"/>
              <a:gd name="connsiteY2" fmla="*/ 136504 h 13716000"/>
              <a:gd name="connsiteX3" fmla="*/ 11307081 w 11307081"/>
              <a:gd name="connsiteY3" fmla="*/ 6923314 h 13716000"/>
              <a:gd name="connsiteX4" fmla="*/ 7486337 w 11307081"/>
              <a:gd name="connsiteY4" fmla="*/ 13710124 h 13716000"/>
              <a:gd name="connsiteX5" fmla="*/ 7476118 w 11307081"/>
              <a:gd name="connsiteY5" fmla="*/ 13716000 h 13716000"/>
              <a:gd name="connsiteX6" fmla="*/ 0 w 11307081"/>
              <a:gd name="connsiteY6"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7081" h="13716000">
                <a:moveTo>
                  <a:pt x="0" y="0"/>
                </a:moveTo>
                <a:lnTo>
                  <a:pt x="7248934" y="0"/>
                </a:lnTo>
                <a:lnTo>
                  <a:pt x="7486337" y="136504"/>
                </a:lnTo>
                <a:cubicBezTo>
                  <a:pt x="9776963" y="1528322"/>
                  <a:pt x="11307081" y="4047129"/>
                  <a:pt x="11307081" y="6923314"/>
                </a:cubicBezTo>
                <a:cubicBezTo>
                  <a:pt x="11307081" y="9799499"/>
                  <a:pt x="9776963" y="12318306"/>
                  <a:pt x="7486337" y="13710124"/>
                </a:cubicBezTo>
                <a:lnTo>
                  <a:pt x="7476118" y="13716000"/>
                </a:lnTo>
                <a:lnTo>
                  <a:pt x="0" y="13716000"/>
                </a:lnTo>
                <a:close/>
              </a:path>
            </a:pathLst>
          </a:custGeom>
        </p:spPr>
        <p:txBody>
          <a:bodyPr wrap="square" anchor="ctr">
            <a:noAutofit/>
          </a:bodyPr>
          <a:lstStyle>
            <a:lvl1pPr marL="0" indent="0" algn="ctr">
              <a:buNone/>
              <a:defRPr sz="1000"/>
            </a:lvl1pPr>
          </a:lstStyle>
          <a:p>
            <a:r>
              <a:rPr lang="da-DK"/>
              <a:t>Klik på ikonet for at tilføje et billede</a:t>
            </a:r>
            <a:endParaRPr lang="en-US"/>
          </a:p>
        </p:txBody>
      </p:sp>
      <p:sp>
        <p:nvSpPr>
          <p:cNvPr id="6" name="Pladsholder til tekst 5">
            <a:extLst>
              <a:ext uri="{FF2B5EF4-FFF2-40B4-BE49-F238E27FC236}">
                <a16:creationId xmlns:a16="http://schemas.microsoft.com/office/drawing/2014/main" id="{7364BD6B-329E-FF1E-DF31-6A801E0106B2}"/>
              </a:ext>
            </a:extLst>
          </p:cNvPr>
          <p:cNvSpPr>
            <a:spLocks noGrp="1"/>
          </p:cNvSpPr>
          <p:nvPr>
            <p:ph type="body" sz="quarter" idx="13" hasCustomPrompt="1"/>
          </p:nvPr>
        </p:nvSpPr>
        <p:spPr>
          <a:xfrm>
            <a:off x="5065712" y="2533650"/>
            <a:ext cx="4537075" cy="611882"/>
          </a:xfrm>
          <a:prstGeom prst="rect">
            <a:avLst/>
          </a:prstGeom>
        </p:spPr>
        <p:txBody>
          <a:bodyPr/>
          <a:lstStyle>
            <a:lvl1pPr marL="0" indent="0">
              <a:buNone/>
              <a:defRPr sz="4000">
                <a:latin typeface="NeuzeitGroBla" panose="00000A00000000000000" pitchFamily="50" charset="0"/>
              </a:defRPr>
            </a:lvl1pPr>
          </a:lstStyle>
          <a:p>
            <a:pPr lvl="0"/>
            <a:r>
              <a:rPr lang="da-DK" sz="4000">
                <a:latin typeface="NeuzeitGroBla" panose="00000A00000000000000" pitchFamily="50" charset="0"/>
              </a:rPr>
              <a:t>Emne</a:t>
            </a:r>
            <a:endParaRPr lang="da-DK"/>
          </a:p>
        </p:txBody>
      </p:sp>
      <p:sp>
        <p:nvSpPr>
          <p:cNvPr id="8" name="Pladsholder til tekst 7">
            <a:extLst>
              <a:ext uri="{FF2B5EF4-FFF2-40B4-BE49-F238E27FC236}">
                <a16:creationId xmlns:a16="http://schemas.microsoft.com/office/drawing/2014/main" id="{667E7994-665D-088D-4A09-94C9E2D4F16F}"/>
              </a:ext>
            </a:extLst>
          </p:cNvPr>
          <p:cNvSpPr>
            <a:spLocks noGrp="1"/>
          </p:cNvSpPr>
          <p:nvPr>
            <p:ph type="body" sz="quarter" idx="14" hasCustomPrompt="1"/>
          </p:nvPr>
        </p:nvSpPr>
        <p:spPr>
          <a:xfrm>
            <a:off x="5065713" y="3217540"/>
            <a:ext cx="4537075" cy="720725"/>
          </a:xfrm>
          <a:prstGeom prst="rect">
            <a:avLst/>
          </a:prstGeom>
        </p:spPr>
        <p:txBody>
          <a:bodyPr/>
          <a:lstStyle>
            <a:lvl1pPr marL="0" indent="0">
              <a:buNone/>
              <a:defRPr sz="1800"/>
            </a:lvl1pPr>
          </a:lstStyle>
          <a:p>
            <a:pPr lvl="0"/>
            <a:r>
              <a:rPr lang="da-DK"/>
              <a:t>Efterfølgende slides er til XXX</a:t>
            </a:r>
          </a:p>
        </p:txBody>
      </p:sp>
    </p:spTree>
    <p:extLst>
      <p:ext uri="{BB962C8B-B14F-4D97-AF65-F5344CB8AC3E}">
        <p14:creationId xmlns:p14="http://schemas.microsoft.com/office/powerpoint/2010/main" val="2007672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procent">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382B748-2C21-57A9-78F7-809D06510ED4}"/>
              </a:ext>
            </a:extLst>
          </p:cNvPr>
          <p:cNvSpPr/>
          <p:nvPr userDrawn="1"/>
        </p:nvSpPr>
        <p:spPr>
          <a:xfrm>
            <a:off x="0" y="0"/>
            <a:ext cx="10160000" cy="5715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a-DK" dirty="0" err="1"/>
          </a:p>
        </p:txBody>
      </p:sp>
      <p:sp>
        <p:nvSpPr>
          <p:cNvPr id="10" name="Pladsholder til billede 9">
            <a:extLst>
              <a:ext uri="{FF2B5EF4-FFF2-40B4-BE49-F238E27FC236}">
                <a16:creationId xmlns:a16="http://schemas.microsoft.com/office/drawing/2014/main" id="{D6D1FFAD-55B0-2548-9708-DCAD0C91FA68}"/>
              </a:ext>
            </a:extLst>
          </p:cNvPr>
          <p:cNvSpPr>
            <a:spLocks noGrp="1"/>
          </p:cNvSpPr>
          <p:nvPr>
            <p:ph type="pic" sz="quarter" idx="10"/>
          </p:nvPr>
        </p:nvSpPr>
        <p:spPr>
          <a:xfrm>
            <a:off x="0" y="0"/>
            <a:ext cx="10160000" cy="5715000"/>
          </a:xfrm>
          <a:prstGeom prst="rect">
            <a:avLst/>
          </a:prstGeom>
        </p:spPr>
        <p:txBody>
          <a:bodyPr/>
          <a:lstStyle/>
          <a:p>
            <a:r>
              <a:rPr lang="da-DK"/>
              <a:t>Klik på ikonet for at tilføje et billede</a:t>
            </a:r>
          </a:p>
        </p:txBody>
      </p:sp>
      <p:sp>
        <p:nvSpPr>
          <p:cNvPr id="15" name="Pladsholder til tekst 14">
            <a:extLst>
              <a:ext uri="{FF2B5EF4-FFF2-40B4-BE49-F238E27FC236}">
                <a16:creationId xmlns:a16="http://schemas.microsoft.com/office/drawing/2014/main" id="{7CA92A7A-ECAA-FAB7-5921-2CC9AE47763E}"/>
              </a:ext>
            </a:extLst>
          </p:cNvPr>
          <p:cNvSpPr>
            <a:spLocks noGrp="1"/>
          </p:cNvSpPr>
          <p:nvPr>
            <p:ph type="body" sz="quarter" idx="11" hasCustomPrompt="1"/>
          </p:nvPr>
        </p:nvSpPr>
        <p:spPr>
          <a:xfrm>
            <a:off x="3389313" y="904875"/>
            <a:ext cx="3381375" cy="1438275"/>
          </a:xfrm>
          <a:prstGeom prst="rect">
            <a:avLst/>
          </a:prstGeom>
        </p:spPr>
        <p:txBody>
          <a:bodyPr/>
          <a:lstStyle>
            <a:lvl1pPr marL="0" indent="0" algn="ctr">
              <a:buNone/>
              <a:defRPr sz="11000" b="0">
                <a:solidFill>
                  <a:schemeClr val="bg1"/>
                </a:solidFill>
                <a:latin typeface="NeuzeitGroExtBla" panose="00000A00000000000000" pitchFamily="50" charset="0"/>
              </a:defRPr>
            </a:lvl1pPr>
            <a:lvl2pPr algn="ctr">
              <a:defRPr/>
            </a:lvl2pPr>
          </a:lstStyle>
          <a:p>
            <a:pPr lvl="0"/>
            <a:r>
              <a:rPr lang="da-DK" dirty="0"/>
              <a:t>25 %</a:t>
            </a:r>
          </a:p>
        </p:txBody>
      </p:sp>
      <p:sp>
        <p:nvSpPr>
          <p:cNvPr id="16" name="Pladsholder til tekst 14">
            <a:extLst>
              <a:ext uri="{FF2B5EF4-FFF2-40B4-BE49-F238E27FC236}">
                <a16:creationId xmlns:a16="http://schemas.microsoft.com/office/drawing/2014/main" id="{1A77E9F3-172F-E5A6-9390-021B2681822C}"/>
              </a:ext>
            </a:extLst>
          </p:cNvPr>
          <p:cNvSpPr>
            <a:spLocks noGrp="1"/>
          </p:cNvSpPr>
          <p:nvPr>
            <p:ph type="body" sz="quarter" idx="12" hasCustomPrompt="1"/>
          </p:nvPr>
        </p:nvSpPr>
        <p:spPr>
          <a:xfrm>
            <a:off x="1151786" y="2663206"/>
            <a:ext cx="7973164" cy="2337419"/>
          </a:xfrm>
          <a:prstGeom prst="rect">
            <a:avLst/>
          </a:prstGeom>
        </p:spPr>
        <p:txBody>
          <a:bodyPr/>
          <a:lstStyle>
            <a:lvl1pPr marL="0" indent="0" algn="ctr">
              <a:buNone/>
              <a:defRPr sz="3600" b="0">
                <a:solidFill>
                  <a:schemeClr val="bg1"/>
                </a:solidFill>
                <a:latin typeface="+mn-lt"/>
              </a:defRPr>
            </a:lvl1pPr>
            <a:lvl2pPr algn="ctr">
              <a:defRPr/>
            </a:lvl2pPr>
          </a:lstStyle>
          <a:p>
            <a:pPr algn="ctr"/>
            <a:r>
              <a:rPr lang="en-US" sz="3600" spc="-18" dirty="0">
                <a:solidFill>
                  <a:schemeClr val="bg1"/>
                </a:solidFill>
                <a:latin typeface="NeuzeitGro (Tekst)"/>
                <a:ea typeface="Neuzeit Grotesk 3"/>
                <a:cs typeface="Neuzeit Grotesk 3"/>
                <a:sym typeface="Neuzeit Grotesk 3"/>
              </a:rPr>
              <a:t>Lorem ipsum dolor sit </a:t>
            </a:r>
            <a:r>
              <a:rPr lang="en-US" sz="3600" spc="-18" dirty="0" err="1">
                <a:solidFill>
                  <a:schemeClr val="bg1"/>
                </a:solidFill>
                <a:latin typeface="NeuzeitGro (Tekst)"/>
                <a:ea typeface="Neuzeit Grotesk 3"/>
                <a:cs typeface="Neuzeit Grotesk 3"/>
                <a:sym typeface="Neuzeit Grotesk 3"/>
              </a:rPr>
              <a:t>amet</a:t>
            </a:r>
            <a:r>
              <a:rPr lang="en-US" sz="3600" spc="-18" dirty="0">
                <a:solidFill>
                  <a:schemeClr val="bg1"/>
                </a:solidFill>
                <a:latin typeface="NeuzeitGro (Tekst)"/>
                <a:ea typeface="Neuzeit Grotesk 3"/>
                <a:cs typeface="Neuzeit Grotesk 3"/>
                <a:sym typeface="Neuzeit Grotesk 3"/>
              </a:rPr>
              <a:t>, </a:t>
            </a:r>
            <a:r>
              <a:rPr lang="en-US" sz="3600" spc="-18" dirty="0" err="1">
                <a:solidFill>
                  <a:schemeClr val="bg1"/>
                </a:solidFill>
                <a:latin typeface="NeuzeitGro (Tekst)"/>
                <a:ea typeface="Neuzeit Grotesk 3"/>
                <a:cs typeface="Neuzeit Grotesk 3"/>
                <a:sym typeface="Neuzeit Grotesk 3"/>
              </a:rPr>
              <a:t>consectetur</a:t>
            </a:r>
            <a:r>
              <a:rPr lang="en-US" sz="3600" spc="-18" dirty="0">
                <a:solidFill>
                  <a:schemeClr val="bg1"/>
                </a:solidFill>
                <a:latin typeface="NeuzeitGro (Tekst)"/>
                <a:ea typeface="Neuzeit Grotesk 3"/>
                <a:cs typeface="Neuzeit Grotesk 3"/>
                <a:sym typeface="Neuzeit Grotesk 3"/>
              </a:rPr>
              <a:t> </a:t>
            </a:r>
            <a:r>
              <a:rPr lang="en-US" sz="3600" spc="-18" dirty="0" err="1">
                <a:solidFill>
                  <a:schemeClr val="bg1"/>
                </a:solidFill>
                <a:latin typeface="NeuzeitGro (Tekst)"/>
                <a:ea typeface="Neuzeit Grotesk 3"/>
                <a:cs typeface="Neuzeit Grotesk 3"/>
                <a:sym typeface="Neuzeit Grotesk 3"/>
              </a:rPr>
              <a:t>adipiscing</a:t>
            </a:r>
            <a:r>
              <a:rPr lang="en-US" sz="3600" spc="-18" dirty="0">
                <a:solidFill>
                  <a:schemeClr val="bg1"/>
                </a:solidFill>
                <a:latin typeface="NeuzeitGro (Tekst)"/>
                <a:ea typeface="Neuzeit Grotesk 3"/>
                <a:cs typeface="Neuzeit Grotesk 3"/>
                <a:sym typeface="Neuzeit Grotesk 3"/>
              </a:rPr>
              <a:t> </a:t>
            </a:r>
            <a:r>
              <a:rPr lang="en-US" sz="3600" spc="-18" dirty="0" err="1">
                <a:solidFill>
                  <a:schemeClr val="bg1"/>
                </a:solidFill>
                <a:latin typeface="NeuzeitGro (Tekst)"/>
                <a:ea typeface="Neuzeit Grotesk 3"/>
                <a:cs typeface="Neuzeit Grotesk 3"/>
                <a:sym typeface="Neuzeit Grotesk 3"/>
              </a:rPr>
              <a:t>elit</a:t>
            </a:r>
            <a:r>
              <a:rPr lang="en-US" sz="3600" spc="-18" dirty="0">
                <a:solidFill>
                  <a:schemeClr val="bg1"/>
                </a:solidFill>
                <a:latin typeface="NeuzeitGro (Tekst)"/>
                <a:ea typeface="Neuzeit Grotesk 3"/>
                <a:cs typeface="Neuzeit Grotesk 3"/>
                <a:sym typeface="Neuzeit Grotesk 3"/>
              </a:rPr>
              <a:t>, </a:t>
            </a:r>
            <a:r>
              <a:rPr lang="en-US" sz="3600" b="1" spc="-18" dirty="0">
                <a:solidFill>
                  <a:schemeClr val="bg1"/>
                </a:solidFill>
                <a:latin typeface="NeuzeitGro (Tekst)"/>
                <a:ea typeface="Neuzeit Grotesk 3"/>
                <a:cs typeface="Neuzeit Grotesk 3"/>
                <a:sym typeface="Neuzeit Grotesk 3"/>
              </a:rPr>
              <a:t>sed do </a:t>
            </a:r>
            <a:r>
              <a:rPr lang="en-US" sz="3600" b="1" spc="-18" dirty="0" err="1">
                <a:solidFill>
                  <a:schemeClr val="bg1"/>
                </a:solidFill>
                <a:latin typeface="NeuzeitGro (Tekst)"/>
                <a:ea typeface="Neuzeit Grotesk 3"/>
                <a:cs typeface="Neuzeit Grotesk 3"/>
                <a:sym typeface="Neuzeit Grotesk 3"/>
              </a:rPr>
              <a:t>eiusmod</a:t>
            </a:r>
            <a:r>
              <a:rPr lang="en-US" sz="3600" b="1" spc="-18" dirty="0">
                <a:solidFill>
                  <a:schemeClr val="bg1"/>
                </a:solidFill>
                <a:latin typeface="NeuzeitGro (Tekst)"/>
                <a:ea typeface="Neuzeit Grotesk 3"/>
                <a:cs typeface="Neuzeit Grotesk 3"/>
                <a:sym typeface="Neuzeit Grotesk 3"/>
              </a:rPr>
              <a:t> </a:t>
            </a:r>
            <a:r>
              <a:rPr lang="en-US" sz="3600" b="1" spc="-18" dirty="0" err="1">
                <a:solidFill>
                  <a:schemeClr val="bg1"/>
                </a:solidFill>
                <a:latin typeface="NeuzeitGro (Tekst)"/>
                <a:ea typeface="Neuzeit Grotesk 3"/>
                <a:cs typeface="Neuzeit Grotesk 3"/>
                <a:sym typeface="Neuzeit Grotesk 3"/>
              </a:rPr>
              <a:t>tempor</a:t>
            </a:r>
            <a:r>
              <a:rPr lang="en-US" sz="3600" b="1" spc="-18" dirty="0">
                <a:solidFill>
                  <a:schemeClr val="bg1"/>
                </a:solidFill>
                <a:latin typeface="NeuzeitGro (Tekst)"/>
                <a:ea typeface="Neuzeit Grotesk 3"/>
                <a:cs typeface="Neuzeit Grotesk 3"/>
                <a:sym typeface="Neuzeit Grotesk 3"/>
              </a:rPr>
              <a:t> </a:t>
            </a:r>
            <a:r>
              <a:rPr lang="en-US" sz="3600" b="1" spc="-18" dirty="0" err="1">
                <a:solidFill>
                  <a:schemeClr val="bg1"/>
                </a:solidFill>
                <a:latin typeface="NeuzeitGro (Tekst)"/>
                <a:ea typeface="Neuzeit Grotesk 3"/>
                <a:cs typeface="Neuzeit Grotesk 3"/>
                <a:sym typeface="Neuzeit Grotesk 3"/>
              </a:rPr>
              <a:t>incididunt</a:t>
            </a:r>
            <a:r>
              <a:rPr lang="en-US" sz="3600" b="1" spc="-18" dirty="0">
                <a:solidFill>
                  <a:schemeClr val="bg1"/>
                </a:solidFill>
                <a:latin typeface="NeuzeitGro (Tekst)"/>
                <a:ea typeface="Neuzeit Grotesk 3"/>
                <a:cs typeface="Neuzeit Grotesk 3"/>
                <a:sym typeface="Neuzeit Grotesk 3"/>
              </a:rPr>
              <a:t> </a:t>
            </a:r>
            <a:r>
              <a:rPr lang="en-US" sz="3600" b="1" spc="-18" dirty="0" err="1">
                <a:solidFill>
                  <a:schemeClr val="bg1"/>
                </a:solidFill>
                <a:latin typeface="NeuzeitGro (Tekst)"/>
                <a:ea typeface="Neuzeit Grotesk 3"/>
                <a:cs typeface="Neuzeit Grotesk 3"/>
                <a:sym typeface="Neuzeit Grotesk 3"/>
              </a:rPr>
              <a:t>ut</a:t>
            </a:r>
            <a:r>
              <a:rPr lang="en-US" sz="3600" b="1" spc="-18" dirty="0">
                <a:solidFill>
                  <a:schemeClr val="bg1"/>
                </a:solidFill>
                <a:latin typeface="NeuzeitGro (Tekst)"/>
                <a:ea typeface="Neuzeit Grotesk 3"/>
                <a:cs typeface="Neuzeit Grotesk 3"/>
                <a:sym typeface="Neuzeit Grotesk 3"/>
              </a:rPr>
              <a:t> labore </a:t>
            </a:r>
            <a:r>
              <a:rPr lang="en-US" sz="3600" spc="-18" dirty="0">
                <a:solidFill>
                  <a:schemeClr val="bg1"/>
                </a:solidFill>
                <a:latin typeface="NeuzeitGro (Tekst)"/>
                <a:ea typeface="Neuzeit Grotesk 3"/>
                <a:cs typeface="Neuzeit Grotesk 3"/>
                <a:sym typeface="Neuzeit Grotesk 3"/>
              </a:rPr>
              <a:t>et dolore magna </a:t>
            </a:r>
            <a:r>
              <a:rPr lang="en-US" sz="3600" spc="-18" dirty="0" err="1">
                <a:solidFill>
                  <a:schemeClr val="bg1"/>
                </a:solidFill>
                <a:latin typeface="NeuzeitGro (Tekst)"/>
                <a:ea typeface="Neuzeit Grotesk 3"/>
                <a:cs typeface="Neuzeit Grotesk 3"/>
                <a:sym typeface="Neuzeit Grotesk 3"/>
              </a:rPr>
              <a:t>aliqua</a:t>
            </a:r>
            <a:r>
              <a:rPr lang="en-US" sz="3600" spc="-18" dirty="0">
                <a:solidFill>
                  <a:schemeClr val="bg1"/>
                </a:solidFill>
                <a:latin typeface="NeuzeitGro (Tekst)"/>
                <a:ea typeface="Neuzeit Grotesk 3"/>
                <a:cs typeface="Neuzeit Grotesk 3"/>
                <a:sym typeface="Neuzeit Grotesk 3"/>
              </a:rPr>
              <a:t>. </a:t>
            </a:r>
            <a:endParaRPr lang="da-DK" sz="3600" b="1" dirty="0">
              <a:solidFill>
                <a:schemeClr val="bg1"/>
              </a:solidFill>
              <a:latin typeface="NeuzeitGroBla" panose="00000A00000000000000" charset="0"/>
            </a:endParaRPr>
          </a:p>
        </p:txBody>
      </p:sp>
    </p:spTree>
    <p:extLst>
      <p:ext uri="{BB962C8B-B14F-4D97-AF65-F5344CB8AC3E}">
        <p14:creationId xmlns:p14="http://schemas.microsoft.com/office/powerpoint/2010/main" val="42804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NY FORSID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33812C0-C83E-DFCF-6ED3-FD5EF117B69F}"/>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28008"/>
          <a:stretch/>
        </p:blipFill>
        <p:spPr>
          <a:xfrm>
            <a:off x="9404670" y="4983912"/>
            <a:ext cx="755332" cy="684851"/>
          </a:xfrm>
          <a:prstGeom prst="rect">
            <a:avLst/>
          </a:prstGeom>
        </p:spPr>
      </p:pic>
      <p:sp>
        <p:nvSpPr>
          <p:cNvPr id="5" name="Pladsholder til billede 4">
            <a:extLst>
              <a:ext uri="{FF2B5EF4-FFF2-40B4-BE49-F238E27FC236}">
                <a16:creationId xmlns:a16="http://schemas.microsoft.com/office/drawing/2014/main" id="{0AEA6D74-151B-4123-1109-A4598F5C5404}"/>
              </a:ext>
            </a:extLst>
          </p:cNvPr>
          <p:cNvSpPr>
            <a:spLocks noGrp="1"/>
          </p:cNvSpPr>
          <p:nvPr>
            <p:ph type="pic" sz="quarter" idx="10"/>
          </p:nvPr>
        </p:nvSpPr>
        <p:spPr>
          <a:xfrm>
            <a:off x="0" y="0"/>
            <a:ext cx="10160000" cy="5715000"/>
          </a:xfrm>
          <a:prstGeom prst="rect">
            <a:avLst/>
          </a:prstGeom>
          <a:solidFill>
            <a:schemeClr val="bg1">
              <a:lumMod val="85000"/>
            </a:schemeClr>
          </a:solidFill>
        </p:spPr>
        <p:txBody>
          <a:bodyPr/>
          <a:lstStyle/>
          <a:p>
            <a:r>
              <a:rPr lang="da-DK"/>
              <a:t>Klik på ikonet for at tilføje et billede</a:t>
            </a:r>
          </a:p>
        </p:txBody>
      </p:sp>
      <p:sp>
        <p:nvSpPr>
          <p:cNvPr id="6" name="Pladsholder til tekst 10">
            <a:extLst>
              <a:ext uri="{FF2B5EF4-FFF2-40B4-BE49-F238E27FC236}">
                <a16:creationId xmlns:a16="http://schemas.microsoft.com/office/drawing/2014/main" id="{C513AD6F-44C7-BAB9-6499-0DE6732DF64F}"/>
              </a:ext>
            </a:extLst>
          </p:cNvPr>
          <p:cNvSpPr>
            <a:spLocks noGrp="1"/>
          </p:cNvSpPr>
          <p:nvPr>
            <p:ph type="body" sz="quarter" idx="12" hasCustomPrompt="1"/>
          </p:nvPr>
        </p:nvSpPr>
        <p:spPr>
          <a:xfrm>
            <a:off x="1799635" y="2065412"/>
            <a:ext cx="6560729" cy="648067"/>
          </a:xfrm>
          <a:prstGeom prst="rect">
            <a:avLst/>
          </a:prstGeom>
        </p:spPr>
        <p:txBody>
          <a:bodyPr anchor="b"/>
          <a:lstStyle>
            <a:lvl1pPr marL="0" indent="0" algn="ctr">
              <a:buNone/>
              <a:defRPr sz="4444" b="0">
                <a:solidFill>
                  <a:schemeClr val="bg1"/>
                </a:solidFill>
                <a:latin typeface="NeuzeitGroBla" panose="00000A00000000000000" pitchFamily="50" charset="0"/>
              </a:defRPr>
            </a:lvl1pPr>
          </a:lstStyle>
          <a:p>
            <a:pPr lvl="0"/>
            <a:r>
              <a:rPr lang="da-DK"/>
              <a:t>Forside</a:t>
            </a:r>
            <a:endParaRPr lang="en-US"/>
          </a:p>
        </p:txBody>
      </p:sp>
      <p:sp>
        <p:nvSpPr>
          <p:cNvPr id="7" name="Pladsholder til tekst 12">
            <a:extLst>
              <a:ext uri="{FF2B5EF4-FFF2-40B4-BE49-F238E27FC236}">
                <a16:creationId xmlns:a16="http://schemas.microsoft.com/office/drawing/2014/main" id="{3ED9EACD-3301-5CF0-1A46-49376D5BE19E}"/>
              </a:ext>
            </a:extLst>
          </p:cNvPr>
          <p:cNvSpPr>
            <a:spLocks noGrp="1"/>
          </p:cNvSpPr>
          <p:nvPr>
            <p:ph type="body" sz="quarter" idx="13" hasCustomPrompt="1"/>
          </p:nvPr>
        </p:nvSpPr>
        <p:spPr>
          <a:xfrm>
            <a:off x="2439462" y="3007503"/>
            <a:ext cx="5281084" cy="1223962"/>
          </a:xfrm>
          <a:prstGeom prst="rect">
            <a:avLst/>
          </a:prstGeom>
        </p:spPr>
        <p:txBody>
          <a:bodyPr/>
          <a:lstStyle>
            <a:lvl1pPr marL="0" indent="0" algn="ctr">
              <a:buNone/>
              <a:defRPr sz="1778" b="0" baseline="0">
                <a:solidFill>
                  <a:schemeClr val="bg1"/>
                </a:solidFill>
                <a:latin typeface="NeuzeitGroBla" panose="00000A00000000000000" pitchFamily="50" charset="0"/>
              </a:defRPr>
            </a:lvl1pPr>
          </a:lstStyle>
          <a:p>
            <a:pPr lvl="0"/>
            <a:r>
              <a:rPr lang="da-DK"/>
              <a:t>Uddybende underoverskrift</a:t>
            </a:r>
            <a:endParaRPr lang="en-US"/>
          </a:p>
        </p:txBody>
      </p:sp>
      <p:sp>
        <p:nvSpPr>
          <p:cNvPr id="22" name="Pladsholder til tekst 12">
            <a:extLst>
              <a:ext uri="{FF2B5EF4-FFF2-40B4-BE49-F238E27FC236}">
                <a16:creationId xmlns:a16="http://schemas.microsoft.com/office/drawing/2014/main" id="{EBCB1C74-6FFF-F853-312E-83E227C4455F}"/>
              </a:ext>
            </a:extLst>
          </p:cNvPr>
          <p:cNvSpPr>
            <a:spLocks noGrp="1"/>
          </p:cNvSpPr>
          <p:nvPr>
            <p:ph type="body" sz="quarter" idx="14" hasCustomPrompt="1"/>
          </p:nvPr>
        </p:nvSpPr>
        <p:spPr>
          <a:xfrm>
            <a:off x="2439462" y="4657690"/>
            <a:ext cx="5281084" cy="528608"/>
          </a:xfrm>
          <a:prstGeom prst="rect">
            <a:avLst/>
          </a:prstGeom>
        </p:spPr>
        <p:txBody>
          <a:bodyPr/>
          <a:lstStyle>
            <a:lvl1pPr marL="0" indent="0" algn="ctr">
              <a:buNone/>
              <a:defRPr sz="1222" b="0" baseline="0">
                <a:solidFill>
                  <a:schemeClr val="bg1"/>
                </a:solidFill>
                <a:latin typeface="+mj-lt"/>
              </a:defRPr>
            </a:lvl1pPr>
          </a:lstStyle>
          <a:p>
            <a:pPr lvl="0"/>
            <a:r>
              <a:rPr lang="da-DK" dirty="0"/>
              <a:t>WILKE I 2025</a:t>
            </a:r>
            <a:endParaRPr lang="en-US" dirty="0"/>
          </a:p>
        </p:txBody>
      </p:sp>
      <p:sp>
        <p:nvSpPr>
          <p:cNvPr id="2" name="Pladsholder til tekst 90">
            <a:extLst>
              <a:ext uri="{FF2B5EF4-FFF2-40B4-BE49-F238E27FC236}">
                <a16:creationId xmlns:a16="http://schemas.microsoft.com/office/drawing/2014/main" id="{F1873C75-0165-6D06-43C1-169F029703D6}"/>
              </a:ext>
            </a:extLst>
          </p:cNvPr>
          <p:cNvSpPr>
            <a:spLocks noGrp="1"/>
          </p:cNvSpPr>
          <p:nvPr>
            <p:ph type="body" sz="quarter" idx="35" hasCustomPrompt="1"/>
          </p:nvPr>
        </p:nvSpPr>
        <p:spPr>
          <a:xfrm>
            <a:off x="4993176" y="121201"/>
            <a:ext cx="4268067" cy="1500478"/>
          </a:xfrm>
          <a:prstGeom prst="rect">
            <a:avLst/>
          </a:prstGeom>
          <a:solidFill>
            <a:schemeClr val="accent6"/>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Download et billede inde fra www.unsplash.com og indsæt det. Hvis du vil </a:t>
            </a:r>
            <a:r>
              <a:rPr lang="da-DK" dirty="0" err="1"/>
              <a:t>omfarve</a:t>
            </a:r>
            <a:r>
              <a:rPr lang="da-DK" dirty="0"/>
              <a:t> det kan du gøre det under ”billede ikonet” og der vælge ”</a:t>
            </a:r>
            <a:r>
              <a:rPr lang="da-DK" dirty="0" err="1"/>
              <a:t>omfarv</a:t>
            </a:r>
            <a:r>
              <a:rPr lang="da-DK" dirty="0"/>
              <a:t>”, for at gøre billedet til en grønnere nuance farve</a:t>
            </a:r>
          </a:p>
          <a:p>
            <a:endParaRPr lang="da-DK" dirty="0"/>
          </a:p>
        </p:txBody>
      </p:sp>
    </p:spTree>
    <p:extLst>
      <p:ext uri="{BB962C8B-B14F-4D97-AF65-F5344CB8AC3E}">
        <p14:creationId xmlns:p14="http://schemas.microsoft.com/office/powerpoint/2010/main" val="1685632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dobbelt procent">
    <p:spTree>
      <p:nvGrpSpPr>
        <p:cNvPr id="1" name=""/>
        <p:cNvGrpSpPr/>
        <p:nvPr/>
      </p:nvGrpSpPr>
      <p:grpSpPr>
        <a:xfrm>
          <a:off x="0" y="0"/>
          <a:ext cx="0" cy="0"/>
          <a:chOff x="0" y="0"/>
          <a:chExt cx="0" cy="0"/>
        </a:xfrm>
      </p:grpSpPr>
      <p:sp>
        <p:nvSpPr>
          <p:cNvPr id="11" name="Pladsholder til billede 9">
            <a:extLst>
              <a:ext uri="{FF2B5EF4-FFF2-40B4-BE49-F238E27FC236}">
                <a16:creationId xmlns:a16="http://schemas.microsoft.com/office/drawing/2014/main" id="{FDDCB5D4-B306-E76F-03E6-B6944F1B33B9}"/>
              </a:ext>
            </a:extLst>
          </p:cNvPr>
          <p:cNvSpPr>
            <a:spLocks noGrp="1"/>
          </p:cNvSpPr>
          <p:nvPr>
            <p:ph type="pic" sz="quarter" idx="10"/>
          </p:nvPr>
        </p:nvSpPr>
        <p:spPr>
          <a:xfrm>
            <a:off x="0" y="0"/>
            <a:ext cx="10160000" cy="5715000"/>
          </a:xfrm>
          <a:prstGeom prst="rect">
            <a:avLst/>
          </a:prstGeom>
        </p:spPr>
        <p:txBody>
          <a:bodyPr/>
          <a:lstStyle/>
          <a:p>
            <a:r>
              <a:rPr lang="da-DK"/>
              <a:t>Klik på ikonet for at tilføje et billede</a:t>
            </a:r>
          </a:p>
        </p:txBody>
      </p:sp>
      <p:grpSp>
        <p:nvGrpSpPr>
          <p:cNvPr id="3" name="Group 5">
            <a:extLst>
              <a:ext uri="{FF2B5EF4-FFF2-40B4-BE49-F238E27FC236}">
                <a16:creationId xmlns:a16="http://schemas.microsoft.com/office/drawing/2014/main" id="{96BBCF01-CA50-67F8-2910-DC73FFCF33A7}"/>
              </a:ext>
            </a:extLst>
          </p:cNvPr>
          <p:cNvGrpSpPr/>
          <p:nvPr userDrawn="1"/>
        </p:nvGrpSpPr>
        <p:grpSpPr>
          <a:xfrm>
            <a:off x="439776" y="384934"/>
            <a:ext cx="9280448" cy="4945132"/>
            <a:chOff x="0" y="0"/>
            <a:chExt cx="4536168" cy="2421782"/>
          </a:xfrm>
          <a:solidFill>
            <a:schemeClr val="accent1"/>
          </a:solidFill>
        </p:grpSpPr>
        <p:sp>
          <p:nvSpPr>
            <p:cNvPr id="4" name="Freeform 6">
              <a:extLst>
                <a:ext uri="{FF2B5EF4-FFF2-40B4-BE49-F238E27FC236}">
                  <a16:creationId xmlns:a16="http://schemas.microsoft.com/office/drawing/2014/main" id="{9D316D46-88FC-84A0-C391-EA6522BC2551}"/>
                </a:ext>
              </a:extLst>
            </p:cNvPr>
            <p:cNvSpPr/>
            <p:nvPr/>
          </p:nvSpPr>
          <p:spPr>
            <a:xfrm>
              <a:off x="0" y="0"/>
              <a:ext cx="4536168" cy="2421782"/>
            </a:xfrm>
            <a:custGeom>
              <a:avLst/>
              <a:gdLst/>
              <a:ahLst/>
              <a:cxnLst/>
              <a:rect l="l" t="t" r="r" b="b"/>
              <a:pathLst>
                <a:path w="4536168" h="2421782">
                  <a:moveTo>
                    <a:pt x="0" y="0"/>
                  </a:moveTo>
                  <a:lnTo>
                    <a:pt x="4536168" y="0"/>
                  </a:lnTo>
                  <a:lnTo>
                    <a:pt x="4536168" y="2421782"/>
                  </a:lnTo>
                  <a:lnTo>
                    <a:pt x="0" y="2421782"/>
                  </a:lnTo>
                  <a:close/>
                </a:path>
              </a:pathLst>
            </a:custGeom>
            <a:grpFill/>
          </p:spPr>
          <p:txBody>
            <a:bodyPr/>
            <a:lstStyle/>
            <a:p>
              <a:endParaRPr lang="da-DK"/>
            </a:p>
          </p:txBody>
        </p:sp>
        <p:sp>
          <p:nvSpPr>
            <p:cNvPr id="5" name="TextBox 7">
              <a:extLst>
                <a:ext uri="{FF2B5EF4-FFF2-40B4-BE49-F238E27FC236}">
                  <a16:creationId xmlns:a16="http://schemas.microsoft.com/office/drawing/2014/main" id="{197285A5-3A23-4322-D0C2-7BC746051715}"/>
                </a:ext>
              </a:extLst>
            </p:cNvPr>
            <p:cNvSpPr txBox="1"/>
            <p:nvPr/>
          </p:nvSpPr>
          <p:spPr>
            <a:xfrm>
              <a:off x="0" y="85725"/>
              <a:ext cx="4536168" cy="2336057"/>
            </a:xfrm>
            <a:prstGeom prst="rect">
              <a:avLst/>
            </a:prstGeom>
            <a:grpFill/>
          </p:spPr>
          <p:txBody>
            <a:bodyPr lIns="28222" tIns="28222" rIns="28222" bIns="28222" rtlCol="0" anchor="ctr"/>
            <a:lstStyle/>
            <a:p>
              <a:pPr algn="ctr">
                <a:lnSpc>
                  <a:spcPts val="1070"/>
                </a:lnSpc>
              </a:pPr>
              <a:endParaRPr sz="1000" dirty="0"/>
            </a:p>
          </p:txBody>
        </p:sp>
      </p:grpSp>
      <p:sp>
        <p:nvSpPr>
          <p:cNvPr id="10" name="Freeform 14">
            <a:extLst>
              <a:ext uri="{FF2B5EF4-FFF2-40B4-BE49-F238E27FC236}">
                <a16:creationId xmlns:a16="http://schemas.microsoft.com/office/drawing/2014/main" id="{460C56D0-3F2F-3CF5-DD57-6F5AC037BE54}"/>
              </a:ext>
            </a:extLst>
          </p:cNvPr>
          <p:cNvSpPr/>
          <p:nvPr userDrawn="1"/>
        </p:nvSpPr>
        <p:spPr>
          <a:xfrm>
            <a:off x="3037890" y="2862297"/>
            <a:ext cx="4064000" cy="88669"/>
          </a:xfrm>
          <a:custGeom>
            <a:avLst/>
            <a:gdLst/>
            <a:ahLst/>
            <a:cxnLst/>
            <a:rect l="l" t="t" r="r" b="b"/>
            <a:pathLst>
              <a:path w="7315200" h="159604">
                <a:moveTo>
                  <a:pt x="0" y="0"/>
                </a:moveTo>
                <a:lnTo>
                  <a:pt x="7315200" y="0"/>
                </a:lnTo>
                <a:lnTo>
                  <a:pt x="7315200" y="159604"/>
                </a:lnTo>
                <a:lnTo>
                  <a:pt x="0" y="159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13" name="Pladsholder til tekst 12">
            <a:extLst>
              <a:ext uri="{FF2B5EF4-FFF2-40B4-BE49-F238E27FC236}">
                <a16:creationId xmlns:a16="http://schemas.microsoft.com/office/drawing/2014/main" id="{925F2334-91E2-A14F-BB8D-8D3A69F71915}"/>
              </a:ext>
            </a:extLst>
          </p:cNvPr>
          <p:cNvSpPr>
            <a:spLocks noGrp="1"/>
          </p:cNvSpPr>
          <p:nvPr>
            <p:ph type="body" sz="quarter" idx="11" hasCustomPrompt="1"/>
          </p:nvPr>
        </p:nvSpPr>
        <p:spPr>
          <a:xfrm>
            <a:off x="3049588" y="838200"/>
            <a:ext cx="4060825" cy="1260475"/>
          </a:xfrm>
          <a:prstGeom prst="rect">
            <a:avLst/>
          </a:prstGeom>
        </p:spPr>
        <p:txBody>
          <a:bodyPr/>
          <a:lstStyle>
            <a:lvl1pPr marL="0" indent="0" algn="ctr">
              <a:buNone/>
              <a:defRPr sz="8000">
                <a:latin typeface="NeuzeitGroExtBla" panose="00000A00000000000000" pitchFamily="50" charset="0"/>
              </a:defRPr>
            </a:lvl1pPr>
          </a:lstStyle>
          <a:p>
            <a:pPr lvl="0"/>
            <a:r>
              <a:rPr lang="da-DK" sz="8000" dirty="0"/>
              <a:t>XX %</a:t>
            </a:r>
            <a:endParaRPr lang="da-DK" dirty="0"/>
          </a:p>
        </p:txBody>
      </p:sp>
      <p:sp>
        <p:nvSpPr>
          <p:cNvPr id="24" name="Pladsholder til tekst 23">
            <a:extLst>
              <a:ext uri="{FF2B5EF4-FFF2-40B4-BE49-F238E27FC236}">
                <a16:creationId xmlns:a16="http://schemas.microsoft.com/office/drawing/2014/main" id="{D47A8C50-F4AD-EE3F-354B-7C047BF5C83E}"/>
              </a:ext>
            </a:extLst>
          </p:cNvPr>
          <p:cNvSpPr>
            <a:spLocks noGrp="1"/>
          </p:cNvSpPr>
          <p:nvPr>
            <p:ph type="body" sz="quarter" idx="12" hasCustomPrompt="1"/>
          </p:nvPr>
        </p:nvSpPr>
        <p:spPr>
          <a:xfrm>
            <a:off x="1117500" y="2200275"/>
            <a:ext cx="7925000" cy="601522"/>
          </a:xfrm>
          <a:prstGeom prst="rect">
            <a:avLst/>
          </a:prstGeom>
        </p:spPr>
        <p:txBody>
          <a:bodyPr/>
          <a:lstStyle>
            <a:lvl1pPr marL="0" indent="0" algn="ctr">
              <a:buNone/>
              <a:defRPr sz="3000">
                <a:latin typeface="Ink Free" panose="03080402000500000000" pitchFamily="66" charset="0"/>
              </a:defRPr>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25" name="Pladsholder til tekst 12">
            <a:extLst>
              <a:ext uri="{FF2B5EF4-FFF2-40B4-BE49-F238E27FC236}">
                <a16:creationId xmlns:a16="http://schemas.microsoft.com/office/drawing/2014/main" id="{8EED0305-9D39-3995-B4A5-FEA613AB2582}"/>
              </a:ext>
            </a:extLst>
          </p:cNvPr>
          <p:cNvSpPr>
            <a:spLocks noGrp="1"/>
          </p:cNvSpPr>
          <p:nvPr>
            <p:ph type="body" sz="quarter" idx="13" hasCustomPrompt="1"/>
          </p:nvPr>
        </p:nvSpPr>
        <p:spPr>
          <a:xfrm>
            <a:off x="3049588" y="2862297"/>
            <a:ext cx="4060825" cy="1107882"/>
          </a:xfrm>
          <a:prstGeom prst="rect">
            <a:avLst/>
          </a:prstGeom>
        </p:spPr>
        <p:txBody>
          <a:bodyPr/>
          <a:lstStyle>
            <a:lvl1pPr marL="0" indent="0" algn="ctr">
              <a:buNone/>
              <a:defRPr sz="8000">
                <a:latin typeface="NeuzeitGroExtBla" panose="00000A00000000000000" pitchFamily="50" charset="0"/>
              </a:defRPr>
            </a:lvl1pPr>
          </a:lstStyle>
          <a:p>
            <a:pPr lvl="0"/>
            <a:r>
              <a:rPr lang="da-DK" sz="8000" dirty="0"/>
              <a:t>XX %</a:t>
            </a:r>
            <a:endParaRPr lang="da-DK" dirty="0"/>
          </a:p>
        </p:txBody>
      </p:sp>
      <p:sp>
        <p:nvSpPr>
          <p:cNvPr id="26" name="Pladsholder til tekst 23">
            <a:extLst>
              <a:ext uri="{FF2B5EF4-FFF2-40B4-BE49-F238E27FC236}">
                <a16:creationId xmlns:a16="http://schemas.microsoft.com/office/drawing/2014/main" id="{A321FD5F-1A6A-46C1-46E5-43FE6B79A877}"/>
              </a:ext>
            </a:extLst>
          </p:cNvPr>
          <p:cNvSpPr>
            <a:spLocks noGrp="1"/>
          </p:cNvSpPr>
          <p:nvPr>
            <p:ph type="body" sz="quarter" idx="14" hasCustomPrompt="1"/>
          </p:nvPr>
        </p:nvSpPr>
        <p:spPr>
          <a:xfrm>
            <a:off x="1117500" y="4048599"/>
            <a:ext cx="7925000" cy="1028225"/>
          </a:xfrm>
          <a:prstGeom prst="rect">
            <a:avLst/>
          </a:prstGeom>
        </p:spPr>
        <p:txBody>
          <a:bodyPr/>
          <a:lstStyle>
            <a:lvl1pPr marL="0" indent="0" algn="ctr">
              <a:buNone/>
              <a:defRPr sz="3000">
                <a:latin typeface="Ink Free" panose="03080402000500000000" pitchFamily="66" charset="0"/>
              </a:defRPr>
            </a:lvl1pPr>
          </a:lstStyle>
          <a:p>
            <a:pPr algn="ctr"/>
            <a:r>
              <a:rPr lang="en-US" sz="3000" spc="-18" dirty="0">
                <a:latin typeface="Ink Free" panose="03080402000500000000" pitchFamily="66" charset="0"/>
                <a:ea typeface="Neuzeit Grotesk 3"/>
                <a:cs typeface="Neuzeit Grotesk 3"/>
                <a:sym typeface="Neuzeit Grotesk 3"/>
              </a:rPr>
              <a:t>Lorem ipsum dolor sit </a:t>
            </a:r>
            <a:r>
              <a:rPr lang="en-US" sz="3000" spc="-18" dirty="0" err="1">
                <a:latin typeface="Ink Free" panose="03080402000500000000" pitchFamily="66" charset="0"/>
                <a:ea typeface="Neuzeit Grotesk 3"/>
                <a:cs typeface="Neuzeit Grotesk 3"/>
                <a:sym typeface="Neuzeit Grotesk 3"/>
              </a:rPr>
              <a:t>amet</a:t>
            </a:r>
            <a:r>
              <a:rPr lang="en-US" sz="3000" spc="-18" dirty="0">
                <a:latin typeface="Ink Free" panose="03080402000500000000" pitchFamily="66" charset="0"/>
                <a:ea typeface="Neuzeit Grotesk 3"/>
                <a:cs typeface="Neuzeit Grotesk 3"/>
                <a:sym typeface="Neuzeit Grotesk 3"/>
              </a:rPr>
              <a:t> </a:t>
            </a:r>
            <a:r>
              <a:rPr lang="en-US" sz="3000" spc="-18" dirty="0" err="1">
                <a:latin typeface="Ink Free" panose="03080402000500000000" pitchFamily="66" charset="0"/>
                <a:ea typeface="Neuzeit Grotesk 3"/>
                <a:cs typeface="Neuzeit Grotesk 3"/>
                <a:sym typeface="Neuzeit Grotesk 3"/>
              </a:rPr>
              <a:t>elit</a:t>
            </a:r>
            <a:r>
              <a:rPr lang="en-US" sz="3000" spc="-18" dirty="0">
                <a:latin typeface="Ink Free" panose="03080402000500000000" pitchFamily="66" charset="0"/>
                <a:ea typeface="Neuzeit Grotesk 3"/>
                <a:cs typeface="Neuzeit Grotesk 3"/>
                <a:sym typeface="Neuzeit Grotesk 3"/>
              </a:rPr>
              <a:t>, sed do </a:t>
            </a:r>
            <a:r>
              <a:rPr lang="en-US" sz="3000" spc="-18" dirty="0" err="1">
                <a:latin typeface="Ink Free" panose="03080402000500000000" pitchFamily="66" charset="0"/>
                <a:ea typeface="Neuzeit Grotesk 3"/>
                <a:cs typeface="Neuzeit Grotesk 3"/>
                <a:sym typeface="Neuzeit Grotesk 3"/>
              </a:rPr>
              <a:t>eiusmod</a:t>
            </a:r>
            <a:r>
              <a:rPr lang="en-US" sz="3000" spc="-18" dirty="0">
                <a:latin typeface="Ink Free" panose="03080402000500000000" pitchFamily="66" charset="0"/>
                <a:ea typeface="Neuzeit Grotesk 3"/>
                <a:cs typeface="Neuzeit Grotesk 3"/>
                <a:sym typeface="Neuzeit Grotesk 3"/>
              </a:rPr>
              <a:t> </a:t>
            </a:r>
            <a:r>
              <a:rPr lang="en-US" sz="3000" spc="-18" dirty="0" err="1">
                <a:latin typeface="Ink Free" panose="03080402000500000000" pitchFamily="66" charset="0"/>
                <a:ea typeface="Neuzeit Grotesk 3"/>
                <a:cs typeface="Neuzeit Grotesk 3"/>
                <a:sym typeface="Neuzeit Grotesk 3"/>
              </a:rPr>
              <a:t>tempor</a:t>
            </a:r>
            <a:r>
              <a:rPr lang="en-US" sz="3000" spc="-18" dirty="0">
                <a:latin typeface="Ink Free" panose="03080402000500000000" pitchFamily="66" charset="0"/>
                <a:ea typeface="Neuzeit Grotesk 3"/>
                <a:cs typeface="Neuzeit Grotesk 3"/>
                <a:sym typeface="Neuzeit Grotesk 3"/>
              </a:rPr>
              <a:t> </a:t>
            </a:r>
            <a:r>
              <a:rPr lang="en-US" sz="3000" spc="-18" dirty="0" err="1">
                <a:latin typeface="Ink Free" panose="03080402000500000000" pitchFamily="66" charset="0"/>
                <a:ea typeface="Neuzeit Grotesk 3"/>
                <a:cs typeface="Neuzeit Grotesk 3"/>
                <a:sym typeface="Neuzeit Grotesk 3"/>
              </a:rPr>
              <a:t>incididunt</a:t>
            </a:r>
            <a:r>
              <a:rPr lang="en-US" sz="3000" spc="-18" dirty="0">
                <a:latin typeface="Ink Free" panose="03080402000500000000" pitchFamily="66" charset="0"/>
                <a:ea typeface="Neuzeit Grotesk 3"/>
                <a:cs typeface="Neuzeit Grotesk 3"/>
                <a:sym typeface="Neuzeit Grotesk 3"/>
              </a:rPr>
              <a:t> </a:t>
            </a:r>
            <a:r>
              <a:rPr lang="en-US" sz="3000" spc="-18" dirty="0" err="1">
                <a:latin typeface="Ink Free" panose="03080402000500000000" pitchFamily="66" charset="0"/>
                <a:ea typeface="Neuzeit Grotesk 3"/>
                <a:cs typeface="Neuzeit Grotesk 3"/>
                <a:sym typeface="Neuzeit Grotesk 3"/>
              </a:rPr>
              <a:t>ut</a:t>
            </a:r>
            <a:r>
              <a:rPr lang="en-US" sz="3000" spc="-18" dirty="0">
                <a:latin typeface="Ink Free" panose="03080402000500000000" pitchFamily="66" charset="0"/>
                <a:ea typeface="Neuzeit Grotesk 3"/>
                <a:cs typeface="Neuzeit Grotesk 3"/>
                <a:sym typeface="Neuzeit Grotesk 3"/>
              </a:rPr>
              <a:t> labore</a:t>
            </a:r>
            <a:endParaRPr lang="da-DK" sz="3000" b="1" dirty="0">
              <a:latin typeface="Ink Free" panose="03080402000500000000" pitchFamily="66" charset="0"/>
            </a:endParaRPr>
          </a:p>
        </p:txBody>
      </p:sp>
    </p:spTree>
    <p:extLst>
      <p:ext uri="{BB962C8B-B14F-4D97-AF65-F5344CB8AC3E}">
        <p14:creationId xmlns:p14="http://schemas.microsoft.com/office/powerpoint/2010/main" val="485387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indsigt">
    <p:bg>
      <p:bgPr>
        <a:solidFill>
          <a:schemeClr val="accent1"/>
        </a:solidFill>
        <a:effectLst/>
      </p:bgPr>
    </p:bg>
    <p:spTree>
      <p:nvGrpSpPr>
        <p:cNvPr id="1" name=""/>
        <p:cNvGrpSpPr/>
        <p:nvPr/>
      </p:nvGrpSpPr>
      <p:grpSpPr>
        <a:xfrm>
          <a:off x="0" y="0"/>
          <a:ext cx="0" cy="0"/>
          <a:chOff x="0" y="0"/>
          <a:chExt cx="0" cy="0"/>
        </a:xfrm>
      </p:grpSpPr>
      <p:sp>
        <p:nvSpPr>
          <p:cNvPr id="3" name="Pladsholder til billede 2">
            <a:extLst>
              <a:ext uri="{FF2B5EF4-FFF2-40B4-BE49-F238E27FC236}">
                <a16:creationId xmlns:a16="http://schemas.microsoft.com/office/drawing/2014/main" id="{841A9CE7-47DD-3726-5EBD-F5E229806CDC}"/>
              </a:ext>
            </a:extLst>
          </p:cNvPr>
          <p:cNvSpPr>
            <a:spLocks noGrp="1"/>
          </p:cNvSpPr>
          <p:nvPr>
            <p:ph type="pic" sz="quarter" idx="36"/>
          </p:nvPr>
        </p:nvSpPr>
        <p:spPr>
          <a:xfrm>
            <a:off x="0" y="0"/>
            <a:ext cx="10160000" cy="5715000"/>
          </a:xfrm>
          <a:prstGeom prst="rect">
            <a:avLst/>
          </a:prstGeom>
        </p:spPr>
        <p:txBody>
          <a:bodyPr/>
          <a:lstStyle/>
          <a:p>
            <a:r>
              <a:rPr lang="da-DK"/>
              <a:t>Klik på ikonet for at tilføje et billede</a:t>
            </a:r>
          </a:p>
        </p:txBody>
      </p:sp>
      <p:sp>
        <p:nvSpPr>
          <p:cNvPr id="10" name="Pladsholder til tekst 9">
            <a:extLst>
              <a:ext uri="{FF2B5EF4-FFF2-40B4-BE49-F238E27FC236}">
                <a16:creationId xmlns:a16="http://schemas.microsoft.com/office/drawing/2014/main" id="{E82F94A0-A01F-5A70-C809-1BFBE3916BD2}"/>
              </a:ext>
            </a:extLst>
          </p:cNvPr>
          <p:cNvSpPr>
            <a:spLocks noGrp="1"/>
          </p:cNvSpPr>
          <p:nvPr>
            <p:ph type="body" sz="quarter" idx="12" hasCustomPrompt="1"/>
          </p:nvPr>
        </p:nvSpPr>
        <p:spPr>
          <a:xfrm>
            <a:off x="1460500" y="2933700"/>
            <a:ext cx="7239000" cy="1533525"/>
          </a:xfrm>
          <a:prstGeom prst="rect">
            <a:avLst/>
          </a:prstGeom>
        </p:spPr>
        <p:txBody>
          <a:bodyPr/>
          <a:lstStyle>
            <a:lvl1pPr marL="0" marR="0" indent="0" algn="ctr" defTabSz="1015939" rtl="0" eaLnBrk="1" fontAlgn="auto" latinLnBrk="0" hangingPunct="1">
              <a:lnSpc>
                <a:spcPct val="100000"/>
              </a:lnSpc>
              <a:spcBef>
                <a:spcPct val="20000"/>
              </a:spcBef>
              <a:spcAft>
                <a:spcPts val="0"/>
              </a:spcAft>
              <a:buClrTx/>
              <a:buSzTx/>
              <a:buFont typeface="Arial" panose="020B0604020202020204" pitchFamily="34" charset="0"/>
              <a:buNone/>
              <a:tabLst/>
              <a:defRPr sz="2800">
                <a:solidFill>
                  <a:schemeClr val="bg1"/>
                </a:solidFill>
              </a:defRPr>
            </a:lvl1pPr>
          </a:lstStyle>
          <a:p>
            <a:pPr marL="0" marR="0" lvl="0" indent="0" algn="ctr"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lang="da-DK" sz="2800" dirty="0" err="1"/>
              <a:t>Lorem</a:t>
            </a:r>
            <a:r>
              <a:rPr lang="da-DK" sz="2800" dirty="0"/>
              <a:t> </a:t>
            </a:r>
            <a:r>
              <a:rPr lang="da-DK" sz="2800" dirty="0" err="1"/>
              <a:t>ipsum</a:t>
            </a:r>
            <a:r>
              <a:rPr lang="da-DK" sz="2800" dirty="0"/>
              <a:t> </a:t>
            </a:r>
            <a:r>
              <a:rPr lang="da-DK" sz="2800" dirty="0" err="1"/>
              <a:t>dolor</a:t>
            </a:r>
            <a:r>
              <a:rPr lang="da-DK" sz="2800" dirty="0"/>
              <a:t> sit </a:t>
            </a:r>
            <a:r>
              <a:rPr lang="da-DK" sz="2800" dirty="0" err="1"/>
              <a:t>amet</a:t>
            </a:r>
            <a:r>
              <a:rPr lang="da-DK" sz="2800" dirty="0"/>
              <a:t>, </a:t>
            </a:r>
            <a:r>
              <a:rPr lang="da-DK" sz="2800" dirty="0" err="1"/>
              <a:t>consectetur</a:t>
            </a:r>
            <a:r>
              <a:rPr lang="da-DK" sz="2800" dirty="0"/>
              <a:t> </a:t>
            </a:r>
            <a:r>
              <a:rPr lang="da-DK" sz="2800" dirty="0" err="1"/>
              <a:t>adipiscing</a:t>
            </a:r>
            <a:r>
              <a:rPr lang="da-DK" sz="2800" dirty="0"/>
              <a:t> </a:t>
            </a:r>
            <a:r>
              <a:rPr lang="da-DK" sz="2800" dirty="0" err="1"/>
              <a:t>elit</a:t>
            </a:r>
            <a:r>
              <a:rPr lang="da-DK" sz="2800" dirty="0"/>
              <a:t>, </a:t>
            </a:r>
            <a:r>
              <a:rPr lang="da-DK" sz="2800" dirty="0" err="1"/>
              <a:t>sed</a:t>
            </a:r>
            <a:r>
              <a:rPr lang="da-DK" sz="2800" dirty="0"/>
              <a:t> do </a:t>
            </a:r>
            <a:r>
              <a:rPr lang="da-DK" sz="2800" dirty="0" err="1"/>
              <a:t>eiusmod</a:t>
            </a:r>
            <a:r>
              <a:rPr lang="da-DK" sz="2800" dirty="0"/>
              <a:t> </a:t>
            </a:r>
            <a:r>
              <a:rPr lang="da-DK" sz="2800" dirty="0" err="1"/>
              <a:t>tempor</a:t>
            </a:r>
            <a:r>
              <a:rPr lang="da-DK" sz="2800" dirty="0"/>
              <a:t> </a:t>
            </a:r>
            <a:r>
              <a:rPr lang="da-DK" sz="2800" dirty="0" err="1"/>
              <a:t>incididunt</a:t>
            </a:r>
            <a:r>
              <a:rPr lang="da-DK" sz="2800" dirty="0"/>
              <a:t> ut </a:t>
            </a:r>
            <a:r>
              <a:rPr lang="da-DK" sz="2800" dirty="0" err="1"/>
              <a:t>labore</a:t>
            </a:r>
            <a:r>
              <a:rPr lang="da-DK" sz="2800" dirty="0"/>
              <a:t> et </a:t>
            </a:r>
            <a:r>
              <a:rPr lang="da-DK" sz="2800" dirty="0" err="1"/>
              <a:t>dolore</a:t>
            </a:r>
            <a:r>
              <a:rPr lang="da-DK" sz="2800" dirty="0"/>
              <a:t> </a:t>
            </a:r>
            <a:r>
              <a:rPr lang="da-DK" sz="2800" dirty="0" err="1"/>
              <a:t>magna</a:t>
            </a:r>
            <a:endParaRPr lang="da-DK" dirty="0"/>
          </a:p>
          <a:p>
            <a:pPr lvl="0"/>
            <a:endParaRPr lang="da-DK" dirty="0"/>
          </a:p>
        </p:txBody>
      </p:sp>
      <p:sp>
        <p:nvSpPr>
          <p:cNvPr id="13" name="Pladsholder til tekst 12">
            <a:extLst>
              <a:ext uri="{FF2B5EF4-FFF2-40B4-BE49-F238E27FC236}">
                <a16:creationId xmlns:a16="http://schemas.microsoft.com/office/drawing/2014/main" id="{0889A5E2-9F9B-7512-E8DE-24960F728217}"/>
              </a:ext>
            </a:extLst>
          </p:cNvPr>
          <p:cNvSpPr>
            <a:spLocks noGrp="1"/>
          </p:cNvSpPr>
          <p:nvPr>
            <p:ph type="body" sz="quarter" idx="34" hasCustomPrompt="1"/>
          </p:nvPr>
        </p:nvSpPr>
        <p:spPr>
          <a:xfrm>
            <a:off x="1460500" y="1762125"/>
            <a:ext cx="7239000" cy="1095375"/>
          </a:xfrm>
          <a:prstGeom prst="rect">
            <a:avLst/>
          </a:prstGeom>
        </p:spPr>
        <p:txBody>
          <a:bodyPr/>
          <a:lstStyle>
            <a:lvl1pPr marL="0" indent="0" algn="ctr">
              <a:buNone/>
              <a:defRPr sz="3600">
                <a:solidFill>
                  <a:schemeClr val="bg1"/>
                </a:solidFill>
                <a:latin typeface="NeuzeitGroBla" panose="00000A00000000000000" pitchFamily="50" charset="0"/>
              </a:defRPr>
            </a:lvl1pPr>
          </a:lstStyle>
          <a:p>
            <a:pPr lvl="0"/>
            <a:r>
              <a:rPr lang="da-DK" dirty="0"/>
              <a:t>Gør din kommunikation relevant!</a:t>
            </a:r>
          </a:p>
        </p:txBody>
      </p:sp>
      <p:sp>
        <p:nvSpPr>
          <p:cNvPr id="14" name="Pladsholder til tekst 90">
            <a:extLst>
              <a:ext uri="{FF2B5EF4-FFF2-40B4-BE49-F238E27FC236}">
                <a16:creationId xmlns:a16="http://schemas.microsoft.com/office/drawing/2014/main" id="{85E10A7D-78BC-95D6-3B80-AC7C2DAE5D7B}"/>
              </a:ext>
            </a:extLst>
          </p:cNvPr>
          <p:cNvSpPr>
            <a:spLocks noGrp="1"/>
          </p:cNvSpPr>
          <p:nvPr>
            <p:ph type="body" sz="quarter" idx="35" hasCustomPrompt="1"/>
          </p:nvPr>
        </p:nvSpPr>
        <p:spPr>
          <a:xfrm>
            <a:off x="5818908" y="112422"/>
            <a:ext cx="4268067" cy="1716377"/>
          </a:xfrm>
          <a:prstGeom prst="rect">
            <a:avLst/>
          </a:prstGeom>
          <a:solidFill>
            <a:schemeClr val="accent6"/>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da-DK" dirty="0"/>
              <a:t>Dette slide kan bruges til at fremhæve vigtige </a:t>
            </a:r>
            <a:r>
              <a:rPr lang="da-DK" dirty="0" err="1"/>
              <a:t>findings</a:t>
            </a:r>
            <a:r>
              <a:rPr lang="da-DK" dirty="0"/>
              <a:t>, indsigter eller andet. Baggrundsbilledet kan ændres ved at bruge ”Placeholderen” </a:t>
            </a:r>
          </a:p>
          <a:p>
            <a:r>
              <a:rPr lang="da-DK" dirty="0"/>
              <a:t>Hvis du vil </a:t>
            </a:r>
            <a:r>
              <a:rPr lang="da-DK" dirty="0" err="1"/>
              <a:t>omfarve</a:t>
            </a:r>
            <a:r>
              <a:rPr lang="da-DK" dirty="0"/>
              <a:t> det kan du gøre det under ”billede ikonet” og vælge ”</a:t>
            </a:r>
            <a:r>
              <a:rPr lang="da-DK" dirty="0" err="1"/>
              <a:t>omfarv</a:t>
            </a:r>
            <a:r>
              <a:rPr lang="da-DK" dirty="0"/>
              <a:t>”, for at gøre billedet til en grønnere nuance farve</a:t>
            </a:r>
          </a:p>
          <a:p>
            <a:endParaRPr lang="da-DK" dirty="0"/>
          </a:p>
        </p:txBody>
      </p:sp>
    </p:spTree>
    <p:extLst>
      <p:ext uri="{BB962C8B-B14F-4D97-AF65-F5344CB8AC3E}">
        <p14:creationId xmlns:p14="http://schemas.microsoft.com/office/powerpoint/2010/main" val="3468821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ement mørk baggrund">
    <p:bg>
      <p:bgPr>
        <a:solidFill>
          <a:schemeClr val="tx1"/>
        </a:solidFill>
        <a:effectLst/>
      </p:bgPr>
    </p:bg>
    <p:spTree>
      <p:nvGrpSpPr>
        <p:cNvPr id="1" name=""/>
        <p:cNvGrpSpPr/>
        <p:nvPr/>
      </p:nvGrpSpPr>
      <p:grpSpPr>
        <a:xfrm>
          <a:off x="0" y="0"/>
          <a:ext cx="0" cy="0"/>
          <a:chOff x="0" y="0"/>
          <a:chExt cx="0" cy="0"/>
        </a:xfrm>
      </p:grpSpPr>
      <p:sp>
        <p:nvSpPr>
          <p:cNvPr id="5" name="Pladsholder til billede 2">
            <a:extLst>
              <a:ext uri="{FF2B5EF4-FFF2-40B4-BE49-F238E27FC236}">
                <a16:creationId xmlns:a16="http://schemas.microsoft.com/office/drawing/2014/main" id="{AEE6EC1F-062D-E233-03A7-6D41350EC467}"/>
              </a:ext>
            </a:extLst>
          </p:cNvPr>
          <p:cNvSpPr>
            <a:spLocks noGrp="1"/>
          </p:cNvSpPr>
          <p:nvPr>
            <p:ph type="pic" sz="quarter" idx="36"/>
          </p:nvPr>
        </p:nvSpPr>
        <p:spPr>
          <a:xfrm>
            <a:off x="0" y="0"/>
            <a:ext cx="10160000" cy="5715000"/>
          </a:xfrm>
          <a:prstGeom prst="rect">
            <a:avLst/>
          </a:prstGeom>
        </p:spPr>
        <p:txBody>
          <a:bodyPr/>
          <a:lstStyle/>
          <a:p>
            <a:r>
              <a:rPr lang="da-DK"/>
              <a:t>Klik på ikonet for at tilføje et billede</a:t>
            </a:r>
          </a:p>
        </p:txBody>
      </p:sp>
      <p:sp>
        <p:nvSpPr>
          <p:cNvPr id="6" name="Freeform 8">
            <a:extLst>
              <a:ext uri="{FF2B5EF4-FFF2-40B4-BE49-F238E27FC236}">
                <a16:creationId xmlns:a16="http://schemas.microsoft.com/office/drawing/2014/main" id="{B6006D8A-E4AA-2CE1-FDEB-925C07FF3539}"/>
              </a:ext>
            </a:extLst>
          </p:cNvPr>
          <p:cNvSpPr/>
          <p:nvPr userDrawn="1"/>
        </p:nvSpPr>
        <p:spPr>
          <a:xfrm>
            <a:off x="8452603" y="3590088"/>
            <a:ext cx="565419" cy="359041"/>
          </a:xfrm>
          <a:custGeom>
            <a:avLst/>
            <a:gdLst/>
            <a:ahLst/>
            <a:cxnLst/>
            <a:rect l="l" t="t" r="r" b="b"/>
            <a:pathLst>
              <a:path w="1017754" h="646274">
                <a:moveTo>
                  <a:pt x="0" y="0"/>
                </a:moveTo>
                <a:lnTo>
                  <a:pt x="1017754" y="0"/>
                </a:lnTo>
                <a:lnTo>
                  <a:pt x="1017754" y="646273"/>
                </a:lnTo>
                <a:lnTo>
                  <a:pt x="0" y="646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8" name="Freeform 10">
            <a:extLst>
              <a:ext uri="{FF2B5EF4-FFF2-40B4-BE49-F238E27FC236}">
                <a16:creationId xmlns:a16="http://schemas.microsoft.com/office/drawing/2014/main" id="{3E4FF5FD-0D39-A5D9-E35C-9F063068A1AF}"/>
              </a:ext>
            </a:extLst>
          </p:cNvPr>
          <p:cNvSpPr/>
          <p:nvPr userDrawn="1"/>
        </p:nvSpPr>
        <p:spPr>
          <a:xfrm flipH="1">
            <a:off x="1337919" y="1489348"/>
            <a:ext cx="565419" cy="359041"/>
          </a:xfrm>
          <a:custGeom>
            <a:avLst/>
            <a:gdLst/>
            <a:ahLst/>
            <a:cxnLst/>
            <a:rect l="l" t="t" r="r" b="b"/>
            <a:pathLst>
              <a:path w="1017754" h="646274">
                <a:moveTo>
                  <a:pt x="1017754" y="0"/>
                </a:moveTo>
                <a:lnTo>
                  <a:pt x="0" y="0"/>
                </a:lnTo>
                <a:lnTo>
                  <a:pt x="0" y="646273"/>
                </a:lnTo>
                <a:lnTo>
                  <a:pt x="1017754" y="646273"/>
                </a:lnTo>
                <a:lnTo>
                  <a:pt x="101775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12" name="Pladsholder til tekst 11">
            <a:extLst>
              <a:ext uri="{FF2B5EF4-FFF2-40B4-BE49-F238E27FC236}">
                <a16:creationId xmlns:a16="http://schemas.microsoft.com/office/drawing/2014/main" id="{C1D35279-2980-F6C8-E040-0A80FF3EF2F9}"/>
              </a:ext>
            </a:extLst>
          </p:cNvPr>
          <p:cNvSpPr>
            <a:spLocks noGrp="1"/>
          </p:cNvSpPr>
          <p:nvPr>
            <p:ph type="body" sz="quarter" idx="11" hasCustomPrompt="1"/>
          </p:nvPr>
        </p:nvSpPr>
        <p:spPr>
          <a:xfrm>
            <a:off x="1903413" y="1929829"/>
            <a:ext cx="6469062" cy="2019300"/>
          </a:xfrm>
          <a:prstGeom prst="rect">
            <a:avLst/>
          </a:prstGeom>
        </p:spPr>
        <p:txBody>
          <a:bodyPr/>
          <a:lstStyle>
            <a:lvl1pPr marL="0" indent="0">
              <a:buNone/>
              <a:defRPr>
                <a:solidFill>
                  <a:schemeClr val="bg1"/>
                </a:solidFill>
              </a:defRPr>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Lorem ipsum dolor sit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amet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consectetur</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adipiscing</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elit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sed do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eiusmod</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tempor</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incididunt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ut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labore et dolore magna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aliqua</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Ut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enim</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ad minim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veniam</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quis</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nostrud</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exercitation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ullamco</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laboris</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nisi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ut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aliquip</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ex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ea</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commodo</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consequat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Duis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aute</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irure</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dolor in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reprehenderit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in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voluptate</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velit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esse</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cillum</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dolore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eu</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fugiat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nulla</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pariatur</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Excepteur</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sint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occaecat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cupidatat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non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proident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sunt in culpa qui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officia</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deserunt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mollit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anim</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id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est</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 </a:t>
            </a:r>
            <a:r>
              <a:rPr kumimoji="0" lang="en-US" sz="1600" b="0" i="0" u="none" strike="noStrike" kern="1200" cap="none" spc="-18" normalizeH="0" baseline="0" noProof="0" dirty="0" err="1">
                <a:ln>
                  <a:noFill/>
                </a:ln>
                <a:solidFill>
                  <a:srgbClr val="FFFFFF"/>
                </a:solidFill>
                <a:effectLst/>
                <a:uLnTx/>
                <a:uFillTx/>
                <a:latin typeface="NeuzeitGro (Tekst)"/>
                <a:ea typeface="Neuzeit Grotesk 3"/>
                <a:cs typeface="Neuzeit Grotesk 3"/>
                <a:sym typeface="Neuzeit Grotesk 3"/>
              </a:rPr>
              <a:t>laborum</a:t>
            </a:r>
            <a:r>
              <a:rPr kumimoji="0" lang="en-US" sz="1600" b="0" i="0" u="none" strike="noStrike" kern="1200" cap="none" spc="-18" normalizeH="0" baseline="0" noProof="0" dirty="0">
                <a:ln>
                  <a:noFill/>
                </a:ln>
                <a:solidFill>
                  <a:srgbClr val="FFFFFF"/>
                </a:solidFill>
                <a:effectLst/>
                <a:uLnTx/>
                <a:uFillTx/>
                <a:latin typeface="NeuzeitGro (Tekst)"/>
                <a:ea typeface="Neuzeit Grotesk 3"/>
                <a:cs typeface="Neuzeit Grotesk 3"/>
                <a:sym typeface="Neuzeit Grotesk 3"/>
              </a:rPr>
              <a:t>.</a:t>
            </a:r>
          </a:p>
          <a:p>
            <a:pPr marL="199987" marR="0" lvl="0" indent="-199987" algn="l" defTabSz="1015939"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da-DK" sz="1556" b="0" i="0" u="none" strike="noStrike" kern="1200" cap="none" spc="0" normalizeH="0" baseline="0" noProof="0" dirty="0">
              <a:ln>
                <a:noFill/>
              </a:ln>
              <a:solidFill>
                <a:srgbClr val="252528"/>
              </a:solidFill>
              <a:effectLst/>
              <a:uLnTx/>
              <a:uFillTx/>
              <a:latin typeface="NeuzeitGro"/>
              <a:ea typeface="+mn-ea"/>
              <a:cs typeface="+mn-cs"/>
            </a:endParaRPr>
          </a:p>
        </p:txBody>
      </p:sp>
      <p:sp>
        <p:nvSpPr>
          <p:cNvPr id="2" name="Pladsholder til tekst 90">
            <a:extLst>
              <a:ext uri="{FF2B5EF4-FFF2-40B4-BE49-F238E27FC236}">
                <a16:creationId xmlns:a16="http://schemas.microsoft.com/office/drawing/2014/main" id="{B4CA27D7-FE79-C399-8AFC-E867AE852ACB}"/>
              </a:ext>
            </a:extLst>
          </p:cNvPr>
          <p:cNvSpPr>
            <a:spLocks noGrp="1"/>
          </p:cNvSpPr>
          <p:nvPr>
            <p:ph type="body" sz="quarter" idx="33" hasCustomPrompt="1"/>
          </p:nvPr>
        </p:nvSpPr>
        <p:spPr>
          <a:xfrm>
            <a:off x="5818908" y="112422"/>
            <a:ext cx="4268067" cy="1716377"/>
          </a:xfrm>
          <a:prstGeom prst="rect">
            <a:avLst/>
          </a:prstGeom>
          <a:solidFill>
            <a:schemeClr val="accent6"/>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da-DK" dirty="0"/>
              <a:t>Dette slide kan bruges til at fremhæve et vigtigt citat. Baggrundsbilledet kan ændres ved at bruge placeholderen. Hvis du vil </a:t>
            </a:r>
            <a:r>
              <a:rPr lang="da-DK" dirty="0" err="1"/>
              <a:t>omfarve</a:t>
            </a:r>
            <a:r>
              <a:rPr lang="da-DK" dirty="0"/>
              <a:t> det kan du gøre det under ”billede ikonet” og der vælge ”</a:t>
            </a:r>
            <a:r>
              <a:rPr lang="da-DK" dirty="0" err="1"/>
              <a:t>omfarv</a:t>
            </a:r>
            <a:r>
              <a:rPr lang="da-DK" dirty="0"/>
              <a:t>”, for at gøre billedet til en grønnere nuance farve</a:t>
            </a:r>
          </a:p>
          <a:p>
            <a:endParaRPr lang="da-DK" dirty="0"/>
          </a:p>
        </p:txBody>
      </p:sp>
    </p:spTree>
    <p:extLst>
      <p:ext uri="{BB962C8B-B14F-4D97-AF65-F5344CB8AC3E}">
        <p14:creationId xmlns:p14="http://schemas.microsoft.com/office/powerpoint/2010/main" val="2459863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tement lys baggrund">
    <p:spTree>
      <p:nvGrpSpPr>
        <p:cNvPr id="1" name=""/>
        <p:cNvGrpSpPr/>
        <p:nvPr/>
      </p:nvGrpSpPr>
      <p:grpSpPr>
        <a:xfrm>
          <a:off x="0" y="0"/>
          <a:ext cx="0" cy="0"/>
          <a:chOff x="0" y="0"/>
          <a:chExt cx="0" cy="0"/>
        </a:xfrm>
      </p:grpSpPr>
      <p:sp>
        <p:nvSpPr>
          <p:cNvPr id="6" name="Pladsholder til billede 2">
            <a:extLst>
              <a:ext uri="{FF2B5EF4-FFF2-40B4-BE49-F238E27FC236}">
                <a16:creationId xmlns:a16="http://schemas.microsoft.com/office/drawing/2014/main" id="{DDA19F88-3510-D54B-4F2C-FE246A1FB382}"/>
              </a:ext>
            </a:extLst>
          </p:cNvPr>
          <p:cNvSpPr>
            <a:spLocks noGrp="1"/>
          </p:cNvSpPr>
          <p:nvPr>
            <p:ph type="pic" sz="quarter" idx="36"/>
          </p:nvPr>
        </p:nvSpPr>
        <p:spPr>
          <a:xfrm>
            <a:off x="0" y="0"/>
            <a:ext cx="10160000" cy="5715000"/>
          </a:xfrm>
          <a:prstGeom prst="rect">
            <a:avLst/>
          </a:prstGeom>
          <a:solidFill>
            <a:schemeClr val="accent1">
              <a:lumMod val="75000"/>
            </a:schemeClr>
          </a:solidFill>
        </p:spPr>
        <p:txBody>
          <a:bodyPr/>
          <a:lstStyle/>
          <a:p>
            <a:r>
              <a:rPr lang="da-DK"/>
              <a:t>Klik på ikonet for at tilføje et billede</a:t>
            </a:r>
          </a:p>
        </p:txBody>
      </p:sp>
      <p:sp>
        <p:nvSpPr>
          <p:cNvPr id="2" name="Freeform 8">
            <a:extLst>
              <a:ext uri="{FF2B5EF4-FFF2-40B4-BE49-F238E27FC236}">
                <a16:creationId xmlns:a16="http://schemas.microsoft.com/office/drawing/2014/main" id="{B1EDD87A-5857-FA2A-942D-77CF53DBD7A3}"/>
              </a:ext>
            </a:extLst>
          </p:cNvPr>
          <p:cNvSpPr/>
          <p:nvPr userDrawn="1"/>
        </p:nvSpPr>
        <p:spPr>
          <a:xfrm>
            <a:off x="8452603" y="3590088"/>
            <a:ext cx="565419" cy="359041"/>
          </a:xfrm>
          <a:custGeom>
            <a:avLst/>
            <a:gdLst/>
            <a:ahLst/>
            <a:cxnLst/>
            <a:rect l="l" t="t" r="r" b="b"/>
            <a:pathLst>
              <a:path w="1017754" h="646274">
                <a:moveTo>
                  <a:pt x="0" y="0"/>
                </a:moveTo>
                <a:lnTo>
                  <a:pt x="1017754" y="0"/>
                </a:lnTo>
                <a:lnTo>
                  <a:pt x="1017754" y="646273"/>
                </a:lnTo>
                <a:lnTo>
                  <a:pt x="0" y="6462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3" name="Freeform 10">
            <a:extLst>
              <a:ext uri="{FF2B5EF4-FFF2-40B4-BE49-F238E27FC236}">
                <a16:creationId xmlns:a16="http://schemas.microsoft.com/office/drawing/2014/main" id="{C05ABE69-13C8-43C4-D63C-84E05DAC8358}"/>
              </a:ext>
            </a:extLst>
          </p:cNvPr>
          <p:cNvSpPr/>
          <p:nvPr userDrawn="1"/>
        </p:nvSpPr>
        <p:spPr>
          <a:xfrm flipH="1">
            <a:off x="1337919" y="1489348"/>
            <a:ext cx="565419" cy="359041"/>
          </a:xfrm>
          <a:custGeom>
            <a:avLst/>
            <a:gdLst/>
            <a:ahLst/>
            <a:cxnLst/>
            <a:rect l="l" t="t" r="r" b="b"/>
            <a:pathLst>
              <a:path w="1017754" h="646274">
                <a:moveTo>
                  <a:pt x="1017754" y="0"/>
                </a:moveTo>
                <a:lnTo>
                  <a:pt x="0" y="0"/>
                </a:lnTo>
                <a:lnTo>
                  <a:pt x="0" y="646273"/>
                </a:lnTo>
                <a:lnTo>
                  <a:pt x="1017754" y="646273"/>
                </a:lnTo>
                <a:lnTo>
                  <a:pt x="101775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7" name="Pladsholder til tekst 6">
            <a:extLst>
              <a:ext uri="{FF2B5EF4-FFF2-40B4-BE49-F238E27FC236}">
                <a16:creationId xmlns:a16="http://schemas.microsoft.com/office/drawing/2014/main" id="{73FDF400-899A-31A9-EDC2-984B2F23D810}"/>
              </a:ext>
            </a:extLst>
          </p:cNvPr>
          <p:cNvSpPr>
            <a:spLocks noGrp="1"/>
          </p:cNvSpPr>
          <p:nvPr>
            <p:ph type="body" sz="quarter" idx="11" hasCustomPrompt="1"/>
          </p:nvPr>
        </p:nvSpPr>
        <p:spPr>
          <a:xfrm>
            <a:off x="1903339" y="1990724"/>
            <a:ext cx="6549264" cy="1781175"/>
          </a:xfrm>
          <a:prstGeom prst="rect">
            <a:avLst/>
          </a:prstGeom>
        </p:spPr>
        <p:txBody>
          <a:bodyPr/>
          <a:lstStyle>
            <a:lvl1pPr marL="0" indent="0">
              <a:buNone/>
              <a:defRPr sz="16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a:t>
            </a:r>
            <a:r>
              <a:rPr lang="da-DK" dirty="0" err="1"/>
              <a:t>sed</a:t>
            </a:r>
            <a:r>
              <a:rPr lang="da-DK" dirty="0"/>
              <a:t> do </a:t>
            </a:r>
            <a:r>
              <a:rPr lang="da-DK" dirty="0" err="1"/>
              <a:t>eiusmod</a:t>
            </a:r>
            <a:r>
              <a:rPr lang="da-DK" dirty="0"/>
              <a:t> </a:t>
            </a:r>
            <a:r>
              <a:rPr lang="da-DK" dirty="0" err="1"/>
              <a:t>tempor</a:t>
            </a:r>
            <a:r>
              <a:rPr lang="da-DK" dirty="0"/>
              <a:t> </a:t>
            </a:r>
            <a:r>
              <a:rPr lang="da-DK" dirty="0" err="1"/>
              <a:t>incididunt</a:t>
            </a:r>
            <a:r>
              <a:rPr lang="da-DK" dirty="0"/>
              <a:t> ut </a:t>
            </a:r>
            <a:r>
              <a:rPr lang="da-DK" dirty="0" err="1"/>
              <a:t>labore</a:t>
            </a:r>
            <a:r>
              <a:rPr lang="da-DK" dirty="0"/>
              <a:t> et </a:t>
            </a:r>
            <a:r>
              <a:rPr lang="da-DK" dirty="0" err="1"/>
              <a:t>dolore</a:t>
            </a:r>
            <a:r>
              <a:rPr lang="da-DK" dirty="0"/>
              <a:t> </a:t>
            </a:r>
            <a:r>
              <a:rPr lang="da-DK" dirty="0" err="1"/>
              <a:t>magna</a:t>
            </a:r>
            <a:r>
              <a:rPr lang="da-DK" dirty="0"/>
              <a:t> </a:t>
            </a:r>
            <a:r>
              <a:rPr lang="da-DK" dirty="0" err="1"/>
              <a:t>aliqua</a:t>
            </a:r>
            <a:r>
              <a:rPr lang="da-DK" dirty="0"/>
              <a:t>. Ut </a:t>
            </a:r>
            <a:r>
              <a:rPr lang="da-DK" dirty="0" err="1"/>
              <a:t>enim</a:t>
            </a:r>
            <a:r>
              <a:rPr lang="da-DK" dirty="0"/>
              <a:t> ad </a:t>
            </a:r>
            <a:r>
              <a:rPr lang="da-DK" dirty="0" err="1"/>
              <a:t>minim</a:t>
            </a:r>
            <a:r>
              <a:rPr lang="da-DK" dirty="0"/>
              <a:t> </a:t>
            </a:r>
            <a:r>
              <a:rPr lang="da-DK" dirty="0" err="1"/>
              <a:t>veniam</a:t>
            </a:r>
            <a:r>
              <a:rPr lang="da-DK" dirty="0"/>
              <a:t>, </a:t>
            </a:r>
            <a:r>
              <a:rPr lang="da-DK" dirty="0" err="1"/>
              <a:t>quis</a:t>
            </a:r>
            <a:r>
              <a:rPr lang="da-DK" dirty="0"/>
              <a:t> </a:t>
            </a:r>
            <a:r>
              <a:rPr lang="da-DK" dirty="0" err="1"/>
              <a:t>nostrud</a:t>
            </a:r>
            <a:r>
              <a:rPr lang="da-DK" dirty="0"/>
              <a:t> </a:t>
            </a:r>
            <a:r>
              <a:rPr lang="da-DK" dirty="0" err="1"/>
              <a:t>exercitation</a:t>
            </a:r>
            <a:r>
              <a:rPr lang="da-DK" dirty="0"/>
              <a:t> </a:t>
            </a:r>
            <a:r>
              <a:rPr lang="da-DK" dirty="0" err="1"/>
              <a:t>ullamco</a:t>
            </a:r>
            <a:r>
              <a:rPr lang="da-DK" dirty="0"/>
              <a:t> </a:t>
            </a:r>
            <a:r>
              <a:rPr lang="da-DK" dirty="0" err="1"/>
              <a:t>laboris</a:t>
            </a:r>
            <a:r>
              <a:rPr lang="da-DK" dirty="0"/>
              <a:t> </a:t>
            </a:r>
            <a:r>
              <a:rPr lang="da-DK" dirty="0" err="1"/>
              <a:t>nisi</a:t>
            </a:r>
            <a:r>
              <a:rPr lang="da-DK" dirty="0"/>
              <a:t> ut </a:t>
            </a:r>
            <a:r>
              <a:rPr lang="da-DK" dirty="0" err="1"/>
              <a:t>aliquip</a:t>
            </a:r>
            <a:r>
              <a:rPr lang="da-DK" dirty="0"/>
              <a:t> ex ea </a:t>
            </a:r>
            <a:r>
              <a:rPr lang="da-DK" dirty="0" err="1"/>
              <a:t>commodo</a:t>
            </a:r>
            <a:r>
              <a:rPr lang="da-DK" dirty="0"/>
              <a:t> </a:t>
            </a:r>
            <a:r>
              <a:rPr lang="da-DK" dirty="0" err="1"/>
              <a:t>consequat</a:t>
            </a:r>
            <a:r>
              <a:rPr lang="da-DK" dirty="0"/>
              <a:t>. </a:t>
            </a:r>
            <a:r>
              <a:rPr lang="da-DK" dirty="0" err="1"/>
              <a:t>Duis</a:t>
            </a:r>
            <a:r>
              <a:rPr lang="da-DK" dirty="0"/>
              <a:t> </a:t>
            </a:r>
            <a:r>
              <a:rPr lang="da-DK" dirty="0" err="1"/>
              <a:t>aute</a:t>
            </a:r>
            <a:r>
              <a:rPr lang="da-DK" dirty="0"/>
              <a:t> </a:t>
            </a:r>
            <a:r>
              <a:rPr lang="da-DK" dirty="0" err="1"/>
              <a:t>irure</a:t>
            </a:r>
            <a:r>
              <a:rPr lang="da-DK" dirty="0"/>
              <a:t> </a:t>
            </a:r>
            <a:r>
              <a:rPr lang="da-DK" dirty="0" err="1"/>
              <a:t>dolor</a:t>
            </a:r>
            <a:r>
              <a:rPr lang="da-DK" dirty="0"/>
              <a:t> in </a:t>
            </a:r>
            <a:r>
              <a:rPr lang="da-DK" dirty="0" err="1"/>
              <a:t>reprehenderit</a:t>
            </a:r>
            <a:r>
              <a:rPr lang="da-DK" dirty="0"/>
              <a:t> in </a:t>
            </a:r>
            <a:r>
              <a:rPr lang="da-DK" dirty="0" err="1"/>
              <a:t>voluptate</a:t>
            </a:r>
            <a:r>
              <a:rPr lang="da-DK" dirty="0"/>
              <a:t> </a:t>
            </a:r>
            <a:r>
              <a:rPr lang="da-DK" dirty="0" err="1"/>
              <a:t>velit</a:t>
            </a:r>
            <a:r>
              <a:rPr lang="da-DK" dirty="0"/>
              <a:t> esse </a:t>
            </a:r>
            <a:r>
              <a:rPr lang="da-DK" dirty="0" err="1"/>
              <a:t>cillum</a:t>
            </a:r>
            <a:r>
              <a:rPr lang="da-DK" dirty="0"/>
              <a:t> </a:t>
            </a:r>
            <a:r>
              <a:rPr lang="da-DK" dirty="0" err="1"/>
              <a:t>dolore</a:t>
            </a:r>
            <a:r>
              <a:rPr lang="da-DK" dirty="0"/>
              <a:t> </a:t>
            </a:r>
            <a:r>
              <a:rPr lang="da-DK" dirty="0" err="1"/>
              <a:t>eu</a:t>
            </a:r>
            <a:r>
              <a:rPr lang="da-DK" dirty="0"/>
              <a:t> </a:t>
            </a:r>
            <a:r>
              <a:rPr lang="da-DK" dirty="0" err="1"/>
              <a:t>fugiat</a:t>
            </a:r>
            <a:r>
              <a:rPr lang="da-DK" dirty="0"/>
              <a:t> </a:t>
            </a:r>
            <a:r>
              <a:rPr lang="da-DK" dirty="0" err="1"/>
              <a:t>nulla</a:t>
            </a:r>
            <a:r>
              <a:rPr lang="da-DK" dirty="0"/>
              <a:t> </a:t>
            </a:r>
            <a:r>
              <a:rPr lang="da-DK" dirty="0" err="1"/>
              <a:t>pariatur</a:t>
            </a:r>
            <a:r>
              <a:rPr lang="da-DK" dirty="0"/>
              <a:t>. </a:t>
            </a:r>
            <a:r>
              <a:rPr lang="da-DK" dirty="0" err="1"/>
              <a:t>Excepteur</a:t>
            </a:r>
            <a:r>
              <a:rPr lang="da-DK" dirty="0"/>
              <a:t> sint </a:t>
            </a:r>
            <a:r>
              <a:rPr lang="da-DK" dirty="0" err="1"/>
              <a:t>occaecat</a:t>
            </a:r>
            <a:r>
              <a:rPr lang="da-DK" dirty="0"/>
              <a:t> </a:t>
            </a:r>
            <a:r>
              <a:rPr lang="da-DK" dirty="0" err="1"/>
              <a:t>cupidatat</a:t>
            </a:r>
            <a:r>
              <a:rPr lang="da-DK" dirty="0"/>
              <a:t> non </a:t>
            </a:r>
            <a:r>
              <a:rPr lang="da-DK" dirty="0" err="1"/>
              <a:t>proident</a:t>
            </a:r>
            <a:r>
              <a:rPr lang="da-DK" dirty="0"/>
              <a:t>, </a:t>
            </a:r>
            <a:r>
              <a:rPr lang="da-DK" dirty="0" err="1"/>
              <a:t>sunt</a:t>
            </a:r>
            <a:r>
              <a:rPr lang="da-DK" dirty="0"/>
              <a:t> in culpa </a:t>
            </a:r>
            <a:r>
              <a:rPr lang="da-DK" dirty="0" err="1"/>
              <a:t>qui</a:t>
            </a:r>
            <a:r>
              <a:rPr lang="da-DK" dirty="0"/>
              <a:t> </a:t>
            </a:r>
            <a:r>
              <a:rPr lang="da-DK" dirty="0" err="1"/>
              <a:t>officia</a:t>
            </a:r>
            <a:r>
              <a:rPr lang="da-DK" dirty="0"/>
              <a:t> </a:t>
            </a:r>
            <a:r>
              <a:rPr lang="da-DK" dirty="0" err="1"/>
              <a:t>deserunt</a:t>
            </a:r>
            <a:r>
              <a:rPr lang="da-DK" dirty="0"/>
              <a:t> </a:t>
            </a:r>
            <a:r>
              <a:rPr lang="da-DK" dirty="0" err="1"/>
              <a:t>mollit</a:t>
            </a:r>
            <a:r>
              <a:rPr lang="da-DK" dirty="0"/>
              <a:t> </a:t>
            </a:r>
            <a:r>
              <a:rPr lang="da-DK" dirty="0" err="1"/>
              <a:t>anim</a:t>
            </a:r>
            <a:r>
              <a:rPr lang="da-DK" dirty="0"/>
              <a:t> id </a:t>
            </a:r>
            <a:r>
              <a:rPr lang="da-DK" dirty="0" err="1"/>
              <a:t>est</a:t>
            </a:r>
            <a:r>
              <a:rPr lang="da-DK" dirty="0"/>
              <a:t> </a:t>
            </a:r>
            <a:r>
              <a:rPr lang="da-DK" dirty="0" err="1"/>
              <a:t>laborum</a:t>
            </a:r>
            <a:r>
              <a:rPr lang="da-DK" dirty="0"/>
              <a:t>.</a:t>
            </a:r>
          </a:p>
          <a:p>
            <a:pPr lvl="0"/>
            <a:endParaRPr lang="da-DK" dirty="0"/>
          </a:p>
        </p:txBody>
      </p:sp>
      <p:sp>
        <p:nvSpPr>
          <p:cNvPr id="8" name="Pladsholder til tekst 90">
            <a:extLst>
              <a:ext uri="{FF2B5EF4-FFF2-40B4-BE49-F238E27FC236}">
                <a16:creationId xmlns:a16="http://schemas.microsoft.com/office/drawing/2014/main" id="{088B8D7A-6C54-0E30-9FB2-1464B98AC37B}"/>
              </a:ext>
            </a:extLst>
          </p:cNvPr>
          <p:cNvSpPr>
            <a:spLocks noGrp="1"/>
          </p:cNvSpPr>
          <p:nvPr>
            <p:ph type="body" sz="quarter" idx="33" hasCustomPrompt="1"/>
          </p:nvPr>
        </p:nvSpPr>
        <p:spPr>
          <a:xfrm>
            <a:off x="5818908" y="112422"/>
            <a:ext cx="4268067" cy="1716377"/>
          </a:xfrm>
          <a:prstGeom prst="rect">
            <a:avLst/>
          </a:prstGeom>
          <a:solidFill>
            <a:schemeClr val="accent6"/>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da-DK" dirty="0"/>
              <a:t>Dette slide kan bruges til at fremhæve et vigtigt citat. Baggrundsbilledet kan ændres ved at bruge placeholderen. Hvis du vil </a:t>
            </a:r>
            <a:r>
              <a:rPr lang="da-DK" dirty="0" err="1"/>
              <a:t>omfarve</a:t>
            </a:r>
            <a:r>
              <a:rPr lang="da-DK" dirty="0"/>
              <a:t> det kan du gøre det under ”billede ikonet” og der vælge ”</a:t>
            </a:r>
            <a:r>
              <a:rPr lang="da-DK" dirty="0" err="1"/>
              <a:t>omfarv</a:t>
            </a:r>
            <a:r>
              <a:rPr lang="da-DK" dirty="0"/>
              <a:t>”, for at gøre billedet til en grønnere nuance farve</a:t>
            </a:r>
          </a:p>
          <a:p>
            <a:endParaRPr lang="da-DK" dirty="0"/>
          </a:p>
        </p:txBody>
      </p:sp>
    </p:spTree>
    <p:extLst>
      <p:ext uri="{BB962C8B-B14F-4D97-AF65-F5344CB8AC3E}">
        <p14:creationId xmlns:p14="http://schemas.microsoft.com/office/powerpoint/2010/main" val="3050912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dobbelt indsigt ">
    <p:bg>
      <p:bgPr>
        <a:solidFill>
          <a:schemeClr val="bg2"/>
        </a:solidFill>
        <a:effectLst/>
      </p:bgPr>
    </p:bg>
    <p:spTree>
      <p:nvGrpSpPr>
        <p:cNvPr id="1" name=""/>
        <p:cNvGrpSpPr/>
        <p:nvPr/>
      </p:nvGrpSpPr>
      <p:grpSpPr>
        <a:xfrm>
          <a:off x="0" y="0"/>
          <a:ext cx="0" cy="0"/>
          <a:chOff x="0" y="0"/>
          <a:chExt cx="0" cy="0"/>
        </a:xfrm>
      </p:grpSpPr>
      <p:sp>
        <p:nvSpPr>
          <p:cNvPr id="6" name="Pladsholder til billede 2">
            <a:extLst>
              <a:ext uri="{FF2B5EF4-FFF2-40B4-BE49-F238E27FC236}">
                <a16:creationId xmlns:a16="http://schemas.microsoft.com/office/drawing/2014/main" id="{F42EE046-3D38-24E4-6A25-06086666EB01}"/>
              </a:ext>
            </a:extLst>
          </p:cNvPr>
          <p:cNvSpPr>
            <a:spLocks noGrp="1"/>
          </p:cNvSpPr>
          <p:nvPr>
            <p:ph type="pic" sz="quarter" idx="36"/>
          </p:nvPr>
        </p:nvSpPr>
        <p:spPr>
          <a:xfrm>
            <a:off x="5818908" y="0"/>
            <a:ext cx="4341092" cy="5715000"/>
          </a:xfrm>
          <a:prstGeom prst="rect">
            <a:avLst/>
          </a:prstGeom>
        </p:spPr>
        <p:txBody>
          <a:bodyPr/>
          <a:lstStyle/>
          <a:p>
            <a:r>
              <a:rPr lang="da-DK"/>
              <a:t>Klik på ikonet for at tilføje et billede</a:t>
            </a:r>
          </a:p>
        </p:txBody>
      </p:sp>
      <p:grpSp>
        <p:nvGrpSpPr>
          <p:cNvPr id="3" name="Group 5">
            <a:extLst>
              <a:ext uri="{FF2B5EF4-FFF2-40B4-BE49-F238E27FC236}">
                <a16:creationId xmlns:a16="http://schemas.microsoft.com/office/drawing/2014/main" id="{DFB40A01-99C3-C887-61C8-8DB22037DDB3}"/>
              </a:ext>
            </a:extLst>
          </p:cNvPr>
          <p:cNvGrpSpPr/>
          <p:nvPr userDrawn="1"/>
        </p:nvGrpSpPr>
        <p:grpSpPr>
          <a:xfrm>
            <a:off x="449011" y="420805"/>
            <a:ext cx="5369897" cy="4863795"/>
            <a:chOff x="0" y="0"/>
            <a:chExt cx="4536168" cy="2421782"/>
          </a:xfrm>
          <a:solidFill>
            <a:schemeClr val="accent1"/>
          </a:solidFill>
        </p:grpSpPr>
        <p:sp>
          <p:nvSpPr>
            <p:cNvPr id="4" name="Freeform 6">
              <a:extLst>
                <a:ext uri="{FF2B5EF4-FFF2-40B4-BE49-F238E27FC236}">
                  <a16:creationId xmlns:a16="http://schemas.microsoft.com/office/drawing/2014/main" id="{ECD04639-10C9-8AF5-82A2-CE68F7551AA0}"/>
                </a:ext>
              </a:extLst>
            </p:cNvPr>
            <p:cNvSpPr/>
            <p:nvPr/>
          </p:nvSpPr>
          <p:spPr>
            <a:xfrm>
              <a:off x="0" y="0"/>
              <a:ext cx="4536168" cy="2421782"/>
            </a:xfrm>
            <a:custGeom>
              <a:avLst/>
              <a:gdLst/>
              <a:ahLst/>
              <a:cxnLst/>
              <a:rect l="l" t="t" r="r" b="b"/>
              <a:pathLst>
                <a:path w="4536168" h="2421782">
                  <a:moveTo>
                    <a:pt x="0" y="0"/>
                  </a:moveTo>
                  <a:lnTo>
                    <a:pt x="4536168" y="0"/>
                  </a:lnTo>
                  <a:lnTo>
                    <a:pt x="4536168" y="2421782"/>
                  </a:lnTo>
                  <a:lnTo>
                    <a:pt x="0" y="2421782"/>
                  </a:lnTo>
                  <a:close/>
                </a:path>
              </a:pathLst>
            </a:custGeom>
            <a:grpFill/>
          </p:spPr>
          <p:txBody>
            <a:bodyPr/>
            <a:lstStyle/>
            <a:p>
              <a:endParaRPr lang="da-DK"/>
            </a:p>
          </p:txBody>
        </p:sp>
        <p:sp>
          <p:nvSpPr>
            <p:cNvPr id="5" name="TextBox 7">
              <a:extLst>
                <a:ext uri="{FF2B5EF4-FFF2-40B4-BE49-F238E27FC236}">
                  <a16:creationId xmlns:a16="http://schemas.microsoft.com/office/drawing/2014/main" id="{8A95A053-4AE7-64E5-F310-BAAE3111C58E}"/>
                </a:ext>
              </a:extLst>
            </p:cNvPr>
            <p:cNvSpPr txBox="1"/>
            <p:nvPr/>
          </p:nvSpPr>
          <p:spPr>
            <a:xfrm>
              <a:off x="0" y="85725"/>
              <a:ext cx="4536168" cy="2336057"/>
            </a:xfrm>
            <a:prstGeom prst="rect">
              <a:avLst/>
            </a:prstGeom>
            <a:grpFill/>
          </p:spPr>
          <p:txBody>
            <a:bodyPr lIns="28222" tIns="28222" rIns="28222" bIns="28222" rtlCol="0" anchor="ctr"/>
            <a:lstStyle/>
            <a:p>
              <a:pPr algn="ctr">
                <a:lnSpc>
                  <a:spcPts val="1070"/>
                </a:lnSpc>
              </a:pPr>
              <a:endParaRPr sz="1000"/>
            </a:p>
          </p:txBody>
        </p:sp>
      </p:grpSp>
      <p:sp>
        <p:nvSpPr>
          <p:cNvPr id="10" name="Freeform 14">
            <a:extLst>
              <a:ext uri="{FF2B5EF4-FFF2-40B4-BE49-F238E27FC236}">
                <a16:creationId xmlns:a16="http://schemas.microsoft.com/office/drawing/2014/main" id="{C13BAABC-3D3C-01A1-B7F0-6FFBD5999453}"/>
              </a:ext>
            </a:extLst>
          </p:cNvPr>
          <p:cNvSpPr/>
          <p:nvPr userDrawn="1"/>
        </p:nvSpPr>
        <p:spPr>
          <a:xfrm>
            <a:off x="1219199" y="2808367"/>
            <a:ext cx="4064000" cy="88669"/>
          </a:xfrm>
          <a:custGeom>
            <a:avLst/>
            <a:gdLst/>
            <a:ahLst/>
            <a:cxnLst/>
            <a:rect l="l" t="t" r="r" b="b"/>
            <a:pathLst>
              <a:path w="7315200" h="159604">
                <a:moveTo>
                  <a:pt x="0" y="0"/>
                </a:moveTo>
                <a:lnTo>
                  <a:pt x="7315200" y="0"/>
                </a:lnTo>
                <a:lnTo>
                  <a:pt x="7315200" y="159604"/>
                </a:lnTo>
                <a:lnTo>
                  <a:pt x="0" y="1596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11" name="Pladsholder til tekst 12">
            <a:extLst>
              <a:ext uri="{FF2B5EF4-FFF2-40B4-BE49-F238E27FC236}">
                <a16:creationId xmlns:a16="http://schemas.microsoft.com/office/drawing/2014/main" id="{38342930-669C-9C3D-2E3C-828D85DBC69F}"/>
              </a:ext>
            </a:extLst>
          </p:cNvPr>
          <p:cNvSpPr>
            <a:spLocks noGrp="1"/>
          </p:cNvSpPr>
          <p:nvPr>
            <p:ph type="body" sz="quarter" idx="11" hasCustomPrompt="1"/>
          </p:nvPr>
        </p:nvSpPr>
        <p:spPr>
          <a:xfrm>
            <a:off x="935222" y="838200"/>
            <a:ext cx="4397475" cy="1260475"/>
          </a:xfrm>
          <a:prstGeom prst="rect">
            <a:avLst/>
          </a:prstGeom>
        </p:spPr>
        <p:txBody>
          <a:bodyPr/>
          <a:lstStyle>
            <a:lvl1pPr marL="0" indent="0" algn="ctr">
              <a:buNone/>
              <a:defRPr sz="8000">
                <a:solidFill>
                  <a:schemeClr val="bg1"/>
                </a:solidFill>
                <a:latin typeface="NeuzeitGroExtBla" panose="00000A00000000000000" pitchFamily="50" charset="0"/>
              </a:defRPr>
            </a:lvl1pPr>
          </a:lstStyle>
          <a:p>
            <a:pPr lvl="0"/>
            <a:r>
              <a:rPr lang="da-DK" sz="8000" dirty="0"/>
              <a:t>XX kr.</a:t>
            </a:r>
            <a:endParaRPr lang="da-DK" dirty="0"/>
          </a:p>
        </p:txBody>
      </p:sp>
      <p:sp>
        <p:nvSpPr>
          <p:cNvPr id="12" name="Pladsholder til tekst 23">
            <a:extLst>
              <a:ext uri="{FF2B5EF4-FFF2-40B4-BE49-F238E27FC236}">
                <a16:creationId xmlns:a16="http://schemas.microsoft.com/office/drawing/2014/main" id="{1535D99A-9C34-1E0F-A92A-7B807FF6720E}"/>
              </a:ext>
            </a:extLst>
          </p:cNvPr>
          <p:cNvSpPr>
            <a:spLocks noGrp="1"/>
          </p:cNvSpPr>
          <p:nvPr>
            <p:ph type="body" sz="quarter" idx="12" hasCustomPrompt="1"/>
          </p:nvPr>
        </p:nvSpPr>
        <p:spPr>
          <a:xfrm>
            <a:off x="935222" y="2200275"/>
            <a:ext cx="4397475" cy="601522"/>
          </a:xfrm>
          <a:prstGeom prst="rect">
            <a:avLst/>
          </a:prstGeom>
        </p:spPr>
        <p:txBody>
          <a:bodyPr/>
          <a:lstStyle>
            <a:lvl1pPr marL="0" indent="0" algn="ctr">
              <a:buNone/>
              <a:defRPr sz="2000">
                <a:solidFill>
                  <a:schemeClr val="bg1"/>
                </a:solidFill>
                <a:latin typeface="Ink Free" panose="03080402000500000000" pitchFamily="66" charset="0"/>
              </a:defRPr>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13" name="Pladsholder til tekst 12">
            <a:extLst>
              <a:ext uri="{FF2B5EF4-FFF2-40B4-BE49-F238E27FC236}">
                <a16:creationId xmlns:a16="http://schemas.microsoft.com/office/drawing/2014/main" id="{C05A1D94-535E-4309-4124-10B2F71C7546}"/>
              </a:ext>
            </a:extLst>
          </p:cNvPr>
          <p:cNvSpPr>
            <a:spLocks noGrp="1"/>
          </p:cNvSpPr>
          <p:nvPr>
            <p:ph type="body" sz="quarter" idx="13" hasCustomPrompt="1"/>
          </p:nvPr>
        </p:nvSpPr>
        <p:spPr>
          <a:xfrm>
            <a:off x="935222" y="3032538"/>
            <a:ext cx="4397475" cy="1260475"/>
          </a:xfrm>
          <a:prstGeom prst="rect">
            <a:avLst/>
          </a:prstGeom>
        </p:spPr>
        <p:txBody>
          <a:bodyPr/>
          <a:lstStyle>
            <a:lvl1pPr marL="0" indent="0" algn="ctr">
              <a:buNone/>
              <a:defRPr sz="8000">
                <a:solidFill>
                  <a:schemeClr val="bg1"/>
                </a:solidFill>
                <a:latin typeface="NeuzeitGroExtBla" panose="00000A00000000000000" pitchFamily="50" charset="0"/>
              </a:defRPr>
            </a:lvl1pPr>
          </a:lstStyle>
          <a:p>
            <a:pPr lvl="0"/>
            <a:r>
              <a:rPr lang="da-DK" sz="8000" dirty="0"/>
              <a:t>XX %</a:t>
            </a:r>
            <a:endParaRPr lang="da-DK" dirty="0"/>
          </a:p>
        </p:txBody>
      </p:sp>
      <p:sp>
        <p:nvSpPr>
          <p:cNvPr id="14" name="Pladsholder til tekst 23">
            <a:extLst>
              <a:ext uri="{FF2B5EF4-FFF2-40B4-BE49-F238E27FC236}">
                <a16:creationId xmlns:a16="http://schemas.microsoft.com/office/drawing/2014/main" id="{3EE43D23-0FF8-9FD5-EAB9-B93CC4D3A9ED}"/>
              </a:ext>
            </a:extLst>
          </p:cNvPr>
          <p:cNvSpPr>
            <a:spLocks noGrp="1"/>
          </p:cNvSpPr>
          <p:nvPr>
            <p:ph type="body" sz="quarter" idx="14" hasCustomPrompt="1"/>
          </p:nvPr>
        </p:nvSpPr>
        <p:spPr>
          <a:xfrm>
            <a:off x="935222" y="4394613"/>
            <a:ext cx="4397475" cy="601522"/>
          </a:xfrm>
          <a:prstGeom prst="rect">
            <a:avLst/>
          </a:prstGeom>
        </p:spPr>
        <p:txBody>
          <a:bodyPr/>
          <a:lstStyle>
            <a:lvl1pPr marL="0" indent="0" algn="ctr">
              <a:buNone/>
              <a:defRPr sz="2000">
                <a:solidFill>
                  <a:schemeClr val="bg1"/>
                </a:solidFill>
                <a:latin typeface="Ink Free" panose="03080402000500000000" pitchFamily="66" charset="0"/>
              </a:defRPr>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15" name="Pladsholder til tekst 90">
            <a:extLst>
              <a:ext uri="{FF2B5EF4-FFF2-40B4-BE49-F238E27FC236}">
                <a16:creationId xmlns:a16="http://schemas.microsoft.com/office/drawing/2014/main" id="{8E4A5B46-9AF0-CCD4-35F3-C3396909B99F}"/>
              </a:ext>
            </a:extLst>
          </p:cNvPr>
          <p:cNvSpPr>
            <a:spLocks noGrp="1"/>
          </p:cNvSpPr>
          <p:nvPr>
            <p:ph type="body" sz="quarter" idx="33" hasCustomPrompt="1"/>
          </p:nvPr>
        </p:nvSpPr>
        <p:spPr>
          <a:xfrm>
            <a:off x="5818908" y="112422"/>
            <a:ext cx="4268067" cy="1716377"/>
          </a:xfrm>
          <a:prstGeom prst="rect">
            <a:avLst/>
          </a:prstGeom>
          <a:solidFill>
            <a:schemeClr val="accent6"/>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da-DK" dirty="0"/>
              <a:t>Dette slide kan bruges til at fremhæve vigtige </a:t>
            </a:r>
            <a:r>
              <a:rPr lang="da-DK" dirty="0" err="1"/>
              <a:t>findings</a:t>
            </a:r>
            <a:r>
              <a:rPr lang="da-DK" dirty="0"/>
              <a:t>, indsigter eller andet. Tilføj et billede ved at bruge placeholderen. Hvis du vil </a:t>
            </a:r>
            <a:r>
              <a:rPr lang="da-DK" dirty="0" err="1"/>
              <a:t>omfarve</a:t>
            </a:r>
            <a:r>
              <a:rPr lang="da-DK" dirty="0"/>
              <a:t> det kan du gøre det under ”billede ikonet” og der vælge ”</a:t>
            </a:r>
            <a:r>
              <a:rPr lang="da-DK" dirty="0" err="1"/>
              <a:t>omfarv</a:t>
            </a:r>
            <a:r>
              <a:rPr lang="da-DK" dirty="0"/>
              <a:t>”, for at gøre billedet til en grønnere nuance farve</a:t>
            </a:r>
          </a:p>
          <a:p>
            <a:endParaRPr lang="da-DK" dirty="0"/>
          </a:p>
        </p:txBody>
      </p:sp>
    </p:spTree>
    <p:extLst>
      <p:ext uri="{BB962C8B-B14F-4D97-AF65-F5344CB8AC3E}">
        <p14:creationId xmlns:p14="http://schemas.microsoft.com/office/powerpoint/2010/main" val="519075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talebobbel">
    <p:bg>
      <p:bgPr>
        <a:solidFill>
          <a:schemeClr val="bg2"/>
        </a:solidFill>
        <a:effectLst/>
      </p:bgPr>
    </p:bg>
    <p:spTree>
      <p:nvGrpSpPr>
        <p:cNvPr id="1" name=""/>
        <p:cNvGrpSpPr/>
        <p:nvPr/>
      </p:nvGrpSpPr>
      <p:grpSpPr>
        <a:xfrm>
          <a:off x="0" y="0"/>
          <a:ext cx="0" cy="0"/>
          <a:chOff x="0" y="0"/>
          <a:chExt cx="0" cy="0"/>
        </a:xfrm>
      </p:grpSpPr>
      <p:sp>
        <p:nvSpPr>
          <p:cNvPr id="3" name="Pladsholder til tekst 1">
            <a:extLst>
              <a:ext uri="{FF2B5EF4-FFF2-40B4-BE49-F238E27FC236}">
                <a16:creationId xmlns:a16="http://schemas.microsoft.com/office/drawing/2014/main" id="{F2D2E57E-0FD9-82E1-D5A9-00863C4B5809}"/>
              </a:ext>
            </a:extLst>
          </p:cNvPr>
          <p:cNvSpPr>
            <a:spLocks noGrp="1"/>
          </p:cNvSpPr>
          <p:nvPr>
            <p:ph type="body" sz="quarter" idx="10" hasCustomPrompt="1"/>
          </p:nvPr>
        </p:nvSpPr>
        <p:spPr>
          <a:xfrm>
            <a:off x="615504" y="1777379"/>
            <a:ext cx="4104456" cy="1337295"/>
          </a:xfrm>
          <a:prstGeom prst="rect">
            <a:avLst/>
          </a:prstGeom>
        </p:spPr>
        <p:txBody>
          <a:bodyPr/>
          <a:lstStyle>
            <a:lvl1pPr>
              <a:buNone/>
              <a:defRPr>
                <a:solidFill>
                  <a:schemeClr val="bg1"/>
                </a:solidFill>
              </a:defRPr>
            </a:lvl1pPr>
          </a:lstStyle>
          <a:p>
            <a:pPr lvl="0"/>
            <a:r>
              <a:rPr lang="da-DK" sz="1600" b="1" dirty="0">
                <a:solidFill>
                  <a:schemeClr val="bg1"/>
                </a:solidFill>
                <a:latin typeface="NeuzeitGroBla" panose="00000A00000000000000" charset="0"/>
              </a:rPr>
              <a:t>Nøgleindsigt her…</a:t>
            </a:r>
          </a:p>
        </p:txBody>
      </p:sp>
      <mc:AlternateContent xmlns:mc="http://schemas.openxmlformats.org/markup-compatibility/2006" xmlns:p14="http://schemas.microsoft.com/office/powerpoint/2010/main">
        <mc:Choice Requires="p14">
          <p:contentPart p14:bwMode="auto" r:id="rId2">
            <p14:nvContentPartPr>
              <p14:cNvPr id="5" name="Håndskrift 4">
                <a:extLst>
                  <a:ext uri="{FF2B5EF4-FFF2-40B4-BE49-F238E27FC236}">
                    <a16:creationId xmlns:a16="http://schemas.microsoft.com/office/drawing/2014/main" id="{290CA043-AB68-BE8C-1BE7-72CA51804BD5}"/>
                  </a:ext>
                </a:extLst>
              </p14:cNvPr>
              <p14:cNvContentPartPr/>
              <p14:nvPr userDrawn="1"/>
            </p14:nvContentPartPr>
            <p14:xfrm>
              <a:off x="1465560" y="1477833"/>
              <a:ext cx="435600" cy="84600"/>
            </p14:xfrm>
          </p:contentPart>
        </mc:Choice>
        <mc:Fallback xmlns="" xmlns:asvg="http://schemas.microsoft.com/office/drawing/2016/SVG/main" xmlns:a14="http://schemas.microsoft.com/office/drawing/2010/main" xmlns:a16="http://schemas.microsoft.com/office/drawing/2014/main">
          <p:pic>
            <p:nvPicPr>
              <p:cNvPr id="5" name="Håndskrift 4">
                <a:extLst>
                  <a:ext uri="{FF2B5EF4-FFF2-40B4-BE49-F238E27FC236}">
                    <a16:creationId xmlns:a16="http://schemas.microsoft.com/office/drawing/2014/main" id="{290CA043-AB68-BE8C-1BE7-72CA51804BD5}"/>
                  </a:ext>
                </a:extLst>
              </p:cNvPr>
              <p:cNvPicPr/>
              <p:nvPr/>
            </p:nvPicPr>
            <p:blipFill>
              <a:blip r:embed="rId3"/>
              <a:stretch>
                <a:fillRect/>
              </a:stretch>
            </p:blipFill>
            <p:spPr>
              <a:xfrm>
                <a:off x="1427400" y="1439673"/>
                <a:ext cx="51156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Håndskrift 5">
                <a:extLst>
                  <a:ext uri="{FF2B5EF4-FFF2-40B4-BE49-F238E27FC236}">
                    <a16:creationId xmlns:a16="http://schemas.microsoft.com/office/drawing/2014/main" id="{8757129E-BD5E-35A7-0D25-F787FF848337}"/>
                  </a:ext>
                </a:extLst>
              </p14:cNvPr>
              <p14:cNvContentPartPr/>
              <p14:nvPr userDrawn="1"/>
            </p14:nvContentPartPr>
            <p14:xfrm>
              <a:off x="3289320" y="2964633"/>
              <a:ext cx="181800" cy="353520"/>
            </p14:xfrm>
          </p:contentPart>
        </mc:Choice>
        <mc:Fallback xmlns="" xmlns:asvg="http://schemas.microsoft.com/office/drawing/2016/SVG/main" xmlns:a14="http://schemas.microsoft.com/office/drawing/2010/main" xmlns:a16="http://schemas.microsoft.com/office/drawing/2014/main">
          <p:pic>
            <p:nvPicPr>
              <p:cNvPr id="6" name="Håndskrift 5">
                <a:extLst>
                  <a:ext uri="{FF2B5EF4-FFF2-40B4-BE49-F238E27FC236}">
                    <a16:creationId xmlns:a16="http://schemas.microsoft.com/office/drawing/2014/main" id="{8757129E-BD5E-35A7-0D25-F787FF848337}"/>
                  </a:ext>
                </a:extLst>
              </p:cNvPr>
              <p:cNvPicPr/>
              <p:nvPr/>
            </p:nvPicPr>
            <p:blipFill>
              <a:blip r:embed="rId5"/>
              <a:stretch>
                <a:fillRect/>
              </a:stretch>
            </p:blipFill>
            <p:spPr>
              <a:xfrm>
                <a:off x="3251084" y="2926473"/>
                <a:ext cx="257911"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Håndskrift 6">
                <a:extLst>
                  <a:ext uri="{FF2B5EF4-FFF2-40B4-BE49-F238E27FC236}">
                    <a16:creationId xmlns:a16="http://schemas.microsoft.com/office/drawing/2014/main" id="{8686D841-989E-39F5-724F-EF0102662161}"/>
                  </a:ext>
                </a:extLst>
              </p14:cNvPr>
              <p14:cNvContentPartPr/>
              <p14:nvPr userDrawn="1"/>
            </p14:nvContentPartPr>
            <p14:xfrm>
              <a:off x="3831840" y="3764193"/>
              <a:ext cx="362520" cy="190440"/>
            </p14:xfrm>
          </p:contentPart>
        </mc:Choice>
        <mc:Fallback xmlns="" xmlns:asvg="http://schemas.microsoft.com/office/drawing/2016/SVG/main" xmlns:a14="http://schemas.microsoft.com/office/drawing/2010/main" xmlns:a16="http://schemas.microsoft.com/office/drawing/2014/main">
          <p:pic>
            <p:nvPicPr>
              <p:cNvPr id="7" name="Håndskrift 6">
                <a:extLst>
                  <a:ext uri="{FF2B5EF4-FFF2-40B4-BE49-F238E27FC236}">
                    <a16:creationId xmlns:a16="http://schemas.microsoft.com/office/drawing/2014/main" id="{8686D841-989E-39F5-724F-EF0102662161}"/>
                  </a:ext>
                </a:extLst>
              </p:cNvPr>
              <p:cNvPicPr/>
              <p:nvPr/>
            </p:nvPicPr>
            <p:blipFill>
              <a:blip r:embed="rId7"/>
              <a:stretch>
                <a:fillRect/>
              </a:stretch>
            </p:blipFill>
            <p:spPr>
              <a:xfrm>
                <a:off x="3813840" y="3746193"/>
                <a:ext cx="39816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Håndskrift 7">
                <a:extLst>
                  <a:ext uri="{FF2B5EF4-FFF2-40B4-BE49-F238E27FC236}">
                    <a16:creationId xmlns:a16="http://schemas.microsoft.com/office/drawing/2014/main" id="{2922506B-8AC3-873E-3A83-6D67F0D76E29}"/>
                  </a:ext>
                </a:extLst>
              </p14:cNvPr>
              <p14:cNvContentPartPr/>
              <p14:nvPr userDrawn="1"/>
            </p14:nvContentPartPr>
            <p14:xfrm>
              <a:off x="886320" y="1388553"/>
              <a:ext cx="232920" cy="24480"/>
            </p14:xfrm>
          </p:contentPart>
        </mc:Choice>
        <mc:Fallback xmlns="" xmlns:asvg="http://schemas.microsoft.com/office/drawing/2016/SVG/main" xmlns:a14="http://schemas.microsoft.com/office/drawing/2010/main" xmlns:a16="http://schemas.microsoft.com/office/drawing/2014/main">
          <p:pic>
            <p:nvPicPr>
              <p:cNvPr id="8" name="Håndskrift 7">
                <a:extLst>
                  <a:ext uri="{FF2B5EF4-FFF2-40B4-BE49-F238E27FC236}">
                    <a16:creationId xmlns:a16="http://schemas.microsoft.com/office/drawing/2014/main" id="{2922506B-8AC3-873E-3A83-6D67F0D76E29}"/>
                  </a:ext>
                </a:extLst>
              </p:cNvPr>
              <p:cNvPicPr/>
              <p:nvPr/>
            </p:nvPicPr>
            <p:blipFill>
              <a:blip r:embed="rId9"/>
              <a:stretch>
                <a:fillRect/>
              </a:stretch>
            </p:blipFill>
            <p:spPr>
              <a:xfrm>
                <a:off x="848219" y="1349823"/>
                <a:ext cx="308763" cy="10157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Håndskrift 8">
                <a:extLst>
                  <a:ext uri="{FF2B5EF4-FFF2-40B4-BE49-F238E27FC236}">
                    <a16:creationId xmlns:a16="http://schemas.microsoft.com/office/drawing/2014/main" id="{C2C462C2-C614-EE54-E319-445FB95D6B29}"/>
                  </a:ext>
                </a:extLst>
              </p14:cNvPr>
              <p14:cNvContentPartPr/>
              <p14:nvPr userDrawn="1"/>
            </p14:nvContentPartPr>
            <p14:xfrm>
              <a:off x="108360" y="1332753"/>
              <a:ext cx="324360" cy="41040"/>
            </p14:xfrm>
          </p:contentPart>
        </mc:Choice>
        <mc:Fallback xmlns="" xmlns:asvg="http://schemas.microsoft.com/office/drawing/2016/SVG/main" xmlns:a14="http://schemas.microsoft.com/office/drawing/2010/main" xmlns:a16="http://schemas.microsoft.com/office/drawing/2014/main">
          <p:pic>
            <p:nvPicPr>
              <p:cNvPr id="9" name="Håndskrift 8">
                <a:extLst>
                  <a:ext uri="{FF2B5EF4-FFF2-40B4-BE49-F238E27FC236}">
                    <a16:creationId xmlns:a16="http://schemas.microsoft.com/office/drawing/2014/main" id="{C2C462C2-C614-EE54-E319-445FB95D6B29}"/>
                  </a:ext>
                </a:extLst>
              </p:cNvPr>
              <p:cNvPicPr/>
              <p:nvPr/>
            </p:nvPicPr>
            <p:blipFill>
              <a:blip r:embed="rId11"/>
              <a:stretch>
                <a:fillRect/>
              </a:stretch>
            </p:blipFill>
            <p:spPr>
              <a:xfrm>
                <a:off x="90360" y="1314753"/>
                <a:ext cx="36000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Håndskrift 9">
                <a:extLst>
                  <a:ext uri="{FF2B5EF4-FFF2-40B4-BE49-F238E27FC236}">
                    <a16:creationId xmlns:a16="http://schemas.microsoft.com/office/drawing/2014/main" id="{B6C199EC-AEEE-6E2F-3A54-6C1C90F4635D}"/>
                  </a:ext>
                </a:extLst>
              </p14:cNvPr>
              <p14:cNvContentPartPr/>
              <p14:nvPr userDrawn="1"/>
            </p14:nvContentPartPr>
            <p14:xfrm>
              <a:off x="2239200" y="1674393"/>
              <a:ext cx="189360" cy="65160"/>
            </p14:xfrm>
          </p:contentPart>
        </mc:Choice>
        <mc:Fallback xmlns="" xmlns:asvg="http://schemas.microsoft.com/office/drawing/2016/SVG/main" xmlns:a14="http://schemas.microsoft.com/office/drawing/2010/main" xmlns:a16="http://schemas.microsoft.com/office/drawing/2014/main">
          <p:pic>
            <p:nvPicPr>
              <p:cNvPr id="10" name="Håndskrift 9">
                <a:extLst>
                  <a:ext uri="{FF2B5EF4-FFF2-40B4-BE49-F238E27FC236}">
                    <a16:creationId xmlns:a16="http://schemas.microsoft.com/office/drawing/2014/main" id="{B6C199EC-AEEE-6E2F-3A54-6C1C90F4635D}"/>
                  </a:ext>
                </a:extLst>
              </p:cNvPr>
              <p:cNvPicPr/>
              <p:nvPr/>
            </p:nvPicPr>
            <p:blipFill>
              <a:blip r:embed="rId13"/>
              <a:stretch>
                <a:fillRect/>
              </a:stretch>
            </p:blipFill>
            <p:spPr>
              <a:xfrm>
                <a:off x="2201040" y="1636233"/>
                <a:ext cx="26532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Håndskrift 10">
                <a:extLst>
                  <a:ext uri="{FF2B5EF4-FFF2-40B4-BE49-F238E27FC236}">
                    <a16:creationId xmlns:a16="http://schemas.microsoft.com/office/drawing/2014/main" id="{E1215C21-7488-31FF-85C1-D33D4564E4E1}"/>
                  </a:ext>
                </a:extLst>
              </p14:cNvPr>
              <p14:cNvContentPartPr/>
              <p14:nvPr userDrawn="1"/>
            </p14:nvContentPartPr>
            <p14:xfrm>
              <a:off x="4539600" y="3948513"/>
              <a:ext cx="417600" cy="44280"/>
            </p14:xfrm>
          </p:contentPart>
        </mc:Choice>
        <mc:Fallback xmlns="" xmlns:asvg="http://schemas.microsoft.com/office/drawing/2016/SVG/main" xmlns:a14="http://schemas.microsoft.com/office/drawing/2010/main" xmlns:a16="http://schemas.microsoft.com/office/drawing/2014/main">
          <p:pic>
            <p:nvPicPr>
              <p:cNvPr id="11" name="Håndskrift 10">
                <a:extLst>
                  <a:ext uri="{FF2B5EF4-FFF2-40B4-BE49-F238E27FC236}">
                    <a16:creationId xmlns:a16="http://schemas.microsoft.com/office/drawing/2014/main" id="{E1215C21-7488-31FF-85C1-D33D4564E4E1}"/>
                  </a:ext>
                </a:extLst>
              </p:cNvPr>
              <p:cNvPicPr/>
              <p:nvPr/>
            </p:nvPicPr>
            <p:blipFill>
              <a:blip r:embed="rId15"/>
              <a:stretch>
                <a:fillRect/>
              </a:stretch>
            </p:blipFill>
            <p:spPr>
              <a:xfrm>
                <a:off x="4521600" y="3930658"/>
                <a:ext cx="453240" cy="7963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Håndskrift 11">
                <a:extLst>
                  <a:ext uri="{FF2B5EF4-FFF2-40B4-BE49-F238E27FC236}">
                    <a16:creationId xmlns:a16="http://schemas.microsoft.com/office/drawing/2014/main" id="{3C6F4156-1C5A-B7B9-65C0-EC64BD5B7D79}"/>
                  </a:ext>
                </a:extLst>
              </p14:cNvPr>
              <p14:cNvContentPartPr/>
              <p14:nvPr userDrawn="1"/>
            </p14:nvContentPartPr>
            <p14:xfrm>
              <a:off x="5197680" y="3787593"/>
              <a:ext cx="294840" cy="56160"/>
            </p14:xfrm>
          </p:contentPart>
        </mc:Choice>
        <mc:Fallback xmlns="" xmlns:asvg="http://schemas.microsoft.com/office/drawing/2016/SVG/main" xmlns:a14="http://schemas.microsoft.com/office/drawing/2010/main" xmlns:a16="http://schemas.microsoft.com/office/drawing/2014/main">
          <p:pic>
            <p:nvPicPr>
              <p:cNvPr id="12" name="Håndskrift 11">
                <a:extLst>
                  <a:ext uri="{FF2B5EF4-FFF2-40B4-BE49-F238E27FC236}">
                    <a16:creationId xmlns:a16="http://schemas.microsoft.com/office/drawing/2014/main" id="{3C6F4156-1C5A-B7B9-65C0-EC64BD5B7D79}"/>
                  </a:ext>
                </a:extLst>
              </p:cNvPr>
              <p:cNvPicPr/>
              <p:nvPr/>
            </p:nvPicPr>
            <p:blipFill>
              <a:blip r:embed="rId17"/>
              <a:stretch>
                <a:fillRect/>
              </a:stretch>
            </p:blipFill>
            <p:spPr>
              <a:xfrm>
                <a:off x="5179702" y="3769593"/>
                <a:ext cx="330437"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Håndskrift 12">
                <a:extLst>
                  <a:ext uri="{FF2B5EF4-FFF2-40B4-BE49-F238E27FC236}">
                    <a16:creationId xmlns:a16="http://schemas.microsoft.com/office/drawing/2014/main" id="{C274A55C-5FF9-9E0B-4493-67E025EF0175}"/>
                  </a:ext>
                </a:extLst>
              </p14:cNvPr>
              <p14:cNvContentPartPr/>
              <p14:nvPr userDrawn="1"/>
            </p14:nvContentPartPr>
            <p14:xfrm>
              <a:off x="9634528" y="4193980"/>
              <a:ext cx="198000" cy="103680"/>
            </p14:xfrm>
          </p:contentPart>
        </mc:Choice>
        <mc:Fallback xmlns="" xmlns:asvg="http://schemas.microsoft.com/office/drawing/2016/SVG/main" xmlns:a14="http://schemas.microsoft.com/office/drawing/2010/main" xmlns:a16="http://schemas.microsoft.com/office/drawing/2014/main">
          <p:pic>
            <p:nvPicPr>
              <p:cNvPr id="13" name="Håndskrift 12">
                <a:extLst>
                  <a:ext uri="{FF2B5EF4-FFF2-40B4-BE49-F238E27FC236}">
                    <a16:creationId xmlns:a16="http://schemas.microsoft.com/office/drawing/2014/main" id="{C274A55C-5FF9-9E0B-4493-67E025EF0175}"/>
                  </a:ext>
                </a:extLst>
              </p:cNvPr>
              <p:cNvPicPr/>
              <p:nvPr/>
            </p:nvPicPr>
            <p:blipFill>
              <a:blip r:embed="rId19"/>
              <a:stretch>
                <a:fillRect/>
              </a:stretch>
            </p:blipFill>
            <p:spPr>
              <a:xfrm>
                <a:off x="9596368" y="4155820"/>
                <a:ext cx="27396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Håndskrift 13">
                <a:extLst>
                  <a:ext uri="{FF2B5EF4-FFF2-40B4-BE49-F238E27FC236}">
                    <a16:creationId xmlns:a16="http://schemas.microsoft.com/office/drawing/2014/main" id="{5AEC05D0-1B69-9B74-4EC2-AC07517FBD82}"/>
                  </a:ext>
                </a:extLst>
              </p14:cNvPr>
              <p14:cNvContentPartPr/>
              <p14:nvPr userDrawn="1"/>
            </p14:nvContentPartPr>
            <p14:xfrm>
              <a:off x="10019520" y="4459353"/>
              <a:ext cx="186120" cy="244080"/>
            </p14:xfrm>
          </p:contentPart>
        </mc:Choice>
        <mc:Fallback xmlns="" xmlns:asvg="http://schemas.microsoft.com/office/drawing/2016/SVG/main" xmlns:a14="http://schemas.microsoft.com/office/drawing/2010/main" xmlns:a16="http://schemas.microsoft.com/office/drawing/2014/main">
          <p:pic>
            <p:nvPicPr>
              <p:cNvPr id="14" name="Håndskrift 13">
                <a:extLst>
                  <a:ext uri="{FF2B5EF4-FFF2-40B4-BE49-F238E27FC236}">
                    <a16:creationId xmlns:a16="http://schemas.microsoft.com/office/drawing/2014/main" id="{5AEC05D0-1B69-9B74-4EC2-AC07517FBD82}"/>
                  </a:ext>
                </a:extLst>
              </p:cNvPr>
              <p:cNvPicPr/>
              <p:nvPr/>
            </p:nvPicPr>
            <p:blipFill>
              <a:blip r:embed="rId21"/>
              <a:stretch>
                <a:fillRect/>
              </a:stretch>
            </p:blipFill>
            <p:spPr>
              <a:xfrm>
                <a:off x="9981360" y="4421193"/>
                <a:ext cx="262080" cy="320040"/>
              </a:xfrm>
              <a:prstGeom prst="rect">
                <a:avLst/>
              </a:prstGeom>
            </p:spPr>
          </p:pic>
        </mc:Fallback>
      </mc:AlternateContent>
      <p:pic>
        <p:nvPicPr>
          <p:cNvPr id="15" name="Grafik 14">
            <a:extLst>
              <a:ext uri="{FF2B5EF4-FFF2-40B4-BE49-F238E27FC236}">
                <a16:creationId xmlns:a16="http://schemas.microsoft.com/office/drawing/2014/main" id="{2AB6BF86-19F8-7E8F-5D22-CF56AC647ECD}"/>
              </a:ext>
            </a:extLst>
          </p:cNvPr>
          <p:cNvPicPr>
            <a:picLocks noChangeAspect="1"/>
          </p:cNvPicPr>
          <p:nvPr userDrawn="1"/>
        </p:nvPicPr>
        <p:blipFill rotWithShape="1">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rcRect r="31298"/>
          <a:stretch/>
        </p:blipFill>
        <p:spPr>
          <a:xfrm>
            <a:off x="9437236" y="4983912"/>
            <a:ext cx="720807" cy="684851"/>
          </a:xfrm>
          <a:prstGeom prst="rect">
            <a:avLst/>
          </a:prstGeom>
        </p:spPr>
      </p:pic>
      <p:pic>
        <p:nvPicPr>
          <p:cNvPr id="16" name="Billede 15" descr="Et billede, der indeholder tegning, illustration/afbildning, Ansigt, tegneserie&#10;&#10;AI-genereret indhold kan være ukorrekt.">
            <a:extLst>
              <a:ext uri="{FF2B5EF4-FFF2-40B4-BE49-F238E27FC236}">
                <a16:creationId xmlns:a16="http://schemas.microsoft.com/office/drawing/2014/main" id="{0FAC3BE2-7D2E-59EB-096F-0D8B4AECB9BA}"/>
              </a:ext>
            </a:extLst>
          </p:cNvPr>
          <p:cNvPicPr>
            <a:picLocks noChangeAspect="1"/>
          </p:cNvPicPr>
          <p:nvPr userDrawn="1"/>
        </p:nvPicPr>
        <p:blipFill>
          <a:blip r:embed="rId24" cstate="print">
            <a:extLst>
              <a:ext uri="{BEBA8EAE-BF5A-486C-A8C5-ECC9F3942E4B}">
                <a14:imgProps xmlns:a14="http://schemas.microsoft.com/office/drawing/2010/main">
                  <a14:imgLayer r:embed="rId25">
                    <a14:imgEffect>
                      <a14:backgroundRemoval t="7520" b="95898" l="9961" r="89844">
                        <a14:foregroundMark x1="53027" y1="7520" x2="53027" y2="7520"/>
                        <a14:foregroundMark x1="74609" y1="91699" x2="74609" y2="91699"/>
                        <a14:backgroundMark x1="71094" y1="94141" x2="77832" y2="92676"/>
                        <a14:backgroundMark x1="75000" y1="92090" x2="76660" y2="91309"/>
                        <a14:backgroundMark x1="73633" y1="95508" x2="73633" y2="95508"/>
                        <a14:backgroundMark x1="73926" y1="94727" x2="73242" y2="96777"/>
                        <a14:backgroundMark x1="74414" y1="91699" x2="74414" y2="91699"/>
                        <a14:backgroundMark x1="74609" y1="91797" x2="74609" y2="91797"/>
                        <a14:backgroundMark x1="74609" y1="91406" x2="74609" y2="91406"/>
                      </a14:backgroundRemoval>
                    </a14:imgEffect>
                  </a14:imgLayer>
                </a14:imgProps>
              </a:ext>
              <a:ext uri="{28A0092B-C50C-407E-A947-70E740481C1C}">
                <a14:useLocalDpi xmlns:a14="http://schemas.microsoft.com/office/drawing/2010/main"/>
              </a:ext>
            </a:extLst>
          </a:blip>
          <a:stretch>
            <a:fillRect/>
          </a:stretch>
        </p:blipFill>
        <p:spPr>
          <a:xfrm>
            <a:off x="2763270" y="2826228"/>
            <a:ext cx="3218421" cy="3218421"/>
          </a:xfrm>
          <a:prstGeom prst="rect">
            <a:avLst/>
          </a:prstGeom>
        </p:spPr>
      </p:pic>
      <p:pic>
        <p:nvPicPr>
          <p:cNvPr id="17" name="Billede 16" descr="Et billede, der indeholder logo, skitse, hvid, clipart&#10;&#10;AI-genereret indhold kan være ukorrekt.">
            <a:extLst>
              <a:ext uri="{FF2B5EF4-FFF2-40B4-BE49-F238E27FC236}">
                <a16:creationId xmlns:a16="http://schemas.microsoft.com/office/drawing/2014/main" id="{AF7B3181-04B7-7A0F-815A-2EFBDE7B94F7}"/>
              </a:ext>
            </a:extLst>
          </p:cNvPr>
          <p:cNvPicPr>
            <a:picLocks noChangeAspect="1"/>
          </p:cNvPicPr>
          <p:nvPr userDrawn="1"/>
        </p:nvPicPr>
        <p:blipFill>
          <a:blip r:embed="rId26">
            <a:extLst>
              <a:ext uri="{28A0092B-C50C-407E-A947-70E740481C1C}">
                <a14:useLocalDpi xmlns:a14="http://schemas.microsoft.com/office/drawing/2010/main" val="0"/>
              </a:ext>
            </a:extLst>
          </a:blip>
          <a:srcRect l="24486" t="26059" r="27809" b="31101"/>
          <a:stretch>
            <a:fillRect/>
          </a:stretch>
        </p:blipFill>
        <p:spPr>
          <a:xfrm flipH="1">
            <a:off x="5004490" y="261270"/>
            <a:ext cx="4035950" cy="2718215"/>
          </a:xfrm>
          <a:prstGeom prst="rect">
            <a:avLst/>
          </a:prstGeom>
        </p:spPr>
      </p:pic>
      <p:sp>
        <p:nvSpPr>
          <p:cNvPr id="19" name="Pladsholder til tekst 1">
            <a:extLst>
              <a:ext uri="{FF2B5EF4-FFF2-40B4-BE49-F238E27FC236}">
                <a16:creationId xmlns:a16="http://schemas.microsoft.com/office/drawing/2014/main" id="{6EEBA9A1-E51E-C722-4DCC-10A62934E162}"/>
              </a:ext>
            </a:extLst>
          </p:cNvPr>
          <p:cNvSpPr>
            <a:spLocks noGrp="1"/>
          </p:cNvSpPr>
          <p:nvPr>
            <p:ph type="body" sz="quarter" idx="11" hasCustomPrompt="1"/>
          </p:nvPr>
        </p:nvSpPr>
        <p:spPr>
          <a:xfrm>
            <a:off x="5563386" y="3444944"/>
            <a:ext cx="3978464" cy="156966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mn-lt"/>
                <a:ea typeface="+mn-ea"/>
                <a:cs typeface="+mn-cs"/>
              </a:rPr>
              <a:t>Som fagforening eller A-kasse bør man undersøge, hvilke produkter eller services man skal tilbyde fremadrettet, for forsat at kunne skabe værdi for medlemmerne og undgå at medlemmerne melder sig ud eller skifter til en konkurrent.</a:t>
            </a:r>
          </a:p>
        </p:txBody>
      </p:sp>
      <p:sp>
        <p:nvSpPr>
          <p:cNvPr id="21" name="Pladsholder til tekst 20">
            <a:extLst>
              <a:ext uri="{FF2B5EF4-FFF2-40B4-BE49-F238E27FC236}">
                <a16:creationId xmlns:a16="http://schemas.microsoft.com/office/drawing/2014/main" id="{EF19AB55-8BD7-07ED-9123-07EC202BCD04}"/>
              </a:ext>
            </a:extLst>
          </p:cNvPr>
          <p:cNvSpPr>
            <a:spLocks noGrp="1"/>
          </p:cNvSpPr>
          <p:nvPr>
            <p:ph type="body" sz="quarter" idx="12" hasCustomPrompt="1"/>
          </p:nvPr>
        </p:nvSpPr>
        <p:spPr>
          <a:xfrm>
            <a:off x="5286375" y="771525"/>
            <a:ext cx="3218421" cy="1246188"/>
          </a:xfrm>
          <a:prstGeom prst="rect">
            <a:avLst/>
          </a:prstGeom>
        </p:spPr>
        <p:txBody>
          <a:bodyPr/>
          <a:lstStyle>
            <a:lvl1pPr marL="0" indent="0" algn="l">
              <a:buNone/>
              <a:defRPr sz="2400" b="1">
                <a:solidFill>
                  <a:schemeClr val="bg2"/>
                </a:solidFill>
                <a:latin typeface="Ink Free" panose="03080402000500000000" pitchFamily="66" charset="0"/>
              </a:defRPr>
            </a:lvl1pPr>
          </a:lstStyle>
          <a:p>
            <a:pPr lvl="0"/>
            <a:r>
              <a:rPr lang="da-DK" dirty="0" err="1"/>
              <a:t>Lorem</a:t>
            </a:r>
            <a:r>
              <a:rPr lang="da-DK" dirty="0"/>
              <a:t> </a:t>
            </a:r>
            <a:r>
              <a:rPr lang="da-DK" dirty="0" err="1"/>
              <a:t>ipsom</a:t>
            </a:r>
            <a:r>
              <a:rPr lang="da-DK" dirty="0"/>
              <a:t> </a:t>
            </a:r>
            <a:r>
              <a:rPr lang="da-DK" dirty="0" err="1"/>
              <a:t>dolor</a:t>
            </a:r>
            <a:br>
              <a:rPr lang="da-DK" dirty="0"/>
            </a:br>
            <a:r>
              <a:rPr lang="da-DK" dirty="0"/>
              <a:t>sit </a:t>
            </a:r>
            <a:r>
              <a:rPr lang="da-DK" dirty="0" err="1"/>
              <a:t>amet</a:t>
            </a:r>
            <a:r>
              <a:rPr lang="da-DK" dirty="0"/>
              <a:t> con </a:t>
            </a:r>
            <a:r>
              <a:rPr lang="da-DK" dirty="0" err="1"/>
              <a:t>stasto</a:t>
            </a:r>
            <a:r>
              <a:rPr lang="da-DK" dirty="0"/>
              <a:t>?</a:t>
            </a:r>
          </a:p>
        </p:txBody>
      </p:sp>
      <p:sp>
        <p:nvSpPr>
          <p:cNvPr id="2" name="Pladsholder til tekst 90">
            <a:extLst>
              <a:ext uri="{FF2B5EF4-FFF2-40B4-BE49-F238E27FC236}">
                <a16:creationId xmlns:a16="http://schemas.microsoft.com/office/drawing/2014/main" id="{6FC70851-FD66-AEB4-2D26-85267DE7146A}"/>
              </a:ext>
            </a:extLst>
          </p:cNvPr>
          <p:cNvSpPr>
            <a:spLocks noGrp="1"/>
          </p:cNvSpPr>
          <p:nvPr>
            <p:ph type="body" sz="quarter" idx="33" hasCustomPrompt="1"/>
          </p:nvPr>
        </p:nvSpPr>
        <p:spPr>
          <a:xfrm>
            <a:off x="811933" y="112422"/>
            <a:ext cx="4268067" cy="1716377"/>
          </a:xfrm>
          <a:prstGeom prst="rect">
            <a:avLst/>
          </a:prstGeom>
          <a:solidFill>
            <a:schemeClr val="accent6"/>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da-DK" dirty="0"/>
              <a:t>Dette slide kan bruges til at fremhæve de vigtigste indsigter. Brug taleboblen til at komme med en anbefaling fra Wilke. Skift evt. manden ud med din egen figur, hvis det giver mening.</a:t>
            </a:r>
          </a:p>
        </p:txBody>
      </p:sp>
      <p:sp>
        <p:nvSpPr>
          <p:cNvPr id="18" name="Pladsholder til billede 17">
            <a:extLst>
              <a:ext uri="{FF2B5EF4-FFF2-40B4-BE49-F238E27FC236}">
                <a16:creationId xmlns:a16="http://schemas.microsoft.com/office/drawing/2014/main" id="{F8E1C571-054E-0AA5-02BE-A3D1ECBFCE79}"/>
              </a:ext>
            </a:extLst>
          </p:cNvPr>
          <p:cNvSpPr>
            <a:spLocks noGrp="1"/>
          </p:cNvSpPr>
          <p:nvPr>
            <p:ph type="pic" sz="quarter" idx="34"/>
          </p:nvPr>
        </p:nvSpPr>
        <p:spPr>
          <a:xfrm>
            <a:off x="2757488" y="2826228"/>
            <a:ext cx="3219450" cy="2964972"/>
          </a:xfrm>
          <a:prstGeom prst="rect">
            <a:avLst/>
          </a:prstGeom>
        </p:spPr>
        <p:txBody>
          <a:bodyPr/>
          <a:lstStyle/>
          <a:p>
            <a:r>
              <a:rPr lang="da-DK"/>
              <a:t>Klik på ikonet for at tilføje et billede</a:t>
            </a:r>
          </a:p>
        </p:txBody>
      </p:sp>
    </p:spTree>
    <p:extLst>
      <p:ext uri="{BB962C8B-B14F-4D97-AF65-F5344CB8AC3E}">
        <p14:creationId xmlns:p14="http://schemas.microsoft.com/office/powerpoint/2010/main" val="1195239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ROCES:">
    <p:bg>
      <p:bgPr>
        <a:solidFill>
          <a:schemeClr val="accent3">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8A74F18-5AC5-4EE5-9A66-F8055C230EB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8" name="Tekstfelt 7">
            <a:extLst>
              <a:ext uri="{FF2B5EF4-FFF2-40B4-BE49-F238E27FC236}">
                <a16:creationId xmlns:a16="http://schemas.microsoft.com/office/drawing/2014/main" id="{4CA7AA7F-E7E7-1611-9B19-065133FE4C75}"/>
              </a:ext>
            </a:extLst>
          </p:cNvPr>
          <p:cNvSpPr txBox="1"/>
          <p:nvPr userDrawn="1"/>
        </p:nvSpPr>
        <p:spPr>
          <a:xfrm>
            <a:off x="0" y="2195781"/>
            <a:ext cx="10160000" cy="1323439"/>
          </a:xfrm>
          <a:prstGeom prst="rect">
            <a:avLst/>
          </a:prstGeom>
          <a:noFill/>
        </p:spPr>
        <p:txBody>
          <a:bodyPr wrap="square" rtlCol="0">
            <a:spAutoFit/>
          </a:bodyPr>
          <a:lstStyle/>
          <a:p>
            <a:pPr algn="ctr"/>
            <a:r>
              <a:rPr lang="da-DK" sz="8000" dirty="0">
                <a:solidFill>
                  <a:schemeClr val="bg1"/>
                </a:solidFill>
                <a:latin typeface="NeuzeitGroBla" panose="00000A00000000000000" pitchFamily="50" charset="0"/>
              </a:rPr>
              <a:t>NØGLESPØRGSMÅL</a:t>
            </a:r>
          </a:p>
        </p:txBody>
      </p:sp>
    </p:spTree>
    <p:extLst>
      <p:ext uri="{BB962C8B-B14F-4D97-AF65-F5344CB8AC3E}">
        <p14:creationId xmlns:p14="http://schemas.microsoft.com/office/powerpoint/2010/main" val="3603805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øglespørgsmål lige grøn">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FEC9B083-916B-A632-90B0-D1835ABF157D}"/>
              </a:ext>
            </a:extLst>
          </p:cNvPr>
          <p:cNvGrpSpPr/>
          <p:nvPr userDrawn="1"/>
        </p:nvGrpSpPr>
        <p:grpSpPr>
          <a:xfrm>
            <a:off x="1047553" y="1057300"/>
            <a:ext cx="3040338" cy="2304256"/>
            <a:chOff x="899592" y="1417340"/>
            <a:chExt cx="2736304" cy="2304256"/>
          </a:xfrm>
          <a:effectLst>
            <a:outerShdw blurRad="50800" dist="38100" dir="2700000" algn="tl" rotWithShape="0">
              <a:prstClr val="black">
                <a:alpha val="40000"/>
              </a:prstClr>
            </a:outerShdw>
          </a:effectLst>
        </p:grpSpPr>
        <p:cxnSp>
          <p:nvCxnSpPr>
            <p:cNvPr id="4" name="Lige forbindelse 3">
              <a:extLst>
                <a:ext uri="{FF2B5EF4-FFF2-40B4-BE49-F238E27FC236}">
                  <a16:creationId xmlns:a16="http://schemas.microsoft.com/office/drawing/2014/main" id="{42E49279-6CE4-083C-DC29-EAF990505C08}"/>
                </a:ext>
              </a:extLst>
            </p:cNvPr>
            <p:cNvCxnSpPr/>
            <p:nvPr/>
          </p:nvCxnSpPr>
          <p:spPr>
            <a:xfrm>
              <a:off x="899592" y="1417340"/>
              <a:ext cx="0" cy="2304256"/>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Lige forbindelse 4">
              <a:extLst>
                <a:ext uri="{FF2B5EF4-FFF2-40B4-BE49-F238E27FC236}">
                  <a16:creationId xmlns:a16="http://schemas.microsoft.com/office/drawing/2014/main" id="{2B7F9FEC-E183-EFED-9B6E-90E34B7A8ED2}"/>
                </a:ext>
              </a:extLst>
            </p:cNvPr>
            <p:cNvCxnSpPr/>
            <p:nvPr/>
          </p:nvCxnSpPr>
          <p:spPr>
            <a:xfrm>
              <a:off x="899592" y="1417340"/>
              <a:ext cx="2736304"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6" name="Gruppe 5">
            <a:extLst>
              <a:ext uri="{FF2B5EF4-FFF2-40B4-BE49-F238E27FC236}">
                <a16:creationId xmlns:a16="http://schemas.microsoft.com/office/drawing/2014/main" id="{5B500380-1778-B722-8268-2743AAC8ECDF}"/>
              </a:ext>
            </a:extLst>
          </p:cNvPr>
          <p:cNvGrpSpPr/>
          <p:nvPr userDrawn="1"/>
        </p:nvGrpSpPr>
        <p:grpSpPr>
          <a:xfrm rot="10800000">
            <a:off x="6088112" y="2281436"/>
            <a:ext cx="2880320" cy="2304256"/>
            <a:chOff x="899592" y="1417340"/>
            <a:chExt cx="2592288" cy="2304256"/>
          </a:xfrm>
          <a:effectLst>
            <a:outerShdw blurRad="50800" dist="38100" dir="2700000" algn="tl" rotWithShape="0">
              <a:prstClr val="black">
                <a:alpha val="40000"/>
              </a:prstClr>
            </a:outerShdw>
          </a:effectLst>
        </p:grpSpPr>
        <p:cxnSp>
          <p:nvCxnSpPr>
            <p:cNvPr id="7" name="Lige forbindelse 6">
              <a:extLst>
                <a:ext uri="{FF2B5EF4-FFF2-40B4-BE49-F238E27FC236}">
                  <a16:creationId xmlns:a16="http://schemas.microsoft.com/office/drawing/2014/main" id="{1E79D80D-C2B7-4697-02A2-FCACC0019474}"/>
                </a:ext>
              </a:extLst>
            </p:cNvPr>
            <p:cNvCxnSpPr/>
            <p:nvPr/>
          </p:nvCxnSpPr>
          <p:spPr>
            <a:xfrm>
              <a:off x="899592" y="1417340"/>
              <a:ext cx="0" cy="2304256"/>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71C182FE-B949-EAC2-E99D-61C0CF398AB1}"/>
                </a:ext>
              </a:extLst>
            </p:cNvPr>
            <p:cNvCxnSpPr/>
            <p:nvPr/>
          </p:nvCxnSpPr>
          <p:spPr>
            <a:xfrm rot="10800000" flipH="1">
              <a:off x="899592" y="1417340"/>
              <a:ext cx="2592288"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0" name="Pladsholder til tekst 1">
            <a:extLst>
              <a:ext uri="{FF2B5EF4-FFF2-40B4-BE49-F238E27FC236}">
                <a16:creationId xmlns:a16="http://schemas.microsoft.com/office/drawing/2014/main" id="{C6EA5D52-294A-8C96-04C0-2747C91CF6D0}"/>
              </a:ext>
            </a:extLst>
          </p:cNvPr>
          <p:cNvSpPr>
            <a:spLocks noGrp="1"/>
          </p:cNvSpPr>
          <p:nvPr>
            <p:ph type="body" sz="quarter" idx="10"/>
          </p:nvPr>
        </p:nvSpPr>
        <p:spPr>
          <a:xfrm>
            <a:off x="359478" y="337220"/>
            <a:ext cx="8320922" cy="432048"/>
          </a:xfrm>
          <a:prstGeom prst="rect">
            <a:avLst/>
          </a:prstGeom>
        </p:spPr>
        <p:txBody>
          <a:bodyPr>
            <a:noAutofit/>
          </a:bodyPr>
          <a:lstStyle>
            <a:lvl1pPr marL="0" indent="0">
              <a:buNone/>
              <a:defRPr sz="2200">
                <a:latin typeface="+mj-lt"/>
              </a:defRPr>
            </a:lvl1pPr>
          </a:lstStyle>
          <a:p>
            <a:pPr lvl="0"/>
            <a:r>
              <a:rPr lang="da-DK" b="1"/>
              <a:t>Klik for at redigere teksttypografierne i masteren</a:t>
            </a:r>
          </a:p>
        </p:txBody>
      </p:sp>
      <p:sp>
        <p:nvSpPr>
          <p:cNvPr id="11" name="Tekstfelt 10">
            <a:extLst>
              <a:ext uri="{FF2B5EF4-FFF2-40B4-BE49-F238E27FC236}">
                <a16:creationId xmlns:a16="http://schemas.microsoft.com/office/drawing/2014/main" id="{F922BAF2-D444-AFDF-8ADE-FBFB18530676}"/>
              </a:ext>
            </a:extLst>
          </p:cNvPr>
          <p:cNvSpPr txBox="1"/>
          <p:nvPr userDrawn="1"/>
        </p:nvSpPr>
        <p:spPr>
          <a:xfrm>
            <a:off x="2539718" y="5350814"/>
            <a:ext cx="5040560" cy="276999"/>
          </a:xfrm>
          <a:prstGeom prst="rect">
            <a:avLst/>
          </a:prstGeom>
          <a:noFill/>
        </p:spPr>
        <p:txBody>
          <a:bodyPr wrap="square" rtlCol="0">
            <a:spAutoFit/>
          </a:bodyPr>
          <a:lstStyle/>
          <a:p>
            <a:pPr algn="ctr"/>
            <a:r>
              <a:rPr lang="da-DK" sz="1200" dirty="0">
                <a:latin typeface="Ink Free" panose="03080402000500000000" pitchFamily="66" charset="0"/>
              </a:rPr>
              <a:t>* Nøglespørgsmålet retter vi til sammen</a:t>
            </a:r>
          </a:p>
        </p:txBody>
      </p:sp>
      <p:sp>
        <p:nvSpPr>
          <p:cNvPr id="12" name="Pladsholder til tekst 11">
            <a:extLst>
              <a:ext uri="{FF2B5EF4-FFF2-40B4-BE49-F238E27FC236}">
                <a16:creationId xmlns:a16="http://schemas.microsoft.com/office/drawing/2014/main" id="{666A594D-DF00-8B53-78F4-0651C95578B1}"/>
              </a:ext>
            </a:extLst>
          </p:cNvPr>
          <p:cNvSpPr>
            <a:spLocks noGrp="1"/>
          </p:cNvSpPr>
          <p:nvPr>
            <p:ph type="body" sz="quarter" idx="11" hasCustomPrompt="1"/>
          </p:nvPr>
        </p:nvSpPr>
        <p:spPr>
          <a:xfrm>
            <a:off x="1263650" y="1345333"/>
            <a:ext cx="7488238" cy="936104"/>
          </a:xfrm>
          <a:prstGeom prst="rect">
            <a:avLst/>
          </a:prstGeom>
        </p:spPr>
        <p:txBody>
          <a:bodyPr/>
          <a:lstStyle>
            <a:lvl1pPr marL="0" indent="0">
              <a:buNone/>
              <a:defRPr sz="2000" b="0">
                <a:solidFill>
                  <a:schemeClr val="bg2"/>
                </a:solidFill>
                <a:latin typeface="NeuzeitGroBla" panose="00000A00000000000000" pitchFamily="50" charset="0"/>
              </a:defRPr>
            </a:lvl1pPr>
          </a:lstStyle>
          <a:p>
            <a:pPr lvl="0"/>
            <a:r>
              <a:rPr lang="da-DK" dirty="0"/>
              <a:t>Hovedspørgsmål</a:t>
            </a:r>
          </a:p>
        </p:txBody>
      </p:sp>
      <p:sp>
        <p:nvSpPr>
          <p:cNvPr id="19" name="Pladsholder til tekst 17">
            <a:extLst>
              <a:ext uri="{FF2B5EF4-FFF2-40B4-BE49-F238E27FC236}">
                <a16:creationId xmlns:a16="http://schemas.microsoft.com/office/drawing/2014/main" id="{55FA9825-444B-21DD-3DDC-9A1B0FEDC618}"/>
              </a:ext>
            </a:extLst>
          </p:cNvPr>
          <p:cNvSpPr>
            <a:spLocks noGrp="1"/>
          </p:cNvSpPr>
          <p:nvPr>
            <p:ph type="body" sz="quarter" idx="15" hasCustomPrompt="1"/>
          </p:nvPr>
        </p:nvSpPr>
        <p:spPr>
          <a:xfrm>
            <a:off x="1263650" y="2340338"/>
            <a:ext cx="7488238" cy="2101338"/>
          </a:xfrm>
          <a:prstGeom prst="rect">
            <a:avLst/>
          </a:prstGeom>
        </p:spPr>
        <p:txBody>
          <a:bodyPr/>
          <a:lstStyle>
            <a:lvl1pPr marL="0" indent="0">
              <a:buNone/>
              <a:defRPr sz="1500">
                <a:solidFill>
                  <a:schemeClr val="tx1"/>
                </a:solidFill>
              </a:defRPr>
            </a:lvl1pPr>
          </a:lstStyle>
          <a:p>
            <a:pPr lvl="0"/>
            <a:r>
              <a:rPr lang="da-DK"/>
              <a:t>Underspørgsmål i nummereret punktform</a:t>
            </a:r>
          </a:p>
        </p:txBody>
      </p:sp>
    </p:spTree>
    <p:extLst>
      <p:ext uri="{BB962C8B-B14F-4D97-AF65-F5344CB8AC3E}">
        <p14:creationId xmlns:p14="http://schemas.microsoft.com/office/powerpoint/2010/main" val="4058616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øglespørgsmål lige light petrol">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FEC9B083-916B-A632-90B0-D1835ABF157D}"/>
              </a:ext>
            </a:extLst>
          </p:cNvPr>
          <p:cNvGrpSpPr/>
          <p:nvPr userDrawn="1"/>
        </p:nvGrpSpPr>
        <p:grpSpPr>
          <a:xfrm>
            <a:off x="1047553" y="1057300"/>
            <a:ext cx="3040338" cy="2304256"/>
            <a:chOff x="899592" y="1417340"/>
            <a:chExt cx="2736304" cy="2304256"/>
          </a:xfrm>
          <a:effectLst>
            <a:outerShdw blurRad="50800" dist="38100" dir="2700000" algn="tl" rotWithShape="0">
              <a:prstClr val="black">
                <a:alpha val="40000"/>
              </a:prstClr>
            </a:outerShdw>
          </a:effectLst>
        </p:grpSpPr>
        <p:cxnSp>
          <p:nvCxnSpPr>
            <p:cNvPr id="4" name="Lige forbindelse 3">
              <a:extLst>
                <a:ext uri="{FF2B5EF4-FFF2-40B4-BE49-F238E27FC236}">
                  <a16:creationId xmlns:a16="http://schemas.microsoft.com/office/drawing/2014/main" id="{42E49279-6CE4-083C-DC29-EAF990505C08}"/>
                </a:ext>
              </a:extLst>
            </p:cNvPr>
            <p:cNvCxnSpPr/>
            <p:nvPr/>
          </p:nvCxnSpPr>
          <p:spPr>
            <a:xfrm>
              <a:off x="899592" y="1417340"/>
              <a:ext cx="0" cy="2304256"/>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Lige forbindelse 4">
              <a:extLst>
                <a:ext uri="{FF2B5EF4-FFF2-40B4-BE49-F238E27FC236}">
                  <a16:creationId xmlns:a16="http://schemas.microsoft.com/office/drawing/2014/main" id="{2B7F9FEC-E183-EFED-9B6E-90E34B7A8ED2}"/>
                </a:ext>
              </a:extLst>
            </p:cNvPr>
            <p:cNvCxnSpPr/>
            <p:nvPr/>
          </p:nvCxnSpPr>
          <p:spPr>
            <a:xfrm>
              <a:off x="899592" y="1417340"/>
              <a:ext cx="2736304"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uppe 5">
            <a:extLst>
              <a:ext uri="{FF2B5EF4-FFF2-40B4-BE49-F238E27FC236}">
                <a16:creationId xmlns:a16="http://schemas.microsoft.com/office/drawing/2014/main" id="{5B500380-1778-B722-8268-2743AAC8ECDF}"/>
              </a:ext>
            </a:extLst>
          </p:cNvPr>
          <p:cNvGrpSpPr/>
          <p:nvPr userDrawn="1"/>
        </p:nvGrpSpPr>
        <p:grpSpPr>
          <a:xfrm rot="10800000">
            <a:off x="6088112" y="2281436"/>
            <a:ext cx="2880320" cy="2304256"/>
            <a:chOff x="899592" y="1417340"/>
            <a:chExt cx="2592288" cy="2304256"/>
          </a:xfrm>
          <a:effectLst>
            <a:outerShdw blurRad="50800" dist="38100" dir="2700000" algn="tl" rotWithShape="0">
              <a:prstClr val="black">
                <a:alpha val="40000"/>
              </a:prstClr>
            </a:outerShdw>
          </a:effectLst>
        </p:grpSpPr>
        <p:cxnSp>
          <p:nvCxnSpPr>
            <p:cNvPr id="7" name="Lige forbindelse 6">
              <a:extLst>
                <a:ext uri="{FF2B5EF4-FFF2-40B4-BE49-F238E27FC236}">
                  <a16:creationId xmlns:a16="http://schemas.microsoft.com/office/drawing/2014/main" id="{1E79D80D-C2B7-4697-02A2-FCACC0019474}"/>
                </a:ext>
              </a:extLst>
            </p:cNvPr>
            <p:cNvCxnSpPr/>
            <p:nvPr/>
          </p:nvCxnSpPr>
          <p:spPr>
            <a:xfrm>
              <a:off x="899592" y="1417340"/>
              <a:ext cx="0" cy="2304256"/>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71C182FE-B949-EAC2-E99D-61C0CF398AB1}"/>
                </a:ext>
              </a:extLst>
            </p:cNvPr>
            <p:cNvCxnSpPr/>
            <p:nvPr/>
          </p:nvCxnSpPr>
          <p:spPr>
            <a:xfrm rot="10800000" flipH="1">
              <a:off x="899592" y="1417340"/>
              <a:ext cx="2592288" cy="0"/>
            </a:xfrm>
            <a:prstGeom prst="line">
              <a:avLst/>
            </a:prstGeom>
            <a:ln w="2222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1" name="Tekstfelt 10">
            <a:extLst>
              <a:ext uri="{FF2B5EF4-FFF2-40B4-BE49-F238E27FC236}">
                <a16:creationId xmlns:a16="http://schemas.microsoft.com/office/drawing/2014/main" id="{F922BAF2-D444-AFDF-8ADE-FBFB18530676}"/>
              </a:ext>
            </a:extLst>
          </p:cNvPr>
          <p:cNvSpPr txBox="1"/>
          <p:nvPr userDrawn="1"/>
        </p:nvSpPr>
        <p:spPr>
          <a:xfrm>
            <a:off x="2539718" y="5350814"/>
            <a:ext cx="5040560" cy="276999"/>
          </a:xfrm>
          <a:prstGeom prst="rect">
            <a:avLst/>
          </a:prstGeom>
          <a:noFill/>
        </p:spPr>
        <p:txBody>
          <a:bodyPr wrap="square" rtlCol="0">
            <a:spAutoFit/>
          </a:bodyPr>
          <a:lstStyle/>
          <a:p>
            <a:pPr algn="ctr"/>
            <a:r>
              <a:rPr lang="da-DK" sz="1200" dirty="0">
                <a:latin typeface="Ink Free" panose="03080402000500000000" pitchFamily="66" charset="0"/>
              </a:rPr>
              <a:t>* Nøglespørgsmålet retter vi til sammen</a:t>
            </a:r>
          </a:p>
        </p:txBody>
      </p:sp>
      <p:sp>
        <p:nvSpPr>
          <p:cNvPr id="12" name="Pladsholder til tekst 11">
            <a:extLst>
              <a:ext uri="{FF2B5EF4-FFF2-40B4-BE49-F238E27FC236}">
                <a16:creationId xmlns:a16="http://schemas.microsoft.com/office/drawing/2014/main" id="{666A594D-DF00-8B53-78F4-0651C95578B1}"/>
              </a:ext>
            </a:extLst>
          </p:cNvPr>
          <p:cNvSpPr>
            <a:spLocks noGrp="1"/>
          </p:cNvSpPr>
          <p:nvPr>
            <p:ph type="body" sz="quarter" idx="11" hasCustomPrompt="1"/>
          </p:nvPr>
        </p:nvSpPr>
        <p:spPr>
          <a:xfrm>
            <a:off x="1263650" y="1345333"/>
            <a:ext cx="7488238" cy="936104"/>
          </a:xfrm>
          <a:prstGeom prst="rect">
            <a:avLst/>
          </a:prstGeom>
        </p:spPr>
        <p:txBody>
          <a:bodyPr/>
          <a:lstStyle>
            <a:lvl1pPr marL="0" indent="0">
              <a:buNone/>
              <a:defRPr sz="2000" b="0">
                <a:solidFill>
                  <a:schemeClr val="accent1"/>
                </a:solidFill>
                <a:latin typeface="NeuzeitGroBla" panose="00000A00000000000000" pitchFamily="50" charset="0"/>
              </a:defRPr>
            </a:lvl1pPr>
          </a:lstStyle>
          <a:p>
            <a:pPr lvl="0"/>
            <a:r>
              <a:rPr lang="da-DK" dirty="0"/>
              <a:t>Hovedspørgsmål</a:t>
            </a:r>
          </a:p>
        </p:txBody>
      </p:sp>
      <p:sp>
        <p:nvSpPr>
          <p:cNvPr id="19" name="Pladsholder til tekst 17">
            <a:extLst>
              <a:ext uri="{FF2B5EF4-FFF2-40B4-BE49-F238E27FC236}">
                <a16:creationId xmlns:a16="http://schemas.microsoft.com/office/drawing/2014/main" id="{55FA9825-444B-21DD-3DDC-9A1B0FEDC618}"/>
              </a:ext>
            </a:extLst>
          </p:cNvPr>
          <p:cNvSpPr>
            <a:spLocks noGrp="1"/>
          </p:cNvSpPr>
          <p:nvPr>
            <p:ph type="body" sz="quarter" idx="15" hasCustomPrompt="1"/>
          </p:nvPr>
        </p:nvSpPr>
        <p:spPr>
          <a:xfrm>
            <a:off x="1263650" y="2340338"/>
            <a:ext cx="7488238" cy="2101338"/>
          </a:xfrm>
          <a:prstGeom prst="rect">
            <a:avLst/>
          </a:prstGeom>
        </p:spPr>
        <p:txBody>
          <a:bodyPr/>
          <a:lstStyle>
            <a:lvl1pPr marL="0" indent="0">
              <a:buNone/>
              <a:defRPr sz="1500">
                <a:solidFill>
                  <a:schemeClr val="tx1"/>
                </a:solidFill>
              </a:defRPr>
            </a:lvl1pPr>
          </a:lstStyle>
          <a:p>
            <a:pPr lvl="0"/>
            <a:r>
              <a:rPr lang="da-DK" dirty="0"/>
              <a:t>Underspørgsmål i nummereret punktform</a:t>
            </a:r>
          </a:p>
        </p:txBody>
      </p:sp>
      <p:sp>
        <p:nvSpPr>
          <p:cNvPr id="15" name="Pladsholder til tekst 1">
            <a:extLst>
              <a:ext uri="{FF2B5EF4-FFF2-40B4-BE49-F238E27FC236}">
                <a16:creationId xmlns:a16="http://schemas.microsoft.com/office/drawing/2014/main" id="{5F9A207F-7649-ABD7-1403-01483B02B9E5}"/>
              </a:ext>
            </a:extLst>
          </p:cNvPr>
          <p:cNvSpPr>
            <a:spLocks noGrp="1"/>
          </p:cNvSpPr>
          <p:nvPr>
            <p:ph type="body" sz="quarter" idx="10"/>
          </p:nvPr>
        </p:nvSpPr>
        <p:spPr>
          <a:xfrm>
            <a:off x="359478" y="337220"/>
            <a:ext cx="8320922" cy="432048"/>
          </a:xfrm>
          <a:prstGeom prst="rect">
            <a:avLst/>
          </a:prstGeom>
        </p:spPr>
        <p:txBody>
          <a:bodyPr>
            <a:noAutofit/>
          </a:bodyPr>
          <a:lstStyle>
            <a:lvl1pPr marL="0" indent="0">
              <a:buNone/>
              <a:defRPr sz="2200">
                <a:latin typeface="+mj-lt"/>
              </a:defRPr>
            </a:lvl1pPr>
          </a:lstStyle>
          <a:p>
            <a:pPr lvl="0"/>
            <a:r>
              <a:rPr lang="da-DK" b="1"/>
              <a:t>Klik for at redigere teksttypografierne i masteren</a:t>
            </a:r>
          </a:p>
        </p:txBody>
      </p:sp>
    </p:spTree>
    <p:extLst>
      <p:ext uri="{BB962C8B-B14F-4D97-AF65-F5344CB8AC3E}">
        <p14:creationId xmlns:p14="http://schemas.microsoft.com/office/powerpoint/2010/main" val="22429871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øglespørgsmål streg sort">
    <p:spTree>
      <p:nvGrpSpPr>
        <p:cNvPr id="1" name=""/>
        <p:cNvGrpSpPr/>
        <p:nvPr/>
      </p:nvGrpSpPr>
      <p:grpSpPr>
        <a:xfrm>
          <a:off x="0" y="0"/>
          <a:ext cx="0" cy="0"/>
          <a:chOff x="0" y="0"/>
          <a:chExt cx="0" cy="0"/>
        </a:xfrm>
      </p:grpSpPr>
      <p:sp>
        <p:nvSpPr>
          <p:cNvPr id="10" name="Pladsholder til tekst 1">
            <a:extLst>
              <a:ext uri="{FF2B5EF4-FFF2-40B4-BE49-F238E27FC236}">
                <a16:creationId xmlns:a16="http://schemas.microsoft.com/office/drawing/2014/main" id="{C6EA5D52-294A-8C96-04C0-2747C91CF6D0}"/>
              </a:ext>
            </a:extLst>
          </p:cNvPr>
          <p:cNvSpPr>
            <a:spLocks noGrp="1"/>
          </p:cNvSpPr>
          <p:nvPr>
            <p:ph type="body" sz="quarter" idx="10"/>
          </p:nvPr>
        </p:nvSpPr>
        <p:spPr>
          <a:xfrm>
            <a:off x="359478" y="337220"/>
            <a:ext cx="8320922" cy="432048"/>
          </a:xfrm>
          <a:prstGeom prst="rect">
            <a:avLst/>
          </a:prstGeom>
        </p:spPr>
        <p:txBody>
          <a:bodyPr>
            <a:noAutofit/>
          </a:bodyPr>
          <a:lstStyle>
            <a:lvl1pPr marL="0" indent="0">
              <a:buNone/>
              <a:defRPr sz="2200">
                <a:latin typeface="+mj-lt"/>
              </a:defRPr>
            </a:lvl1pPr>
          </a:lstStyle>
          <a:p>
            <a:pPr lvl="0"/>
            <a:r>
              <a:rPr lang="da-DK" b="1"/>
              <a:t>Klik for at redigere teksttypografierne i masteren</a:t>
            </a:r>
          </a:p>
        </p:txBody>
      </p:sp>
      <p:sp>
        <p:nvSpPr>
          <p:cNvPr id="12" name="Pladsholder til tekst 11">
            <a:extLst>
              <a:ext uri="{FF2B5EF4-FFF2-40B4-BE49-F238E27FC236}">
                <a16:creationId xmlns:a16="http://schemas.microsoft.com/office/drawing/2014/main" id="{666A594D-DF00-8B53-78F4-0651C95578B1}"/>
              </a:ext>
            </a:extLst>
          </p:cNvPr>
          <p:cNvSpPr>
            <a:spLocks noGrp="1"/>
          </p:cNvSpPr>
          <p:nvPr>
            <p:ph type="body" sz="quarter" idx="11" hasCustomPrompt="1"/>
          </p:nvPr>
        </p:nvSpPr>
        <p:spPr>
          <a:xfrm>
            <a:off x="1263650" y="1345333"/>
            <a:ext cx="7488238" cy="936104"/>
          </a:xfrm>
          <a:prstGeom prst="rect">
            <a:avLst/>
          </a:prstGeom>
        </p:spPr>
        <p:txBody>
          <a:bodyPr/>
          <a:lstStyle>
            <a:lvl1pPr marL="0" indent="0">
              <a:buNone/>
              <a:defRPr sz="2000" b="0">
                <a:latin typeface="NeuzeitGroBla" panose="00000A00000000000000" pitchFamily="50" charset="0"/>
              </a:defRPr>
            </a:lvl1pPr>
          </a:lstStyle>
          <a:p>
            <a:pPr lvl="0"/>
            <a:r>
              <a:rPr lang="da-DK" dirty="0"/>
              <a:t>Hovedspørgsmål</a:t>
            </a:r>
          </a:p>
        </p:txBody>
      </p:sp>
      <p:sp>
        <p:nvSpPr>
          <p:cNvPr id="19" name="Pladsholder til tekst 17">
            <a:extLst>
              <a:ext uri="{FF2B5EF4-FFF2-40B4-BE49-F238E27FC236}">
                <a16:creationId xmlns:a16="http://schemas.microsoft.com/office/drawing/2014/main" id="{55FA9825-444B-21DD-3DDC-9A1B0FEDC618}"/>
              </a:ext>
            </a:extLst>
          </p:cNvPr>
          <p:cNvSpPr>
            <a:spLocks noGrp="1"/>
          </p:cNvSpPr>
          <p:nvPr>
            <p:ph type="body" sz="quarter" idx="15" hasCustomPrompt="1"/>
          </p:nvPr>
        </p:nvSpPr>
        <p:spPr>
          <a:xfrm>
            <a:off x="1263650" y="2340338"/>
            <a:ext cx="7488238" cy="2101338"/>
          </a:xfrm>
          <a:prstGeom prst="rect">
            <a:avLst/>
          </a:prstGeom>
        </p:spPr>
        <p:txBody>
          <a:bodyPr/>
          <a:lstStyle>
            <a:lvl1pPr marL="0" indent="0">
              <a:buNone/>
              <a:defRPr sz="1500">
                <a:solidFill>
                  <a:schemeClr val="tx1"/>
                </a:solidFill>
              </a:defRPr>
            </a:lvl1pPr>
          </a:lstStyle>
          <a:p>
            <a:pPr lvl="0"/>
            <a:r>
              <a:rPr lang="da-DK" dirty="0"/>
              <a:t>Underspørgsmål i nummereret punktform</a:t>
            </a:r>
          </a:p>
        </p:txBody>
      </p:sp>
      <p:sp>
        <p:nvSpPr>
          <p:cNvPr id="15" name="Halvramme 14">
            <a:extLst>
              <a:ext uri="{FF2B5EF4-FFF2-40B4-BE49-F238E27FC236}">
                <a16:creationId xmlns:a16="http://schemas.microsoft.com/office/drawing/2014/main" id="{4CB6CBAA-F98B-58AA-B551-421CD1E2C49D}"/>
              </a:ext>
            </a:extLst>
          </p:cNvPr>
          <p:cNvSpPr/>
          <p:nvPr userDrawn="1"/>
        </p:nvSpPr>
        <p:spPr>
          <a:xfrm>
            <a:off x="1047552" y="1057299"/>
            <a:ext cx="2394490" cy="2101338"/>
          </a:xfrm>
          <a:custGeom>
            <a:avLst/>
            <a:gdLst>
              <a:gd name="csX0" fmla="*/ 0 w 2394490"/>
              <a:gd name="csY0" fmla="*/ 0 h 2101338"/>
              <a:gd name="csX1" fmla="*/ 526788 w 2394490"/>
              <a:gd name="csY1" fmla="*/ 0 h 2101338"/>
              <a:gd name="csX2" fmla="*/ 1101465 w 2394490"/>
              <a:gd name="csY2" fmla="*/ 0 h 2101338"/>
              <a:gd name="csX3" fmla="*/ 1628253 w 2394490"/>
              <a:gd name="csY3" fmla="*/ 0 h 2101338"/>
              <a:gd name="csX4" fmla="*/ 2394490 w 2394490"/>
              <a:gd name="csY4" fmla="*/ 0 h 2101338"/>
              <a:gd name="csX5" fmla="*/ 2394490 w 2394490"/>
              <a:gd name="csY5" fmla="*/ 0 h 2101338"/>
              <a:gd name="csX6" fmla="*/ 1867702 w 2394490"/>
              <a:gd name="csY6" fmla="*/ 0 h 2101338"/>
              <a:gd name="csX7" fmla="*/ 1245135 w 2394490"/>
              <a:gd name="csY7" fmla="*/ 0 h 2101338"/>
              <a:gd name="csX8" fmla="*/ 694402 w 2394490"/>
              <a:gd name="csY8" fmla="*/ 0 h 2101338"/>
              <a:gd name="csX9" fmla="*/ 0 w 2394490"/>
              <a:gd name="csY9" fmla="*/ 0 h 2101338"/>
              <a:gd name="csX10" fmla="*/ 0 w 2394490"/>
              <a:gd name="csY10" fmla="*/ 567361 h 2101338"/>
              <a:gd name="csX11" fmla="*/ 0 w 2394490"/>
              <a:gd name="csY11" fmla="*/ 1113709 h 2101338"/>
              <a:gd name="csX12" fmla="*/ 0 w 2394490"/>
              <a:gd name="csY12" fmla="*/ 1597017 h 2101338"/>
              <a:gd name="csX13" fmla="*/ 0 w 2394490"/>
              <a:gd name="csY13" fmla="*/ 2101338 h 2101338"/>
              <a:gd name="csX14" fmla="*/ 0 w 2394490"/>
              <a:gd name="csY14" fmla="*/ 2101338 h 2101338"/>
              <a:gd name="csX15" fmla="*/ 0 w 2394490"/>
              <a:gd name="csY15" fmla="*/ 1597017 h 2101338"/>
              <a:gd name="csX16" fmla="*/ 0 w 2394490"/>
              <a:gd name="csY16" fmla="*/ 1071682 h 2101338"/>
              <a:gd name="csX17" fmla="*/ 0 w 2394490"/>
              <a:gd name="csY17" fmla="*/ 588375 h 2101338"/>
              <a:gd name="csX18" fmla="*/ 0 w 2394490"/>
              <a:gd name="csY18" fmla="*/ 0 h 21013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394490" h="2101338" extrusionOk="0">
                <a:moveTo>
                  <a:pt x="0" y="0"/>
                </a:moveTo>
                <a:cubicBezTo>
                  <a:pt x="261158" y="-12210"/>
                  <a:pt x="275740" y="19795"/>
                  <a:pt x="526788" y="0"/>
                </a:cubicBezTo>
                <a:cubicBezTo>
                  <a:pt x="777836" y="-19795"/>
                  <a:pt x="955130" y="-28046"/>
                  <a:pt x="1101465" y="0"/>
                </a:cubicBezTo>
                <a:cubicBezTo>
                  <a:pt x="1247800" y="28046"/>
                  <a:pt x="1513559" y="22743"/>
                  <a:pt x="1628253" y="0"/>
                </a:cubicBezTo>
                <a:cubicBezTo>
                  <a:pt x="1742947" y="-22743"/>
                  <a:pt x="2018815" y="-10039"/>
                  <a:pt x="2394490" y="0"/>
                </a:cubicBezTo>
                <a:lnTo>
                  <a:pt x="2394490" y="0"/>
                </a:lnTo>
                <a:cubicBezTo>
                  <a:pt x="2275775" y="-5615"/>
                  <a:pt x="1980336" y="-11801"/>
                  <a:pt x="1867702" y="0"/>
                </a:cubicBezTo>
                <a:cubicBezTo>
                  <a:pt x="1755068" y="11801"/>
                  <a:pt x="1467338" y="-326"/>
                  <a:pt x="1245135" y="0"/>
                </a:cubicBezTo>
                <a:cubicBezTo>
                  <a:pt x="1022932" y="326"/>
                  <a:pt x="881973" y="-19243"/>
                  <a:pt x="694402" y="0"/>
                </a:cubicBezTo>
                <a:cubicBezTo>
                  <a:pt x="506831" y="19243"/>
                  <a:pt x="165676" y="-4351"/>
                  <a:pt x="0" y="0"/>
                </a:cubicBezTo>
                <a:cubicBezTo>
                  <a:pt x="-18113" y="123223"/>
                  <a:pt x="-23808" y="327793"/>
                  <a:pt x="0" y="567361"/>
                </a:cubicBezTo>
                <a:cubicBezTo>
                  <a:pt x="23808" y="806929"/>
                  <a:pt x="-15184" y="936645"/>
                  <a:pt x="0" y="1113709"/>
                </a:cubicBezTo>
                <a:cubicBezTo>
                  <a:pt x="15184" y="1290773"/>
                  <a:pt x="-3704" y="1415009"/>
                  <a:pt x="0" y="1597017"/>
                </a:cubicBezTo>
                <a:cubicBezTo>
                  <a:pt x="3704" y="1779025"/>
                  <a:pt x="20371" y="1975079"/>
                  <a:pt x="0" y="2101338"/>
                </a:cubicBezTo>
                <a:lnTo>
                  <a:pt x="0" y="2101338"/>
                </a:lnTo>
                <a:cubicBezTo>
                  <a:pt x="-5063" y="1909797"/>
                  <a:pt x="-13601" y="1763262"/>
                  <a:pt x="0" y="1597017"/>
                </a:cubicBezTo>
                <a:cubicBezTo>
                  <a:pt x="13601" y="1430772"/>
                  <a:pt x="18118" y="1322853"/>
                  <a:pt x="0" y="1071682"/>
                </a:cubicBezTo>
                <a:cubicBezTo>
                  <a:pt x="-18118" y="820511"/>
                  <a:pt x="-12039" y="698548"/>
                  <a:pt x="0" y="588375"/>
                </a:cubicBezTo>
                <a:cubicBezTo>
                  <a:pt x="12039" y="478202"/>
                  <a:pt x="-17054" y="213107"/>
                  <a:pt x="0" y="0"/>
                </a:cubicBezTo>
                <a:close/>
              </a:path>
            </a:pathLst>
          </a:custGeom>
          <a:noFill/>
          <a:ln>
            <a:solidFill>
              <a:schemeClr val="tx1"/>
            </a:solidFill>
            <a:extLst>
              <a:ext uri="{C807C97D-BFC1-408E-A445-0C87EB9F89A2}">
                <ask:lineSketchStyleProps xmlns:ask="http://schemas.microsoft.com/office/drawing/2018/sketchyshapes" sd="2624230152">
                  <a:prstGeom prst="halfFrame">
                    <a:avLst>
                      <a:gd name="adj1" fmla="val 0"/>
                      <a:gd name="adj2"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16" name="Halvramme 15">
            <a:extLst>
              <a:ext uri="{FF2B5EF4-FFF2-40B4-BE49-F238E27FC236}">
                <a16:creationId xmlns:a16="http://schemas.microsoft.com/office/drawing/2014/main" id="{C5E97F6E-1C42-3569-600E-18EF501B03DF}"/>
              </a:ext>
            </a:extLst>
          </p:cNvPr>
          <p:cNvSpPr/>
          <p:nvPr userDrawn="1"/>
        </p:nvSpPr>
        <p:spPr>
          <a:xfrm rot="10800000">
            <a:off x="6545592" y="2484354"/>
            <a:ext cx="2394490" cy="2101338"/>
          </a:xfrm>
          <a:custGeom>
            <a:avLst/>
            <a:gdLst>
              <a:gd name="csX0" fmla="*/ 0 w 2394490"/>
              <a:gd name="csY0" fmla="*/ 0 h 2101338"/>
              <a:gd name="csX1" fmla="*/ 526788 w 2394490"/>
              <a:gd name="csY1" fmla="*/ 0 h 2101338"/>
              <a:gd name="csX2" fmla="*/ 1101465 w 2394490"/>
              <a:gd name="csY2" fmla="*/ 0 h 2101338"/>
              <a:gd name="csX3" fmla="*/ 1628253 w 2394490"/>
              <a:gd name="csY3" fmla="*/ 0 h 2101338"/>
              <a:gd name="csX4" fmla="*/ 2394490 w 2394490"/>
              <a:gd name="csY4" fmla="*/ 0 h 2101338"/>
              <a:gd name="csX5" fmla="*/ 2394490 w 2394490"/>
              <a:gd name="csY5" fmla="*/ 0 h 2101338"/>
              <a:gd name="csX6" fmla="*/ 1867702 w 2394490"/>
              <a:gd name="csY6" fmla="*/ 0 h 2101338"/>
              <a:gd name="csX7" fmla="*/ 1245135 w 2394490"/>
              <a:gd name="csY7" fmla="*/ 0 h 2101338"/>
              <a:gd name="csX8" fmla="*/ 694402 w 2394490"/>
              <a:gd name="csY8" fmla="*/ 0 h 2101338"/>
              <a:gd name="csX9" fmla="*/ 0 w 2394490"/>
              <a:gd name="csY9" fmla="*/ 0 h 2101338"/>
              <a:gd name="csX10" fmla="*/ 0 w 2394490"/>
              <a:gd name="csY10" fmla="*/ 567361 h 2101338"/>
              <a:gd name="csX11" fmla="*/ 0 w 2394490"/>
              <a:gd name="csY11" fmla="*/ 1113709 h 2101338"/>
              <a:gd name="csX12" fmla="*/ 0 w 2394490"/>
              <a:gd name="csY12" fmla="*/ 1597017 h 2101338"/>
              <a:gd name="csX13" fmla="*/ 0 w 2394490"/>
              <a:gd name="csY13" fmla="*/ 2101338 h 2101338"/>
              <a:gd name="csX14" fmla="*/ 0 w 2394490"/>
              <a:gd name="csY14" fmla="*/ 2101338 h 2101338"/>
              <a:gd name="csX15" fmla="*/ 0 w 2394490"/>
              <a:gd name="csY15" fmla="*/ 1597017 h 2101338"/>
              <a:gd name="csX16" fmla="*/ 0 w 2394490"/>
              <a:gd name="csY16" fmla="*/ 1071682 h 2101338"/>
              <a:gd name="csX17" fmla="*/ 0 w 2394490"/>
              <a:gd name="csY17" fmla="*/ 588375 h 2101338"/>
              <a:gd name="csX18" fmla="*/ 0 w 2394490"/>
              <a:gd name="csY18" fmla="*/ 0 h 21013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394490" h="2101338" extrusionOk="0">
                <a:moveTo>
                  <a:pt x="0" y="0"/>
                </a:moveTo>
                <a:cubicBezTo>
                  <a:pt x="261158" y="-12210"/>
                  <a:pt x="275740" y="19795"/>
                  <a:pt x="526788" y="0"/>
                </a:cubicBezTo>
                <a:cubicBezTo>
                  <a:pt x="777836" y="-19795"/>
                  <a:pt x="955130" y="-28046"/>
                  <a:pt x="1101465" y="0"/>
                </a:cubicBezTo>
                <a:cubicBezTo>
                  <a:pt x="1247800" y="28046"/>
                  <a:pt x="1513559" y="22743"/>
                  <a:pt x="1628253" y="0"/>
                </a:cubicBezTo>
                <a:cubicBezTo>
                  <a:pt x="1742947" y="-22743"/>
                  <a:pt x="2018815" y="-10039"/>
                  <a:pt x="2394490" y="0"/>
                </a:cubicBezTo>
                <a:lnTo>
                  <a:pt x="2394490" y="0"/>
                </a:lnTo>
                <a:cubicBezTo>
                  <a:pt x="2275775" y="-5615"/>
                  <a:pt x="1980336" y="-11801"/>
                  <a:pt x="1867702" y="0"/>
                </a:cubicBezTo>
                <a:cubicBezTo>
                  <a:pt x="1755068" y="11801"/>
                  <a:pt x="1467338" y="-326"/>
                  <a:pt x="1245135" y="0"/>
                </a:cubicBezTo>
                <a:cubicBezTo>
                  <a:pt x="1022932" y="326"/>
                  <a:pt x="881973" y="-19243"/>
                  <a:pt x="694402" y="0"/>
                </a:cubicBezTo>
                <a:cubicBezTo>
                  <a:pt x="506831" y="19243"/>
                  <a:pt x="165676" y="-4351"/>
                  <a:pt x="0" y="0"/>
                </a:cubicBezTo>
                <a:cubicBezTo>
                  <a:pt x="-18113" y="123223"/>
                  <a:pt x="-23808" y="327793"/>
                  <a:pt x="0" y="567361"/>
                </a:cubicBezTo>
                <a:cubicBezTo>
                  <a:pt x="23808" y="806929"/>
                  <a:pt x="-15184" y="936645"/>
                  <a:pt x="0" y="1113709"/>
                </a:cubicBezTo>
                <a:cubicBezTo>
                  <a:pt x="15184" y="1290773"/>
                  <a:pt x="-3704" y="1415009"/>
                  <a:pt x="0" y="1597017"/>
                </a:cubicBezTo>
                <a:cubicBezTo>
                  <a:pt x="3704" y="1779025"/>
                  <a:pt x="20371" y="1975079"/>
                  <a:pt x="0" y="2101338"/>
                </a:cubicBezTo>
                <a:lnTo>
                  <a:pt x="0" y="2101338"/>
                </a:lnTo>
                <a:cubicBezTo>
                  <a:pt x="-5063" y="1909797"/>
                  <a:pt x="-13601" y="1763262"/>
                  <a:pt x="0" y="1597017"/>
                </a:cubicBezTo>
                <a:cubicBezTo>
                  <a:pt x="13601" y="1430772"/>
                  <a:pt x="18118" y="1322853"/>
                  <a:pt x="0" y="1071682"/>
                </a:cubicBezTo>
                <a:cubicBezTo>
                  <a:pt x="-18118" y="820511"/>
                  <a:pt x="-12039" y="698548"/>
                  <a:pt x="0" y="588375"/>
                </a:cubicBezTo>
                <a:cubicBezTo>
                  <a:pt x="12039" y="478202"/>
                  <a:pt x="-17054" y="213107"/>
                  <a:pt x="0" y="0"/>
                </a:cubicBezTo>
                <a:close/>
              </a:path>
            </a:pathLst>
          </a:custGeom>
          <a:noFill/>
          <a:ln>
            <a:solidFill>
              <a:schemeClr val="tx1"/>
            </a:solidFill>
            <a:extLst>
              <a:ext uri="{C807C97D-BFC1-408E-A445-0C87EB9F89A2}">
                <ask:lineSketchStyleProps xmlns:ask="http://schemas.microsoft.com/office/drawing/2018/sketchyshapes" sd="2624230152">
                  <a:prstGeom prst="halfFrame">
                    <a:avLst>
                      <a:gd name="adj1" fmla="val 0"/>
                      <a:gd name="adj2"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2" name="Tekstfelt 1">
            <a:extLst>
              <a:ext uri="{FF2B5EF4-FFF2-40B4-BE49-F238E27FC236}">
                <a16:creationId xmlns:a16="http://schemas.microsoft.com/office/drawing/2014/main" id="{0215849F-7109-592A-DE1B-D32D1B302E3E}"/>
              </a:ext>
            </a:extLst>
          </p:cNvPr>
          <p:cNvSpPr txBox="1"/>
          <p:nvPr userDrawn="1"/>
        </p:nvSpPr>
        <p:spPr>
          <a:xfrm>
            <a:off x="2539718" y="5350814"/>
            <a:ext cx="5040560" cy="276999"/>
          </a:xfrm>
          <a:prstGeom prst="rect">
            <a:avLst/>
          </a:prstGeom>
          <a:noFill/>
        </p:spPr>
        <p:txBody>
          <a:bodyPr wrap="square" rtlCol="0">
            <a:spAutoFit/>
          </a:bodyPr>
          <a:lstStyle/>
          <a:p>
            <a:pPr algn="ctr"/>
            <a:r>
              <a:rPr lang="da-DK" sz="1200" dirty="0">
                <a:latin typeface="Ink Free" panose="03080402000500000000" pitchFamily="66" charset="0"/>
              </a:rPr>
              <a:t>* Nøglespørgsmålet retter vi til sammen</a:t>
            </a:r>
          </a:p>
        </p:txBody>
      </p:sp>
    </p:spTree>
    <p:extLst>
      <p:ext uri="{BB962C8B-B14F-4D97-AF65-F5344CB8AC3E}">
        <p14:creationId xmlns:p14="http://schemas.microsoft.com/office/powerpoint/2010/main" val="1691355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hold">
    <p:bg>
      <p:bgPr>
        <a:solidFill>
          <a:schemeClr val="accent3">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8A74F18-5AC5-4EE5-9A66-F8055C230EB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2" name="Tekstfelt 1">
            <a:extLst>
              <a:ext uri="{FF2B5EF4-FFF2-40B4-BE49-F238E27FC236}">
                <a16:creationId xmlns:a16="http://schemas.microsoft.com/office/drawing/2014/main" id="{5F0567B8-A261-4270-9EC7-11596E198E67}"/>
              </a:ext>
            </a:extLst>
          </p:cNvPr>
          <p:cNvSpPr txBox="1"/>
          <p:nvPr userDrawn="1"/>
        </p:nvSpPr>
        <p:spPr>
          <a:xfrm>
            <a:off x="0" y="2195781"/>
            <a:ext cx="10160000" cy="1323439"/>
          </a:xfrm>
          <a:prstGeom prst="rect">
            <a:avLst/>
          </a:prstGeom>
          <a:noFill/>
        </p:spPr>
        <p:txBody>
          <a:bodyPr wrap="square" rtlCol="0">
            <a:spAutoFit/>
          </a:bodyPr>
          <a:lstStyle/>
          <a:p>
            <a:pPr algn="ctr"/>
            <a:r>
              <a:rPr lang="da-DK" sz="8000" dirty="0">
                <a:solidFill>
                  <a:schemeClr val="bg1"/>
                </a:solidFill>
                <a:latin typeface="NeuzeitGroBla" panose="00000A00000000000000" pitchFamily="50" charset="0"/>
              </a:rPr>
              <a:t>INDHOLD</a:t>
            </a:r>
          </a:p>
        </p:txBody>
      </p:sp>
    </p:spTree>
    <p:extLst>
      <p:ext uri="{BB962C8B-B14F-4D97-AF65-F5344CB8AC3E}">
        <p14:creationId xmlns:p14="http://schemas.microsoft.com/office/powerpoint/2010/main" val="2284227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øglespørgsmål streg grøn">
    <p:spTree>
      <p:nvGrpSpPr>
        <p:cNvPr id="1" name=""/>
        <p:cNvGrpSpPr/>
        <p:nvPr/>
      </p:nvGrpSpPr>
      <p:grpSpPr>
        <a:xfrm>
          <a:off x="0" y="0"/>
          <a:ext cx="0" cy="0"/>
          <a:chOff x="0" y="0"/>
          <a:chExt cx="0" cy="0"/>
        </a:xfrm>
      </p:grpSpPr>
      <p:sp>
        <p:nvSpPr>
          <p:cNvPr id="10" name="Pladsholder til tekst 1">
            <a:extLst>
              <a:ext uri="{FF2B5EF4-FFF2-40B4-BE49-F238E27FC236}">
                <a16:creationId xmlns:a16="http://schemas.microsoft.com/office/drawing/2014/main" id="{C6EA5D52-294A-8C96-04C0-2747C91CF6D0}"/>
              </a:ext>
            </a:extLst>
          </p:cNvPr>
          <p:cNvSpPr>
            <a:spLocks noGrp="1"/>
          </p:cNvSpPr>
          <p:nvPr>
            <p:ph type="body" sz="quarter" idx="10"/>
          </p:nvPr>
        </p:nvSpPr>
        <p:spPr>
          <a:xfrm>
            <a:off x="359478" y="337220"/>
            <a:ext cx="8320922" cy="432048"/>
          </a:xfrm>
          <a:prstGeom prst="rect">
            <a:avLst/>
          </a:prstGeom>
        </p:spPr>
        <p:txBody>
          <a:bodyPr>
            <a:noAutofit/>
          </a:bodyPr>
          <a:lstStyle>
            <a:lvl1pPr marL="0" indent="0">
              <a:buNone/>
              <a:defRPr sz="2200">
                <a:latin typeface="+mj-lt"/>
              </a:defRPr>
            </a:lvl1pPr>
          </a:lstStyle>
          <a:p>
            <a:pPr lvl="0"/>
            <a:r>
              <a:rPr lang="da-DK" b="1"/>
              <a:t>Klik for at redigere teksttypografierne i masteren</a:t>
            </a:r>
          </a:p>
        </p:txBody>
      </p:sp>
      <p:sp>
        <p:nvSpPr>
          <p:cNvPr id="12" name="Pladsholder til tekst 11">
            <a:extLst>
              <a:ext uri="{FF2B5EF4-FFF2-40B4-BE49-F238E27FC236}">
                <a16:creationId xmlns:a16="http://schemas.microsoft.com/office/drawing/2014/main" id="{666A594D-DF00-8B53-78F4-0651C95578B1}"/>
              </a:ext>
            </a:extLst>
          </p:cNvPr>
          <p:cNvSpPr>
            <a:spLocks noGrp="1"/>
          </p:cNvSpPr>
          <p:nvPr>
            <p:ph type="body" sz="quarter" idx="11" hasCustomPrompt="1"/>
          </p:nvPr>
        </p:nvSpPr>
        <p:spPr>
          <a:xfrm>
            <a:off x="1263650" y="1345333"/>
            <a:ext cx="7488238" cy="936104"/>
          </a:xfrm>
          <a:prstGeom prst="rect">
            <a:avLst/>
          </a:prstGeom>
        </p:spPr>
        <p:txBody>
          <a:bodyPr/>
          <a:lstStyle>
            <a:lvl1pPr marL="0" indent="0">
              <a:buNone/>
              <a:defRPr sz="2000" b="0">
                <a:solidFill>
                  <a:schemeClr val="bg2"/>
                </a:solidFill>
                <a:latin typeface="NeuzeitGroBla" panose="00000A00000000000000" pitchFamily="50" charset="0"/>
              </a:defRPr>
            </a:lvl1pPr>
          </a:lstStyle>
          <a:p>
            <a:pPr lvl="0"/>
            <a:r>
              <a:rPr lang="da-DK" dirty="0"/>
              <a:t>Hovedspørgsmål</a:t>
            </a:r>
          </a:p>
        </p:txBody>
      </p:sp>
      <p:sp>
        <p:nvSpPr>
          <p:cNvPr id="19" name="Pladsholder til tekst 17">
            <a:extLst>
              <a:ext uri="{FF2B5EF4-FFF2-40B4-BE49-F238E27FC236}">
                <a16:creationId xmlns:a16="http://schemas.microsoft.com/office/drawing/2014/main" id="{55FA9825-444B-21DD-3DDC-9A1B0FEDC618}"/>
              </a:ext>
            </a:extLst>
          </p:cNvPr>
          <p:cNvSpPr>
            <a:spLocks noGrp="1"/>
          </p:cNvSpPr>
          <p:nvPr>
            <p:ph type="body" sz="quarter" idx="15" hasCustomPrompt="1"/>
          </p:nvPr>
        </p:nvSpPr>
        <p:spPr>
          <a:xfrm>
            <a:off x="1263650" y="2340338"/>
            <a:ext cx="7488238" cy="2101338"/>
          </a:xfrm>
          <a:prstGeom prst="rect">
            <a:avLst/>
          </a:prstGeom>
        </p:spPr>
        <p:txBody>
          <a:bodyPr/>
          <a:lstStyle>
            <a:lvl1pPr marL="0" indent="0">
              <a:buNone/>
              <a:defRPr sz="1500">
                <a:solidFill>
                  <a:schemeClr val="tx1"/>
                </a:solidFill>
              </a:defRPr>
            </a:lvl1pPr>
          </a:lstStyle>
          <a:p>
            <a:pPr lvl="0"/>
            <a:r>
              <a:rPr lang="da-DK" dirty="0"/>
              <a:t>Underspørgsmål i nummereret punktform</a:t>
            </a:r>
          </a:p>
        </p:txBody>
      </p:sp>
      <p:sp>
        <p:nvSpPr>
          <p:cNvPr id="15" name="Halvramme 14">
            <a:extLst>
              <a:ext uri="{FF2B5EF4-FFF2-40B4-BE49-F238E27FC236}">
                <a16:creationId xmlns:a16="http://schemas.microsoft.com/office/drawing/2014/main" id="{4CB6CBAA-F98B-58AA-B551-421CD1E2C49D}"/>
              </a:ext>
            </a:extLst>
          </p:cNvPr>
          <p:cNvSpPr/>
          <p:nvPr userDrawn="1"/>
        </p:nvSpPr>
        <p:spPr>
          <a:xfrm>
            <a:off x="1047552" y="1057299"/>
            <a:ext cx="2394490" cy="2101338"/>
          </a:xfrm>
          <a:custGeom>
            <a:avLst/>
            <a:gdLst>
              <a:gd name="csX0" fmla="*/ 0 w 2394490"/>
              <a:gd name="csY0" fmla="*/ 0 h 2101338"/>
              <a:gd name="csX1" fmla="*/ 526788 w 2394490"/>
              <a:gd name="csY1" fmla="*/ 0 h 2101338"/>
              <a:gd name="csX2" fmla="*/ 1101465 w 2394490"/>
              <a:gd name="csY2" fmla="*/ 0 h 2101338"/>
              <a:gd name="csX3" fmla="*/ 1628253 w 2394490"/>
              <a:gd name="csY3" fmla="*/ 0 h 2101338"/>
              <a:gd name="csX4" fmla="*/ 2394490 w 2394490"/>
              <a:gd name="csY4" fmla="*/ 0 h 2101338"/>
              <a:gd name="csX5" fmla="*/ 2394490 w 2394490"/>
              <a:gd name="csY5" fmla="*/ 0 h 2101338"/>
              <a:gd name="csX6" fmla="*/ 1867702 w 2394490"/>
              <a:gd name="csY6" fmla="*/ 0 h 2101338"/>
              <a:gd name="csX7" fmla="*/ 1245135 w 2394490"/>
              <a:gd name="csY7" fmla="*/ 0 h 2101338"/>
              <a:gd name="csX8" fmla="*/ 694402 w 2394490"/>
              <a:gd name="csY8" fmla="*/ 0 h 2101338"/>
              <a:gd name="csX9" fmla="*/ 0 w 2394490"/>
              <a:gd name="csY9" fmla="*/ 0 h 2101338"/>
              <a:gd name="csX10" fmla="*/ 0 w 2394490"/>
              <a:gd name="csY10" fmla="*/ 567361 h 2101338"/>
              <a:gd name="csX11" fmla="*/ 0 w 2394490"/>
              <a:gd name="csY11" fmla="*/ 1113709 h 2101338"/>
              <a:gd name="csX12" fmla="*/ 0 w 2394490"/>
              <a:gd name="csY12" fmla="*/ 1597017 h 2101338"/>
              <a:gd name="csX13" fmla="*/ 0 w 2394490"/>
              <a:gd name="csY13" fmla="*/ 2101338 h 2101338"/>
              <a:gd name="csX14" fmla="*/ 0 w 2394490"/>
              <a:gd name="csY14" fmla="*/ 2101338 h 2101338"/>
              <a:gd name="csX15" fmla="*/ 0 w 2394490"/>
              <a:gd name="csY15" fmla="*/ 1597017 h 2101338"/>
              <a:gd name="csX16" fmla="*/ 0 w 2394490"/>
              <a:gd name="csY16" fmla="*/ 1071682 h 2101338"/>
              <a:gd name="csX17" fmla="*/ 0 w 2394490"/>
              <a:gd name="csY17" fmla="*/ 588375 h 2101338"/>
              <a:gd name="csX18" fmla="*/ 0 w 2394490"/>
              <a:gd name="csY18" fmla="*/ 0 h 21013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394490" h="2101338" extrusionOk="0">
                <a:moveTo>
                  <a:pt x="0" y="0"/>
                </a:moveTo>
                <a:cubicBezTo>
                  <a:pt x="261158" y="-12210"/>
                  <a:pt x="275740" y="19795"/>
                  <a:pt x="526788" y="0"/>
                </a:cubicBezTo>
                <a:cubicBezTo>
                  <a:pt x="777836" y="-19795"/>
                  <a:pt x="955130" y="-28046"/>
                  <a:pt x="1101465" y="0"/>
                </a:cubicBezTo>
                <a:cubicBezTo>
                  <a:pt x="1247800" y="28046"/>
                  <a:pt x="1513559" y="22743"/>
                  <a:pt x="1628253" y="0"/>
                </a:cubicBezTo>
                <a:cubicBezTo>
                  <a:pt x="1742947" y="-22743"/>
                  <a:pt x="2018815" y="-10039"/>
                  <a:pt x="2394490" y="0"/>
                </a:cubicBezTo>
                <a:lnTo>
                  <a:pt x="2394490" y="0"/>
                </a:lnTo>
                <a:cubicBezTo>
                  <a:pt x="2275775" y="-5615"/>
                  <a:pt x="1980336" y="-11801"/>
                  <a:pt x="1867702" y="0"/>
                </a:cubicBezTo>
                <a:cubicBezTo>
                  <a:pt x="1755068" y="11801"/>
                  <a:pt x="1467338" y="-326"/>
                  <a:pt x="1245135" y="0"/>
                </a:cubicBezTo>
                <a:cubicBezTo>
                  <a:pt x="1022932" y="326"/>
                  <a:pt x="881973" y="-19243"/>
                  <a:pt x="694402" y="0"/>
                </a:cubicBezTo>
                <a:cubicBezTo>
                  <a:pt x="506831" y="19243"/>
                  <a:pt x="165676" y="-4351"/>
                  <a:pt x="0" y="0"/>
                </a:cubicBezTo>
                <a:cubicBezTo>
                  <a:pt x="-18113" y="123223"/>
                  <a:pt x="-23808" y="327793"/>
                  <a:pt x="0" y="567361"/>
                </a:cubicBezTo>
                <a:cubicBezTo>
                  <a:pt x="23808" y="806929"/>
                  <a:pt x="-15184" y="936645"/>
                  <a:pt x="0" y="1113709"/>
                </a:cubicBezTo>
                <a:cubicBezTo>
                  <a:pt x="15184" y="1290773"/>
                  <a:pt x="-3704" y="1415009"/>
                  <a:pt x="0" y="1597017"/>
                </a:cubicBezTo>
                <a:cubicBezTo>
                  <a:pt x="3704" y="1779025"/>
                  <a:pt x="20371" y="1975079"/>
                  <a:pt x="0" y="2101338"/>
                </a:cubicBezTo>
                <a:lnTo>
                  <a:pt x="0" y="2101338"/>
                </a:lnTo>
                <a:cubicBezTo>
                  <a:pt x="-5063" y="1909797"/>
                  <a:pt x="-13601" y="1763262"/>
                  <a:pt x="0" y="1597017"/>
                </a:cubicBezTo>
                <a:cubicBezTo>
                  <a:pt x="13601" y="1430772"/>
                  <a:pt x="18118" y="1322853"/>
                  <a:pt x="0" y="1071682"/>
                </a:cubicBezTo>
                <a:cubicBezTo>
                  <a:pt x="-18118" y="820511"/>
                  <a:pt x="-12039" y="698548"/>
                  <a:pt x="0" y="588375"/>
                </a:cubicBezTo>
                <a:cubicBezTo>
                  <a:pt x="12039" y="478202"/>
                  <a:pt x="-17054" y="213107"/>
                  <a:pt x="0" y="0"/>
                </a:cubicBezTo>
                <a:close/>
              </a:path>
            </a:pathLst>
          </a:custGeom>
          <a:noFill/>
          <a:ln>
            <a:solidFill>
              <a:schemeClr val="bg2"/>
            </a:solidFill>
            <a:extLst>
              <a:ext uri="{C807C97D-BFC1-408E-A445-0C87EB9F89A2}">
                <ask:lineSketchStyleProps xmlns:ask="http://schemas.microsoft.com/office/drawing/2018/sketchyshapes" sd="2624230152">
                  <a:prstGeom prst="halfFrame">
                    <a:avLst>
                      <a:gd name="adj1" fmla="val 0"/>
                      <a:gd name="adj2"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16" name="Halvramme 15">
            <a:extLst>
              <a:ext uri="{FF2B5EF4-FFF2-40B4-BE49-F238E27FC236}">
                <a16:creationId xmlns:a16="http://schemas.microsoft.com/office/drawing/2014/main" id="{C5E97F6E-1C42-3569-600E-18EF501B03DF}"/>
              </a:ext>
            </a:extLst>
          </p:cNvPr>
          <p:cNvSpPr/>
          <p:nvPr userDrawn="1"/>
        </p:nvSpPr>
        <p:spPr>
          <a:xfrm rot="10800000">
            <a:off x="6545592" y="2484354"/>
            <a:ext cx="2394490" cy="2101338"/>
          </a:xfrm>
          <a:custGeom>
            <a:avLst/>
            <a:gdLst>
              <a:gd name="csX0" fmla="*/ 0 w 2394490"/>
              <a:gd name="csY0" fmla="*/ 0 h 2101338"/>
              <a:gd name="csX1" fmla="*/ 526788 w 2394490"/>
              <a:gd name="csY1" fmla="*/ 0 h 2101338"/>
              <a:gd name="csX2" fmla="*/ 1101465 w 2394490"/>
              <a:gd name="csY2" fmla="*/ 0 h 2101338"/>
              <a:gd name="csX3" fmla="*/ 1628253 w 2394490"/>
              <a:gd name="csY3" fmla="*/ 0 h 2101338"/>
              <a:gd name="csX4" fmla="*/ 2394490 w 2394490"/>
              <a:gd name="csY4" fmla="*/ 0 h 2101338"/>
              <a:gd name="csX5" fmla="*/ 2394490 w 2394490"/>
              <a:gd name="csY5" fmla="*/ 0 h 2101338"/>
              <a:gd name="csX6" fmla="*/ 1867702 w 2394490"/>
              <a:gd name="csY6" fmla="*/ 0 h 2101338"/>
              <a:gd name="csX7" fmla="*/ 1245135 w 2394490"/>
              <a:gd name="csY7" fmla="*/ 0 h 2101338"/>
              <a:gd name="csX8" fmla="*/ 694402 w 2394490"/>
              <a:gd name="csY8" fmla="*/ 0 h 2101338"/>
              <a:gd name="csX9" fmla="*/ 0 w 2394490"/>
              <a:gd name="csY9" fmla="*/ 0 h 2101338"/>
              <a:gd name="csX10" fmla="*/ 0 w 2394490"/>
              <a:gd name="csY10" fmla="*/ 567361 h 2101338"/>
              <a:gd name="csX11" fmla="*/ 0 w 2394490"/>
              <a:gd name="csY11" fmla="*/ 1113709 h 2101338"/>
              <a:gd name="csX12" fmla="*/ 0 w 2394490"/>
              <a:gd name="csY12" fmla="*/ 1597017 h 2101338"/>
              <a:gd name="csX13" fmla="*/ 0 w 2394490"/>
              <a:gd name="csY13" fmla="*/ 2101338 h 2101338"/>
              <a:gd name="csX14" fmla="*/ 0 w 2394490"/>
              <a:gd name="csY14" fmla="*/ 2101338 h 2101338"/>
              <a:gd name="csX15" fmla="*/ 0 w 2394490"/>
              <a:gd name="csY15" fmla="*/ 1597017 h 2101338"/>
              <a:gd name="csX16" fmla="*/ 0 w 2394490"/>
              <a:gd name="csY16" fmla="*/ 1071682 h 2101338"/>
              <a:gd name="csX17" fmla="*/ 0 w 2394490"/>
              <a:gd name="csY17" fmla="*/ 588375 h 2101338"/>
              <a:gd name="csX18" fmla="*/ 0 w 2394490"/>
              <a:gd name="csY18" fmla="*/ 0 h 21013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394490" h="2101338" extrusionOk="0">
                <a:moveTo>
                  <a:pt x="0" y="0"/>
                </a:moveTo>
                <a:cubicBezTo>
                  <a:pt x="261158" y="-12210"/>
                  <a:pt x="275740" y="19795"/>
                  <a:pt x="526788" y="0"/>
                </a:cubicBezTo>
                <a:cubicBezTo>
                  <a:pt x="777836" y="-19795"/>
                  <a:pt x="955130" y="-28046"/>
                  <a:pt x="1101465" y="0"/>
                </a:cubicBezTo>
                <a:cubicBezTo>
                  <a:pt x="1247800" y="28046"/>
                  <a:pt x="1513559" y="22743"/>
                  <a:pt x="1628253" y="0"/>
                </a:cubicBezTo>
                <a:cubicBezTo>
                  <a:pt x="1742947" y="-22743"/>
                  <a:pt x="2018815" y="-10039"/>
                  <a:pt x="2394490" y="0"/>
                </a:cubicBezTo>
                <a:lnTo>
                  <a:pt x="2394490" y="0"/>
                </a:lnTo>
                <a:cubicBezTo>
                  <a:pt x="2275775" y="-5615"/>
                  <a:pt x="1980336" y="-11801"/>
                  <a:pt x="1867702" y="0"/>
                </a:cubicBezTo>
                <a:cubicBezTo>
                  <a:pt x="1755068" y="11801"/>
                  <a:pt x="1467338" y="-326"/>
                  <a:pt x="1245135" y="0"/>
                </a:cubicBezTo>
                <a:cubicBezTo>
                  <a:pt x="1022932" y="326"/>
                  <a:pt x="881973" y="-19243"/>
                  <a:pt x="694402" y="0"/>
                </a:cubicBezTo>
                <a:cubicBezTo>
                  <a:pt x="506831" y="19243"/>
                  <a:pt x="165676" y="-4351"/>
                  <a:pt x="0" y="0"/>
                </a:cubicBezTo>
                <a:cubicBezTo>
                  <a:pt x="-18113" y="123223"/>
                  <a:pt x="-23808" y="327793"/>
                  <a:pt x="0" y="567361"/>
                </a:cubicBezTo>
                <a:cubicBezTo>
                  <a:pt x="23808" y="806929"/>
                  <a:pt x="-15184" y="936645"/>
                  <a:pt x="0" y="1113709"/>
                </a:cubicBezTo>
                <a:cubicBezTo>
                  <a:pt x="15184" y="1290773"/>
                  <a:pt x="-3704" y="1415009"/>
                  <a:pt x="0" y="1597017"/>
                </a:cubicBezTo>
                <a:cubicBezTo>
                  <a:pt x="3704" y="1779025"/>
                  <a:pt x="20371" y="1975079"/>
                  <a:pt x="0" y="2101338"/>
                </a:cubicBezTo>
                <a:lnTo>
                  <a:pt x="0" y="2101338"/>
                </a:lnTo>
                <a:cubicBezTo>
                  <a:pt x="-5063" y="1909797"/>
                  <a:pt x="-13601" y="1763262"/>
                  <a:pt x="0" y="1597017"/>
                </a:cubicBezTo>
                <a:cubicBezTo>
                  <a:pt x="13601" y="1430772"/>
                  <a:pt x="18118" y="1322853"/>
                  <a:pt x="0" y="1071682"/>
                </a:cubicBezTo>
                <a:cubicBezTo>
                  <a:pt x="-18118" y="820511"/>
                  <a:pt x="-12039" y="698548"/>
                  <a:pt x="0" y="588375"/>
                </a:cubicBezTo>
                <a:cubicBezTo>
                  <a:pt x="12039" y="478202"/>
                  <a:pt x="-17054" y="213107"/>
                  <a:pt x="0" y="0"/>
                </a:cubicBezTo>
                <a:close/>
              </a:path>
            </a:pathLst>
          </a:custGeom>
          <a:noFill/>
          <a:ln>
            <a:solidFill>
              <a:schemeClr val="bg2"/>
            </a:solidFill>
            <a:extLst>
              <a:ext uri="{C807C97D-BFC1-408E-A445-0C87EB9F89A2}">
                <ask:lineSketchStyleProps xmlns:ask="http://schemas.microsoft.com/office/drawing/2018/sketchyshapes" sd="2624230152">
                  <a:prstGeom prst="halfFrame">
                    <a:avLst>
                      <a:gd name="adj1" fmla="val 0"/>
                      <a:gd name="adj2"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solidFill>
                <a:schemeClr val="tx1"/>
              </a:solidFill>
            </a:endParaRPr>
          </a:p>
        </p:txBody>
      </p:sp>
      <p:sp>
        <p:nvSpPr>
          <p:cNvPr id="24" name="Tekstfelt 23">
            <a:extLst>
              <a:ext uri="{FF2B5EF4-FFF2-40B4-BE49-F238E27FC236}">
                <a16:creationId xmlns:a16="http://schemas.microsoft.com/office/drawing/2014/main" id="{B8EBD943-E506-C2C5-1D76-3EB539100525}"/>
              </a:ext>
            </a:extLst>
          </p:cNvPr>
          <p:cNvSpPr txBox="1"/>
          <p:nvPr userDrawn="1"/>
        </p:nvSpPr>
        <p:spPr>
          <a:xfrm>
            <a:off x="2539718" y="5350814"/>
            <a:ext cx="5040560" cy="276999"/>
          </a:xfrm>
          <a:prstGeom prst="rect">
            <a:avLst/>
          </a:prstGeom>
          <a:noFill/>
        </p:spPr>
        <p:txBody>
          <a:bodyPr wrap="square" rtlCol="0">
            <a:spAutoFit/>
          </a:bodyPr>
          <a:lstStyle/>
          <a:p>
            <a:pPr algn="ctr"/>
            <a:r>
              <a:rPr lang="da-DK" sz="1200" dirty="0">
                <a:latin typeface="Ink Free" panose="03080402000500000000" pitchFamily="66" charset="0"/>
              </a:rPr>
              <a:t>* Nøglespørgsmålet retter vi til sammen</a:t>
            </a:r>
          </a:p>
        </p:txBody>
      </p:sp>
    </p:spTree>
    <p:extLst>
      <p:ext uri="{BB962C8B-B14F-4D97-AF65-F5344CB8AC3E}">
        <p14:creationId xmlns:p14="http://schemas.microsoft.com/office/powerpoint/2010/main" val="219131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øglespørgsmål talebobbel mand">
    <p:bg>
      <p:bgPr>
        <a:solidFill>
          <a:schemeClr val="accent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77C1096-8E29-DFA8-F268-2762C04C0CEF}"/>
              </a:ext>
            </a:extLst>
          </p:cNvPr>
          <p:cNvSpPr/>
          <p:nvPr userDrawn="1"/>
        </p:nvSpPr>
        <p:spPr>
          <a:xfrm>
            <a:off x="6553054" y="1849388"/>
            <a:ext cx="4518383" cy="4572201"/>
          </a:xfrm>
          <a:custGeom>
            <a:avLst/>
            <a:gdLst/>
            <a:ahLst/>
            <a:cxnLst/>
            <a:rect l="l" t="t" r="r" b="b"/>
            <a:pathLst>
              <a:path w="7945592" h="8229961">
                <a:moveTo>
                  <a:pt x="0" y="0"/>
                </a:moveTo>
                <a:lnTo>
                  <a:pt x="7945592" y="0"/>
                </a:lnTo>
                <a:lnTo>
                  <a:pt x="7945592" y="8229960"/>
                </a:lnTo>
                <a:lnTo>
                  <a:pt x="0" y="822996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da-DK"/>
          </a:p>
        </p:txBody>
      </p:sp>
      <p:sp>
        <p:nvSpPr>
          <p:cNvPr id="4" name="Freeform 3">
            <a:extLst>
              <a:ext uri="{FF2B5EF4-FFF2-40B4-BE49-F238E27FC236}">
                <a16:creationId xmlns:a16="http://schemas.microsoft.com/office/drawing/2014/main" id="{DFB0C645-28A1-66E3-E2DE-CB9F4FEEFD72}"/>
              </a:ext>
            </a:extLst>
          </p:cNvPr>
          <p:cNvSpPr/>
          <p:nvPr userDrawn="1"/>
        </p:nvSpPr>
        <p:spPr>
          <a:xfrm flipH="1">
            <a:off x="4483099" y="217072"/>
            <a:ext cx="4063998" cy="3086100"/>
          </a:xfrm>
          <a:custGeom>
            <a:avLst/>
            <a:gdLst/>
            <a:ahLst/>
            <a:cxnLst/>
            <a:rect l="l" t="t" r="r" b="b"/>
            <a:pathLst>
              <a:path w="4255370" h="3159612">
                <a:moveTo>
                  <a:pt x="4255370" y="0"/>
                </a:moveTo>
                <a:lnTo>
                  <a:pt x="0" y="0"/>
                </a:lnTo>
                <a:lnTo>
                  <a:pt x="0" y="3159612"/>
                </a:lnTo>
                <a:lnTo>
                  <a:pt x="4255370" y="3159612"/>
                </a:lnTo>
                <a:lnTo>
                  <a:pt x="425537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dirty="0"/>
          </a:p>
        </p:txBody>
      </p:sp>
      <p:sp>
        <p:nvSpPr>
          <p:cNvPr id="5" name="Freeform 4">
            <a:extLst>
              <a:ext uri="{FF2B5EF4-FFF2-40B4-BE49-F238E27FC236}">
                <a16:creationId xmlns:a16="http://schemas.microsoft.com/office/drawing/2014/main" id="{C1AF0830-B3D0-CEFB-2F18-1FD097014701}"/>
              </a:ext>
            </a:extLst>
          </p:cNvPr>
          <p:cNvSpPr/>
          <p:nvPr userDrawn="1"/>
        </p:nvSpPr>
        <p:spPr>
          <a:xfrm>
            <a:off x="0" y="1612915"/>
            <a:ext cx="4064000" cy="88669"/>
          </a:xfrm>
          <a:custGeom>
            <a:avLst/>
            <a:gdLst/>
            <a:ahLst/>
            <a:cxnLst/>
            <a:rect l="l" t="t" r="r" b="b"/>
            <a:pathLst>
              <a:path w="7315200" h="159604">
                <a:moveTo>
                  <a:pt x="0" y="0"/>
                </a:moveTo>
                <a:lnTo>
                  <a:pt x="7315200" y="0"/>
                </a:lnTo>
                <a:lnTo>
                  <a:pt x="7315200" y="159605"/>
                </a:lnTo>
                <a:lnTo>
                  <a:pt x="0" y="159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a-DK"/>
          </a:p>
        </p:txBody>
      </p:sp>
      <p:sp>
        <p:nvSpPr>
          <p:cNvPr id="10" name="Pladsholder til tekst 9">
            <a:extLst>
              <a:ext uri="{FF2B5EF4-FFF2-40B4-BE49-F238E27FC236}">
                <a16:creationId xmlns:a16="http://schemas.microsoft.com/office/drawing/2014/main" id="{12CA4F11-1212-47A6-0F52-63F5125A09C3}"/>
              </a:ext>
            </a:extLst>
          </p:cNvPr>
          <p:cNvSpPr>
            <a:spLocks noGrp="1"/>
          </p:cNvSpPr>
          <p:nvPr>
            <p:ph type="body" sz="quarter" idx="10" hasCustomPrompt="1"/>
          </p:nvPr>
        </p:nvSpPr>
        <p:spPr>
          <a:xfrm>
            <a:off x="419100" y="971550"/>
            <a:ext cx="3552825" cy="641350"/>
          </a:xfrm>
          <a:prstGeom prst="rect">
            <a:avLst/>
          </a:prstGeom>
        </p:spPr>
        <p:txBody>
          <a:bodyPr/>
          <a:lstStyle>
            <a:lvl1pPr marL="0" indent="0">
              <a:buNone/>
              <a:defRPr sz="2500">
                <a:solidFill>
                  <a:schemeClr val="bg2"/>
                </a:solidFill>
                <a:latin typeface="NeuzeitGroBla" panose="00000A00000000000000" pitchFamily="50" charset="0"/>
              </a:defRPr>
            </a:lvl1pPr>
          </a:lstStyle>
          <a:p>
            <a:pPr lvl="0"/>
            <a:r>
              <a:rPr lang="da-DK" dirty="0"/>
              <a:t>Nøglespørgsmål</a:t>
            </a:r>
          </a:p>
        </p:txBody>
      </p:sp>
      <p:sp>
        <p:nvSpPr>
          <p:cNvPr id="11" name="Pladsholder til tekst 9">
            <a:extLst>
              <a:ext uri="{FF2B5EF4-FFF2-40B4-BE49-F238E27FC236}">
                <a16:creationId xmlns:a16="http://schemas.microsoft.com/office/drawing/2014/main" id="{03145AF5-77E3-0744-E84F-A4C4C0785AE6}"/>
              </a:ext>
            </a:extLst>
          </p:cNvPr>
          <p:cNvSpPr>
            <a:spLocks noGrp="1"/>
          </p:cNvSpPr>
          <p:nvPr>
            <p:ph type="body" sz="quarter" idx="11" hasCustomPrompt="1"/>
          </p:nvPr>
        </p:nvSpPr>
        <p:spPr>
          <a:xfrm>
            <a:off x="419100" y="1933575"/>
            <a:ext cx="3552825" cy="3086100"/>
          </a:xfrm>
          <a:prstGeom prst="rect">
            <a:avLst/>
          </a:prstGeom>
        </p:spPr>
        <p:txBody>
          <a:bodyPr/>
          <a:lstStyle>
            <a:lvl1pPr marL="0" indent="0">
              <a:buNone/>
              <a:defRPr sz="1500">
                <a:solidFill>
                  <a:schemeClr val="bg2"/>
                </a:solidFill>
                <a:latin typeface="+mn-lt"/>
              </a:defRPr>
            </a:lvl1pPr>
          </a:lstStyle>
          <a:p>
            <a:pPr marL="0" marR="0" lvl="0" indent="0" algn="just" defTabSz="914400" rtl="0" eaLnBrk="1" fontAlgn="auto" latinLnBrk="0" hangingPunct="1">
              <a:lnSpc>
                <a:spcPts val="28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Skriv</a:t>
            </a:r>
            <a:r>
              <a:rPr kumimoji="0" lang="en-US" sz="18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8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dit</a:t>
            </a:r>
            <a:r>
              <a:rPr kumimoji="0" lang="en-US" sz="18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8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nøglespørgsmål</a:t>
            </a:r>
            <a:r>
              <a:rPr kumimoji="0" lang="en-US" sz="18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her</a:t>
            </a:r>
          </a:p>
          <a:p>
            <a:pPr lvl="0"/>
            <a:endParaRPr lang="da-DK" dirty="0"/>
          </a:p>
        </p:txBody>
      </p:sp>
      <p:sp>
        <p:nvSpPr>
          <p:cNvPr id="12" name="Pladsholder til tekst 90">
            <a:extLst>
              <a:ext uri="{FF2B5EF4-FFF2-40B4-BE49-F238E27FC236}">
                <a16:creationId xmlns:a16="http://schemas.microsoft.com/office/drawing/2014/main" id="{36E45E3B-F4C7-7C16-40C5-9AC2AE0394D6}"/>
              </a:ext>
            </a:extLst>
          </p:cNvPr>
          <p:cNvSpPr>
            <a:spLocks noGrp="1"/>
          </p:cNvSpPr>
          <p:nvPr>
            <p:ph type="body" sz="quarter" idx="35" hasCustomPrompt="1"/>
          </p:nvPr>
        </p:nvSpPr>
        <p:spPr>
          <a:xfrm>
            <a:off x="4071156" y="3812044"/>
            <a:ext cx="4268067" cy="1500478"/>
          </a:xfrm>
          <a:prstGeom prst="rect">
            <a:avLst/>
          </a:prstGeom>
          <a:solidFill>
            <a:schemeClr val="accent6"/>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da-DK" dirty="0"/>
              <a:t>Brug dette slide til et nøglespørgsmål. Du kan bruge Wilke-manden og taleboblen til at skrive uddybe, hvorfor denne problemstilling er vigtig. Skift den evt. ud med din egen figur hvis det giver mening</a:t>
            </a:r>
          </a:p>
        </p:txBody>
      </p:sp>
      <p:sp>
        <p:nvSpPr>
          <p:cNvPr id="13" name="Pladsholder til tekst 9">
            <a:extLst>
              <a:ext uri="{FF2B5EF4-FFF2-40B4-BE49-F238E27FC236}">
                <a16:creationId xmlns:a16="http://schemas.microsoft.com/office/drawing/2014/main" id="{95A93BA8-424C-B3FD-4C52-FBB090051570}"/>
              </a:ext>
            </a:extLst>
          </p:cNvPr>
          <p:cNvSpPr>
            <a:spLocks noGrp="1"/>
          </p:cNvSpPr>
          <p:nvPr>
            <p:ph type="body" sz="quarter" idx="36" hasCustomPrompt="1"/>
          </p:nvPr>
        </p:nvSpPr>
        <p:spPr>
          <a:xfrm>
            <a:off x="5027898" y="835503"/>
            <a:ext cx="2974400" cy="1554793"/>
          </a:xfrm>
          <a:prstGeom prst="rect">
            <a:avLst/>
          </a:prstGeom>
        </p:spPr>
        <p:txBody>
          <a:bodyPr/>
          <a:lstStyle>
            <a:lvl1pPr marL="0" indent="0" algn="ctr">
              <a:buNone/>
              <a:defRPr sz="1500">
                <a:solidFill>
                  <a:schemeClr val="tx1"/>
                </a:solidFill>
                <a:latin typeface="Ink Free" panose="03080402000500000000" pitchFamily="66" charset="0"/>
              </a:defRPr>
            </a:lvl1pPr>
          </a:lstStyle>
          <a:p>
            <a:pPr lvl="0"/>
            <a:r>
              <a:rPr lang="da-DK" dirty="0"/>
              <a:t>Tekst her…</a:t>
            </a:r>
          </a:p>
        </p:txBody>
      </p:sp>
    </p:spTree>
    <p:extLst>
      <p:ext uri="{BB962C8B-B14F-4D97-AF65-F5344CB8AC3E}">
        <p14:creationId xmlns:p14="http://schemas.microsoft.com/office/powerpoint/2010/main" val="711337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øglespørgsmål talebobbel kvinde">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FB0C645-28A1-66E3-E2DE-CB9F4FEEFD72}"/>
              </a:ext>
            </a:extLst>
          </p:cNvPr>
          <p:cNvSpPr/>
          <p:nvPr userDrawn="1"/>
        </p:nvSpPr>
        <p:spPr>
          <a:xfrm flipH="1">
            <a:off x="4483099" y="217072"/>
            <a:ext cx="4063998" cy="3086100"/>
          </a:xfrm>
          <a:custGeom>
            <a:avLst/>
            <a:gdLst/>
            <a:ahLst/>
            <a:cxnLst/>
            <a:rect l="l" t="t" r="r" b="b"/>
            <a:pathLst>
              <a:path w="4255370" h="3159612">
                <a:moveTo>
                  <a:pt x="4255370" y="0"/>
                </a:moveTo>
                <a:lnTo>
                  <a:pt x="0" y="0"/>
                </a:lnTo>
                <a:lnTo>
                  <a:pt x="0" y="3159612"/>
                </a:lnTo>
                <a:lnTo>
                  <a:pt x="4255370" y="3159612"/>
                </a:lnTo>
                <a:lnTo>
                  <a:pt x="42553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dirty="0"/>
          </a:p>
        </p:txBody>
      </p:sp>
      <p:sp>
        <p:nvSpPr>
          <p:cNvPr id="5" name="Freeform 4">
            <a:extLst>
              <a:ext uri="{FF2B5EF4-FFF2-40B4-BE49-F238E27FC236}">
                <a16:creationId xmlns:a16="http://schemas.microsoft.com/office/drawing/2014/main" id="{C1AF0830-B3D0-CEFB-2F18-1FD097014701}"/>
              </a:ext>
            </a:extLst>
          </p:cNvPr>
          <p:cNvSpPr/>
          <p:nvPr userDrawn="1"/>
        </p:nvSpPr>
        <p:spPr>
          <a:xfrm>
            <a:off x="0" y="1612915"/>
            <a:ext cx="4064000" cy="88669"/>
          </a:xfrm>
          <a:custGeom>
            <a:avLst/>
            <a:gdLst/>
            <a:ahLst/>
            <a:cxnLst/>
            <a:rect l="l" t="t" r="r" b="b"/>
            <a:pathLst>
              <a:path w="7315200" h="159604">
                <a:moveTo>
                  <a:pt x="0" y="0"/>
                </a:moveTo>
                <a:lnTo>
                  <a:pt x="7315200" y="0"/>
                </a:lnTo>
                <a:lnTo>
                  <a:pt x="7315200" y="159605"/>
                </a:lnTo>
                <a:lnTo>
                  <a:pt x="0" y="1596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10" name="Pladsholder til tekst 9">
            <a:extLst>
              <a:ext uri="{FF2B5EF4-FFF2-40B4-BE49-F238E27FC236}">
                <a16:creationId xmlns:a16="http://schemas.microsoft.com/office/drawing/2014/main" id="{12CA4F11-1212-47A6-0F52-63F5125A09C3}"/>
              </a:ext>
            </a:extLst>
          </p:cNvPr>
          <p:cNvSpPr>
            <a:spLocks noGrp="1"/>
          </p:cNvSpPr>
          <p:nvPr>
            <p:ph type="body" sz="quarter" idx="10" hasCustomPrompt="1"/>
          </p:nvPr>
        </p:nvSpPr>
        <p:spPr>
          <a:xfrm>
            <a:off x="419100" y="971550"/>
            <a:ext cx="3552825" cy="641350"/>
          </a:xfrm>
          <a:prstGeom prst="rect">
            <a:avLst/>
          </a:prstGeom>
        </p:spPr>
        <p:txBody>
          <a:bodyPr/>
          <a:lstStyle>
            <a:lvl1pPr marL="0" indent="0">
              <a:buNone/>
              <a:defRPr sz="2500">
                <a:solidFill>
                  <a:schemeClr val="bg2"/>
                </a:solidFill>
                <a:latin typeface="NeuzeitGroBla" panose="00000A00000000000000" pitchFamily="50" charset="0"/>
              </a:defRPr>
            </a:lvl1pPr>
          </a:lstStyle>
          <a:p>
            <a:pPr lvl="0"/>
            <a:r>
              <a:rPr lang="da-DK" dirty="0"/>
              <a:t>Nøglespørgsmål</a:t>
            </a:r>
          </a:p>
        </p:txBody>
      </p:sp>
      <p:sp>
        <p:nvSpPr>
          <p:cNvPr id="11" name="Pladsholder til tekst 9">
            <a:extLst>
              <a:ext uri="{FF2B5EF4-FFF2-40B4-BE49-F238E27FC236}">
                <a16:creationId xmlns:a16="http://schemas.microsoft.com/office/drawing/2014/main" id="{03145AF5-77E3-0744-E84F-A4C4C0785AE6}"/>
              </a:ext>
            </a:extLst>
          </p:cNvPr>
          <p:cNvSpPr>
            <a:spLocks noGrp="1"/>
          </p:cNvSpPr>
          <p:nvPr>
            <p:ph type="body" sz="quarter" idx="11" hasCustomPrompt="1"/>
          </p:nvPr>
        </p:nvSpPr>
        <p:spPr>
          <a:xfrm>
            <a:off x="419100" y="1933575"/>
            <a:ext cx="3552825" cy="3086100"/>
          </a:xfrm>
          <a:prstGeom prst="rect">
            <a:avLst/>
          </a:prstGeom>
        </p:spPr>
        <p:txBody>
          <a:bodyPr/>
          <a:lstStyle>
            <a:lvl1pPr marL="0" indent="0">
              <a:buNone/>
              <a:defRPr sz="1500">
                <a:solidFill>
                  <a:schemeClr val="bg2"/>
                </a:solidFill>
                <a:latin typeface="+mn-lt"/>
              </a:defRPr>
            </a:lvl1pPr>
          </a:lstStyle>
          <a:p>
            <a:pPr marL="0" marR="0" lvl="0" indent="0" algn="just" defTabSz="914400" rtl="0" eaLnBrk="1" fontAlgn="auto" latinLnBrk="0" hangingPunct="1">
              <a:lnSpc>
                <a:spcPts val="28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Skriv</a:t>
            </a:r>
            <a:r>
              <a:rPr kumimoji="0" lang="en-US" sz="18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8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dit</a:t>
            </a:r>
            <a:r>
              <a:rPr kumimoji="0" lang="en-US" sz="18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8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nøglespørgsmål</a:t>
            </a:r>
            <a:r>
              <a:rPr kumimoji="0" lang="en-US" sz="18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her</a:t>
            </a:r>
          </a:p>
          <a:p>
            <a:pPr lvl="0"/>
            <a:endParaRPr lang="da-DK" dirty="0"/>
          </a:p>
        </p:txBody>
      </p:sp>
      <p:sp>
        <p:nvSpPr>
          <p:cNvPr id="12" name="Pladsholder til tekst 90">
            <a:extLst>
              <a:ext uri="{FF2B5EF4-FFF2-40B4-BE49-F238E27FC236}">
                <a16:creationId xmlns:a16="http://schemas.microsoft.com/office/drawing/2014/main" id="{36E45E3B-F4C7-7C16-40C5-9AC2AE0394D6}"/>
              </a:ext>
            </a:extLst>
          </p:cNvPr>
          <p:cNvSpPr>
            <a:spLocks noGrp="1"/>
          </p:cNvSpPr>
          <p:nvPr>
            <p:ph type="body" sz="quarter" idx="35" hasCustomPrompt="1"/>
          </p:nvPr>
        </p:nvSpPr>
        <p:spPr>
          <a:xfrm>
            <a:off x="4071156" y="3812044"/>
            <a:ext cx="4268067" cy="1500478"/>
          </a:xfrm>
          <a:prstGeom prst="rect">
            <a:avLst/>
          </a:prstGeom>
          <a:solidFill>
            <a:schemeClr val="accent6"/>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da-DK" dirty="0"/>
              <a:t>Brug dette slide til et nøglespørgsmål. Du kan bruge Wilke-kvinden og taleboblen til at skrive uddybe, hvorfor denne problemstilling er vigtig. Skift den evt. ud med din egen figur hvis det giver mening</a:t>
            </a:r>
          </a:p>
        </p:txBody>
      </p:sp>
      <p:sp>
        <p:nvSpPr>
          <p:cNvPr id="13" name="Pladsholder til tekst 9">
            <a:extLst>
              <a:ext uri="{FF2B5EF4-FFF2-40B4-BE49-F238E27FC236}">
                <a16:creationId xmlns:a16="http://schemas.microsoft.com/office/drawing/2014/main" id="{95A93BA8-424C-B3FD-4C52-FBB090051570}"/>
              </a:ext>
            </a:extLst>
          </p:cNvPr>
          <p:cNvSpPr>
            <a:spLocks noGrp="1"/>
          </p:cNvSpPr>
          <p:nvPr>
            <p:ph type="body" sz="quarter" idx="36" hasCustomPrompt="1"/>
          </p:nvPr>
        </p:nvSpPr>
        <p:spPr>
          <a:xfrm>
            <a:off x="5027898" y="835503"/>
            <a:ext cx="2974400" cy="1554793"/>
          </a:xfrm>
          <a:prstGeom prst="rect">
            <a:avLst/>
          </a:prstGeom>
        </p:spPr>
        <p:txBody>
          <a:bodyPr/>
          <a:lstStyle>
            <a:lvl1pPr marL="0" indent="0" algn="ctr">
              <a:buNone/>
              <a:defRPr sz="1500">
                <a:solidFill>
                  <a:schemeClr val="tx1"/>
                </a:solidFill>
                <a:latin typeface="Ink Free" panose="03080402000500000000" pitchFamily="66" charset="0"/>
              </a:defRPr>
            </a:lvl1pPr>
          </a:lstStyle>
          <a:p>
            <a:pPr lvl="0"/>
            <a:r>
              <a:rPr lang="da-DK" dirty="0"/>
              <a:t>Tekst her…</a:t>
            </a:r>
          </a:p>
        </p:txBody>
      </p:sp>
      <p:pic>
        <p:nvPicPr>
          <p:cNvPr id="2" name="Billede 1">
            <a:extLst>
              <a:ext uri="{FF2B5EF4-FFF2-40B4-BE49-F238E27FC236}">
                <a16:creationId xmlns:a16="http://schemas.microsoft.com/office/drawing/2014/main" id="{CF55365A-7C95-9C36-BD0B-41B2BFB9206A}"/>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7784493" y="2460154"/>
            <a:ext cx="2459102" cy="3266421"/>
          </a:xfrm>
          <a:prstGeom prst="rect">
            <a:avLst/>
          </a:prstGeom>
        </p:spPr>
      </p:pic>
    </p:spTree>
    <p:extLst>
      <p:ext uri="{BB962C8B-B14F-4D97-AF65-F5344CB8AC3E}">
        <p14:creationId xmlns:p14="http://schemas.microsoft.com/office/powerpoint/2010/main" val="1031461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Nøglespørgsmål talebobbel egen karakter">
    <p:bg>
      <p:bgPr>
        <a:solidFill>
          <a:schemeClr val="accent1"/>
        </a:soli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DFB0C645-28A1-66E3-E2DE-CB9F4FEEFD72}"/>
              </a:ext>
            </a:extLst>
          </p:cNvPr>
          <p:cNvSpPr/>
          <p:nvPr userDrawn="1"/>
        </p:nvSpPr>
        <p:spPr>
          <a:xfrm flipH="1">
            <a:off x="4483099" y="217072"/>
            <a:ext cx="4063998" cy="3086100"/>
          </a:xfrm>
          <a:custGeom>
            <a:avLst/>
            <a:gdLst/>
            <a:ahLst/>
            <a:cxnLst/>
            <a:rect l="l" t="t" r="r" b="b"/>
            <a:pathLst>
              <a:path w="4255370" h="3159612">
                <a:moveTo>
                  <a:pt x="4255370" y="0"/>
                </a:moveTo>
                <a:lnTo>
                  <a:pt x="0" y="0"/>
                </a:lnTo>
                <a:lnTo>
                  <a:pt x="0" y="3159612"/>
                </a:lnTo>
                <a:lnTo>
                  <a:pt x="4255370" y="3159612"/>
                </a:lnTo>
                <a:lnTo>
                  <a:pt x="425537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dirty="0"/>
          </a:p>
        </p:txBody>
      </p:sp>
      <p:sp>
        <p:nvSpPr>
          <p:cNvPr id="5" name="Freeform 4">
            <a:extLst>
              <a:ext uri="{FF2B5EF4-FFF2-40B4-BE49-F238E27FC236}">
                <a16:creationId xmlns:a16="http://schemas.microsoft.com/office/drawing/2014/main" id="{C1AF0830-B3D0-CEFB-2F18-1FD097014701}"/>
              </a:ext>
            </a:extLst>
          </p:cNvPr>
          <p:cNvSpPr/>
          <p:nvPr userDrawn="1"/>
        </p:nvSpPr>
        <p:spPr>
          <a:xfrm>
            <a:off x="0" y="1612915"/>
            <a:ext cx="4064000" cy="88669"/>
          </a:xfrm>
          <a:custGeom>
            <a:avLst/>
            <a:gdLst/>
            <a:ahLst/>
            <a:cxnLst/>
            <a:rect l="l" t="t" r="r" b="b"/>
            <a:pathLst>
              <a:path w="7315200" h="159604">
                <a:moveTo>
                  <a:pt x="0" y="0"/>
                </a:moveTo>
                <a:lnTo>
                  <a:pt x="7315200" y="0"/>
                </a:lnTo>
                <a:lnTo>
                  <a:pt x="7315200" y="159605"/>
                </a:lnTo>
                <a:lnTo>
                  <a:pt x="0" y="1596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a:p>
        </p:txBody>
      </p:sp>
      <p:sp>
        <p:nvSpPr>
          <p:cNvPr id="10" name="Pladsholder til tekst 9">
            <a:extLst>
              <a:ext uri="{FF2B5EF4-FFF2-40B4-BE49-F238E27FC236}">
                <a16:creationId xmlns:a16="http://schemas.microsoft.com/office/drawing/2014/main" id="{12CA4F11-1212-47A6-0F52-63F5125A09C3}"/>
              </a:ext>
            </a:extLst>
          </p:cNvPr>
          <p:cNvSpPr>
            <a:spLocks noGrp="1"/>
          </p:cNvSpPr>
          <p:nvPr>
            <p:ph type="body" sz="quarter" idx="10" hasCustomPrompt="1"/>
          </p:nvPr>
        </p:nvSpPr>
        <p:spPr>
          <a:xfrm>
            <a:off x="419100" y="971550"/>
            <a:ext cx="3552825" cy="641350"/>
          </a:xfrm>
          <a:prstGeom prst="rect">
            <a:avLst/>
          </a:prstGeom>
        </p:spPr>
        <p:txBody>
          <a:bodyPr/>
          <a:lstStyle>
            <a:lvl1pPr marL="0" indent="0">
              <a:buNone/>
              <a:defRPr sz="2500">
                <a:solidFill>
                  <a:schemeClr val="bg2"/>
                </a:solidFill>
                <a:latin typeface="NeuzeitGroBla" panose="00000A00000000000000" pitchFamily="50" charset="0"/>
              </a:defRPr>
            </a:lvl1pPr>
          </a:lstStyle>
          <a:p>
            <a:pPr lvl="0"/>
            <a:r>
              <a:rPr lang="da-DK" dirty="0"/>
              <a:t>Nøglespørgsmål</a:t>
            </a:r>
          </a:p>
        </p:txBody>
      </p:sp>
      <p:sp>
        <p:nvSpPr>
          <p:cNvPr id="11" name="Pladsholder til tekst 9">
            <a:extLst>
              <a:ext uri="{FF2B5EF4-FFF2-40B4-BE49-F238E27FC236}">
                <a16:creationId xmlns:a16="http://schemas.microsoft.com/office/drawing/2014/main" id="{03145AF5-77E3-0744-E84F-A4C4C0785AE6}"/>
              </a:ext>
            </a:extLst>
          </p:cNvPr>
          <p:cNvSpPr>
            <a:spLocks noGrp="1"/>
          </p:cNvSpPr>
          <p:nvPr>
            <p:ph type="body" sz="quarter" idx="11" hasCustomPrompt="1"/>
          </p:nvPr>
        </p:nvSpPr>
        <p:spPr>
          <a:xfrm>
            <a:off x="419100" y="1933575"/>
            <a:ext cx="3552825" cy="3086100"/>
          </a:xfrm>
          <a:prstGeom prst="rect">
            <a:avLst/>
          </a:prstGeom>
        </p:spPr>
        <p:txBody>
          <a:bodyPr/>
          <a:lstStyle>
            <a:lvl1pPr marL="0" indent="0">
              <a:buNone/>
              <a:defRPr sz="1500">
                <a:solidFill>
                  <a:schemeClr val="bg2"/>
                </a:solidFill>
                <a:latin typeface="+mn-lt"/>
              </a:defRPr>
            </a:lvl1pPr>
          </a:lstStyle>
          <a:p>
            <a:pPr marL="0" marR="0" lvl="0" indent="0" algn="just" defTabSz="914400" rtl="0" eaLnBrk="1" fontAlgn="auto" latinLnBrk="0" hangingPunct="1">
              <a:lnSpc>
                <a:spcPts val="28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Skriv</a:t>
            </a:r>
            <a:r>
              <a:rPr kumimoji="0" lang="en-US" sz="18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8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dit</a:t>
            </a:r>
            <a:r>
              <a:rPr kumimoji="0" lang="en-US" sz="18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8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nøglespørgsmål</a:t>
            </a:r>
            <a:r>
              <a:rPr kumimoji="0" lang="en-US" sz="18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her</a:t>
            </a:r>
          </a:p>
          <a:p>
            <a:pPr lvl="0"/>
            <a:endParaRPr lang="da-DK" dirty="0"/>
          </a:p>
        </p:txBody>
      </p:sp>
      <p:sp>
        <p:nvSpPr>
          <p:cNvPr id="13" name="Pladsholder til tekst 9">
            <a:extLst>
              <a:ext uri="{FF2B5EF4-FFF2-40B4-BE49-F238E27FC236}">
                <a16:creationId xmlns:a16="http://schemas.microsoft.com/office/drawing/2014/main" id="{95A93BA8-424C-B3FD-4C52-FBB090051570}"/>
              </a:ext>
            </a:extLst>
          </p:cNvPr>
          <p:cNvSpPr>
            <a:spLocks noGrp="1"/>
          </p:cNvSpPr>
          <p:nvPr>
            <p:ph type="body" sz="quarter" idx="36" hasCustomPrompt="1"/>
          </p:nvPr>
        </p:nvSpPr>
        <p:spPr>
          <a:xfrm>
            <a:off x="5027898" y="835503"/>
            <a:ext cx="2974400" cy="1554793"/>
          </a:xfrm>
          <a:prstGeom prst="rect">
            <a:avLst/>
          </a:prstGeom>
        </p:spPr>
        <p:txBody>
          <a:bodyPr/>
          <a:lstStyle>
            <a:lvl1pPr marL="0" indent="0" algn="ctr">
              <a:buNone/>
              <a:defRPr sz="1500">
                <a:solidFill>
                  <a:schemeClr val="tx1"/>
                </a:solidFill>
                <a:latin typeface="Ink Free" panose="03080402000500000000" pitchFamily="66" charset="0"/>
              </a:defRPr>
            </a:lvl1pPr>
          </a:lstStyle>
          <a:p>
            <a:pPr lvl="0"/>
            <a:r>
              <a:rPr lang="da-DK" dirty="0"/>
              <a:t>Tekst her…</a:t>
            </a:r>
          </a:p>
        </p:txBody>
      </p:sp>
      <p:sp>
        <p:nvSpPr>
          <p:cNvPr id="6" name="Pladsholder til billede 5">
            <a:extLst>
              <a:ext uri="{FF2B5EF4-FFF2-40B4-BE49-F238E27FC236}">
                <a16:creationId xmlns:a16="http://schemas.microsoft.com/office/drawing/2014/main" id="{FAE07D59-3F49-9A86-8BE6-5CE9B312FFF4}"/>
              </a:ext>
            </a:extLst>
          </p:cNvPr>
          <p:cNvSpPr>
            <a:spLocks noGrp="1"/>
          </p:cNvSpPr>
          <p:nvPr>
            <p:ph type="pic" sz="quarter" idx="37"/>
          </p:nvPr>
        </p:nvSpPr>
        <p:spPr>
          <a:xfrm>
            <a:off x="7789863" y="2390297"/>
            <a:ext cx="2370137" cy="3324704"/>
          </a:xfrm>
          <a:prstGeom prst="rect">
            <a:avLst/>
          </a:prstGeom>
        </p:spPr>
        <p:txBody>
          <a:bodyPr/>
          <a:lstStyle/>
          <a:p>
            <a:r>
              <a:rPr lang="da-DK"/>
              <a:t>Klik på ikonet for at tilføje et billede</a:t>
            </a:r>
            <a:endParaRPr lang="da-DK" dirty="0"/>
          </a:p>
        </p:txBody>
      </p:sp>
      <p:sp>
        <p:nvSpPr>
          <p:cNvPr id="12" name="Pladsholder til tekst 90">
            <a:extLst>
              <a:ext uri="{FF2B5EF4-FFF2-40B4-BE49-F238E27FC236}">
                <a16:creationId xmlns:a16="http://schemas.microsoft.com/office/drawing/2014/main" id="{36E45E3B-F4C7-7C16-40C5-9AC2AE0394D6}"/>
              </a:ext>
            </a:extLst>
          </p:cNvPr>
          <p:cNvSpPr>
            <a:spLocks noGrp="1"/>
          </p:cNvSpPr>
          <p:nvPr>
            <p:ph type="body" sz="quarter" idx="35" hasCustomPrompt="1"/>
          </p:nvPr>
        </p:nvSpPr>
        <p:spPr>
          <a:xfrm>
            <a:off x="4152280" y="3302410"/>
            <a:ext cx="3637583" cy="2195518"/>
          </a:xfrm>
          <a:prstGeom prst="rect">
            <a:avLst/>
          </a:prstGeom>
          <a:solidFill>
            <a:schemeClr val="accent6"/>
          </a:solidFill>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r>
              <a:rPr lang="da-DK" dirty="0"/>
              <a:t>Brug dette slide til et nøglespørgsmål. Du kan bruge din egen karakter, som ligger i mappen her: "W:\Marketing\Billedbank\Kollegaer\Karakterer - Wilke medarbejdere” og taleboblen til at skrive uddybe, hvorfor denne problemstilling er vigtig. Skift den evt. ud med din egen figur hvis det giver mening</a:t>
            </a:r>
          </a:p>
        </p:txBody>
      </p:sp>
    </p:spTree>
    <p:extLst>
      <p:ext uri="{BB962C8B-B14F-4D97-AF65-F5344CB8AC3E}">
        <p14:creationId xmlns:p14="http://schemas.microsoft.com/office/powerpoint/2010/main" val="3004487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
    <p:bg>
      <p:bgPr>
        <a:solidFill>
          <a:schemeClr val="accent3">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8A74F18-5AC5-4EE5-9A66-F8055C230EB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8" name="Tekstfelt 7">
            <a:extLst>
              <a:ext uri="{FF2B5EF4-FFF2-40B4-BE49-F238E27FC236}">
                <a16:creationId xmlns:a16="http://schemas.microsoft.com/office/drawing/2014/main" id="{4CA7AA7F-E7E7-1611-9B19-065133FE4C75}"/>
              </a:ext>
            </a:extLst>
          </p:cNvPr>
          <p:cNvSpPr txBox="1"/>
          <p:nvPr userDrawn="1"/>
        </p:nvSpPr>
        <p:spPr>
          <a:xfrm>
            <a:off x="0" y="2209428"/>
            <a:ext cx="10159999" cy="1323439"/>
          </a:xfrm>
          <a:prstGeom prst="rect">
            <a:avLst/>
          </a:prstGeom>
          <a:noFill/>
        </p:spPr>
        <p:txBody>
          <a:bodyPr wrap="square" rtlCol="0">
            <a:spAutoFit/>
          </a:bodyPr>
          <a:lstStyle/>
          <a:p>
            <a:pPr algn="ctr"/>
            <a:r>
              <a:rPr lang="da-DK" sz="8000" dirty="0">
                <a:solidFill>
                  <a:schemeClr val="bg1"/>
                </a:solidFill>
                <a:latin typeface="NeuzeitGroBla" panose="00000A00000000000000" pitchFamily="50" charset="0"/>
              </a:rPr>
              <a:t>PROCES</a:t>
            </a:r>
          </a:p>
        </p:txBody>
      </p:sp>
    </p:spTree>
    <p:extLst>
      <p:ext uri="{BB962C8B-B14F-4D97-AF65-F5344CB8AC3E}">
        <p14:creationId xmlns:p14="http://schemas.microsoft.com/office/powerpoint/2010/main" val="2831009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ces 6 trin">
    <p:spTree>
      <p:nvGrpSpPr>
        <p:cNvPr id="1" name=""/>
        <p:cNvGrpSpPr/>
        <p:nvPr/>
      </p:nvGrpSpPr>
      <p:grpSpPr>
        <a:xfrm>
          <a:off x="0" y="0"/>
          <a:ext cx="0" cy="0"/>
          <a:chOff x="0" y="0"/>
          <a:chExt cx="0" cy="0"/>
        </a:xfrm>
      </p:grpSpPr>
      <p:sp>
        <p:nvSpPr>
          <p:cNvPr id="3" name="Pladsholder til tekst 51">
            <a:extLst>
              <a:ext uri="{FF2B5EF4-FFF2-40B4-BE49-F238E27FC236}">
                <a16:creationId xmlns:a16="http://schemas.microsoft.com/office/drawing/2014/main" id="{6C04CF1D-94C9-E398-DA2C-33A202E0EC81}"/>
              </a:ext>
            </a:extLst>
          </p:cNvPr>
          <p:cNvSpPr>
            <a:spLocks noGrp="1"/>
          </p:cNvSpPr>
          <p:nvPr>
            <p:ph type="body" sz="quarter" idx="10" hasCustomPrompt="1"/>
          </p:nvPr>
        </p:nvSpPr>
        <p:spPr>
          <a:xfrm>
            <a:off x="358775" y="120650"/>
            <a:ext cx="8969697"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4" name="Pladsholder til tekst 53">
            <a:extLst>
              <a:ext uri="{FF2B5EF4-FFF2-40B4-BE49-F238E27FC236}">
                <a16:creationId xmlns:a16="http://schemas.microsoft.com/office/drawing/2014/main" id="{AA8D25BB-A768-9855-D745-C8C7A38BAA42}"/>
              </a:ext>
            </a:extLst>
          </p:cNvPr>
          <p:cNvSpPr>
            <a:spLocks noGrp="1"/>
          </p:cNvSpPr>
          <p:nvPr>
            <p:ph type="body" sz="quarter" idx="11" hasCustomPrompt="1"/>
          </p:nvPr>
        </p:nvSpPr>
        <p:spPr>
          <a:xfrm>
            <a:off x="358775" y="336550"/>
            <a:ext cx="8969697" cy="454025"/>
          </a:xfrm>
          <a:prstGeom prst="rect">
            <a:avLst/>
          </a:prstGeom>
        </p:spPr>
        <p:txBody>
          <a:bodyPr/>
          <a:lstStyle>
            <a:lvl1pPr marL="0" indent="0">
              <a:buNone/>
              <a:defRPr sz="2200">
                <a:latin typeface="+mj-lt"/>
              </a:defRPr>
            </a:lvl1pPr>
          </a:lstStyle>
          <a:p>
            <a:pPr lvl="0"/>
            <a:r>
              <a:rPr lang="da-DK" dirty="0"/>
              <a:t>Overskrift</a:t>
            </a:r>
          </a:p>
        </p:txBody>
      </p:sp>
      <p:pic>
        <p:nvPicPr>
          <p:cNvPr id="29" name="Billede 28">
            <a:extLst>
              <a:ext uri="{FF2B5EF4-FFF2-40B4-BE49-F238E27FC236}">
                <a16:creationId xmlns:a16="http://schemas.microsoft.com/office/drawing/2014/main" id="{F70557CD-3DDC-C3F8-780C-D0E25D2B17AA}"/>
              </a:ext>
            </a:extLst>
          </p:cNvPr>
          <p:cNvPicPr>
            <a:picLocks noChangeAspect="1"/>
          </p:cNvPicPr>
          <p:nvPr userDrawn="1"/>
        </p:nvPicPr>
        <p:blipFill>
          <a:blip r:embed="rId2"/>
          <a:srcRect l="4641" t="42725" r="7076" b="29544"/>
          <a:stretch>
            <a:fillRect/>
          </a:stretch>
        </p:blipFill>
        <p:spPr>
          <a:xfrm>
            <a:off x="471488" y="2178065"/>
            <a:ext cx="8969697" cy="1519729"/>
          </a:xfrm>
          <a:prstGeom prst="rect">
            <a:avLst/>
          </a:prstGeom>
        </p:spPr>
      </p:pic>
      <p:grpSp>
        <p:nvGrpSpPr>
          <p:cNvPr id="32" name="Gruppe 31">
            <a:extLst>
              <a:ext uri="{FF2B5EF4-FFF2-40B4-BE49-F238E27FC236}">
                <a16:creationId xmlns:a16="http://schemas.microsoft.com/office/drawing/2014/main" id="{3ACB0FDC-7E2C-6778-B9AD-76855DCB1006}"/>
              </a:ext>
            </a:extLst>
          </p:cNvPr>
          <p:cNvGrpSpPr/>
          <p:nvPr userDrawn="1"/>
        </p:nvGrpSpPr>
        <p:grpSpPr>
          <a:xfrm>
            <a:off x="1020664" y="993714"/>
            <a:ext cx="1656184" cy="1192773"/>
            <a:chOff x="1119560" y="913284"/>
            <a:chExt cx="1440160" cy="1192773"/>
          </a:xfrm>
        </p:grpSpPr>
        <p:sp>
          <p:nvSpPr>
            <p:cNvPr id="30" name="Rektangel: afrundede hjørner 29">
              <a:extLst>
                <a:ext uri="{FF2B5EF4-FFF2-40B4-BE49-F238E27FC236}">
                  <a16:creationId xmlns:a16="http://schemas.microsoft.com/office/drawing/2014/main" id="{55FC535B-A5C8-FAAF-0F75-E458E83C6011}"/>
                </a:ext>
              </a:extLst>
            </p:cNvPr>
            <p:cNvSpPr/>
            <p:nvPr userDrawn="1"/>
          </p:nvSpPr>
          <p:spPr>
            <a:xfrm>
              <a:off x="1119560" y="913284"/>
              <a:ext cx="1440160" cy="1192773"/>
            </a:xfrm>
            <a:prstGeom prst="roundRect">
              <a:avLst/>
            </a:prstGeom>
            <a:solidFill>
              <a:srgbClr val="4D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31" name="Rektangel 30">
              <a:extLst>
                <a:ext uri="{FF2B5EF4-FFF2-40B4-BE49-F238E27FC236}">
                  <a16:creationId xmlns:a16="http://schemas.microsoft.com/office/drawing/2014/main" id="{D53C6456-A659-BFD0-BF9B-20B56DF18393}"/>
                </a:ext>
              </a:extLst>
            </p:cNvPr>
            <p:cNvSpPr/>
            <p:nvPr userDrawn="1"/>
          </p:nvSpPr>
          <p:spPr>
            <a:xfrm>
              <a:off x="1119560" y="913284"/>
              <a:ext cx="1440160" cy="2880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grpSp>
      <p:sp>
        <p:nvSpPr>
          <p:cNvPr id="49" name="Pladsholder til tekst 48">
            <a:extLst>
              <a:ext uri="{FF2B5EF4-FFF2-40B4-BE49-F238E27FC236}">
                <a16:creationId xmlns:a16="http://schemas.microsoft.com/office/drawing/2014/main" id="{FA771918-1FE1-D9AC-DB1B-EFA538A62E3A}"/>
              </a:ext>
            </a:extLst>
          </p:cNvPr>
          <p:cNvSpPr>
            <a:spLocks noGrp="1"/>
          </p:cNvSpPr>
          <p:nvPr>
            <p:ph type="body" sz="quarter" idx="12" hasCustomPrompt="1"/>
          </p:nvPr>
        </p:nvSpPr>
        <p:spPr>
          <a:xfrm>
            <a:off x="1014492" y="993081"/>
            <a:ext cx="1656184" cy="288032"/>
          </a:xfrm>
          <a:prstGeom prst="rect">
            <a:avLst/>
          </a:prstGeom>
        </p:spPr>
        <p:txBody>
          <a:bodyPr/>
          <a:lstStyle>
            <a:lvl1pPr marL="0" indent="0" algn="ctr">
              <a:buNone/>
              <a:defRPr sz="1200" b="1">
                <a:solidFill>
                  <a:schemeClr val="bg1"/>
                </a:solidFill>
              </a:defRPr>
            </a:lvl1pPr>
          </a:lstStyle>
          <a:p>
            <a:pPr lvl="0"/>
            <a:r>
              <a:rPr lang="da-DK" dirty="0"/>
              <a:t>OVERSKRIFT</a:t>
            </a:r>
          </a:p>
        </p:txBody>
      </p:sp>
      <p:sp>
        <p:nvSpPr>
          <p:cNvPr id="50" name="Pladsholder til tekst 48">
            <a:extLst>
              <a:ext uri="{FF2B5EF4-FFF2-40B4-BE49-F238E27FC236}">
                <a16:creationId xmlns:a16="http://schemas.microsoft.com/office/drawing/2014/main" id="{44FAA6D9-FD95-52F1-CF93-12291394C7BD}"/>
              </a:ext>
            </a:extLst>
          </p:cNvPr>
          <p:cNvSpPr>
            <a:spLocks noGrp="1"/>
          </p:cNvSpPr>
          <p:nvPr>
            <p:ph type="body" sz="quarter" idx="13" hasCustomPrompt="1"/>
          </p:nvPr>
        </p:nvSpPr>
        <p:spPr>
          <a:xfrm>
            <a:off x="1014492" y="1301434"/>
            <a:ext cx="1656184" cy="884419"/>
          </a:xfrm>
          <a:prstGeom prst="rect">
            <a:avLst/>
          </a:prstGeom>
        </p:spPr>
        <p:txBody>
          <a:bodyPr/>
          <a:lstStyle>
            <a:lvl1pPr marL="0" indent="0" algn="ctr">
              <a:buNone/>
              <a:defRPr sz="1000">
                <a:solidFill>
                  <a:schemeClr val="bg1"/>
                </a:solidFill>
              </a:defRPr>
            </a:lvl1pPr>
          </a:lstStyle>
          <a:p>
            <a:pPr lvl="0"/>
            <a:r>
              <a:rPr lang="da-DK"/>
              <a:t>Forklaring</a:t>
            </a:r>
          </a:p>
        </p:txBody>
      </p:sp>
      <p:grpSp>
        <p:nvGrpSpPr>
          <p:cNvPr id="2" name="Gruppe 1">
            <a:extLst>
              <a:ext uri="{FF2B5EF4-FFF2-40B4-BE49-F238E27FC236}">
                <a16:creationId xmlns:a16="http://schemas.microsoft.com/office/drawing/2014/main" id="{8D121A98-1B43-2A5D-4610-8B0E27CFC3BD}"/>
              </a:ext>
            </a:extLst>
          </p:cNvPr>
          <p:cNvGrpSpPr/>
          <p:nvPr userDrawn="1"/>
        </p:nvGrpSpPr>
        <p:grpSpPr>
          <a:xfrm>
            <a:off x="3476208" y="993713"/>
            <a:ext cx="1656184" cy="1192773"/>
            <a:chOff x="1119560" y="913284"/>
            <a:chExt cx="1440160" cy="1192773"/>
          </a:xfrm>
        </p:grpSpPr>
        <p:sp>
          <p:nvSpPr>
            <p:cNvPr id="5" name="Rektangel: afrundede hjørner 4">
              <a:extLst>
                <a:ext uri="{FF2B5EF4-FFF2-40B4-BE49-F238E27FC236}">
                  <a16:creationId xmlns:a16="http://schemas.microsoft.com/office/drawing/2014/main" id="{8561A3C7-5E1F-DB29-2067-2BDC6F518A59}"/>
                </a:ext>
              </a:extLst>
            </p:cNvPr>
            <p:cNvSpPr/>
            <p:nvPr userDrawn="1"/>
          </p:nvSpPr>
          <p:spPr>
            <a:xfrm>
              <a:off x="1119560" y="913284"/>
              <a:ext cx="1440160" cy="1192773"/>
            </a:xfrm>
            <a:prstGeom prst="roundRect">
              <a:avLst/>
            </a:prstGeom>
            <a:solidFill>
              <a:srgbClr val="4D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6" name="Rektangel 5">
              <a:extLst>
                <a:ext uri="{FF2B5EF4-FFF2-40B4-BE49-F238E27FC236}">
                  <a16:creationId xmlns:a16="http://schemas.microsoft.com/office/drawing/2014/main" id="{2E083064-7F2C-B33D-89B0-C49A42D11304}"/>
                </a:ext>
              </a:extLst>
            </p:cNvPr>
            <p:cNvSpPr/>
            <p:nvPr userDrawn="1"/>
          </p:nvSpPr>
          <p:spPr>
            <a:xfrm>
              <a:off x="1119560" y="913284"/>
              <a:ext cx="1440160" cy="2880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grpSp>
      <p:grpSp>
        <p:nvGrpSpPr>
          <p:cNvPr id="7" name="Gruppe 6">
            <a:extLst>
              <a:ext uri="{FF2B5EF4-FFF2-40B4-BE49-F238E27FC236}">
                <a16:creationId xmlns:a16="http://schemas.microsoft.com/office/drawing/2014/main" id="{07C92B64-1614-C4C2-0983-D157217ED9E6}"/>
              </a:ext>
            </a:extLst>
          </p:cNvPr>
          <p:cNvGrpSpPr/>
          <p:nvPr userDrawn="1"/>
        </p:nvGrpSpPr>
        <p:grpSpPr>
          <a:xfrm>
            <a:off x="5944096" y="1006475"/>
            <a:ext cx="1656184" cy="1192773"/>
            <a:chOff x="1119560" y="913284"/>
            <a:chExt cx="1440160" cy="1192773"/>
          </a:xfrm>
        </p:grpSpPr>
        <p:sp>
          <p:nvSpPr>
            <p:cNvPr id="8" name="Rektangel: afrundede hjørner 7">
              <a:extLst>
                <a:ext uri="{FF2B5EF4-FFF2-40B4-BE49-F238E27FC236}">
                  <a16:creationId xmlns:a16="http://schemas.microsoft.com/office/drawing/2014/main" id="{2A82347A-91B7-D1EF-BA07-FA09ECD5A754}"/>
                </a:ext>
              </a:extLst>
            </p:cNvPr>
            <p:cNvSpPr/>
            <p:nvPr userDrawn="1"/>
          </p:nvSpPr>
          <p:spPr>
            <a:xfrm>
              <a:off x="1119560" y="913284"/>
              <a:ext cx="1440160" cy="1192773"/>
            </a:xfrm>
            <a:prstGeom prst="roundRect">
              <a:avLst/>
            </a:prstGeom>
            <a:solidFill>
              <a:srgbClr val="4D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9" name="Rektangel 8">
              <a:extLst>
                <a:ext uri="{FF2B5EF4-FFF2-40B4-BE49-F238E27FC236}">
                  <a16:creationId xmlns:a16="http://schemas.microsoft.com/office/drawing/2014/main" id="{16FB8226-7976-CE82-EB01-198D7AC9E6AF}"/>
                </a:ext>
              </a:extLst>
            </p:cNvPr>
            <p:cNvSpPr/>
            <p:nvPr userDrawn="1"/>
          </p:nvSpPr>
          <p:spPr>
            <a:xfrm>
              <a:off x="1119560" y="913284"/>
              <a:ext cx="1440160" cy="2880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grpSp>
      <p:sp>
        <p:nvSpPr>
          <p:cNvPr id="10" name="Pladsholder til tekst 48">
            <a:extLst>
              <a:ext uri="{FF2B5EF4-FFF2-40B4-BE49-F238E27FC236}">
                <a16:creationId xmlns:a16="http://schemas.microsoft.com/office/drawing/2014/main" id="{1830DA46-7F58-4CF6-19A3-FD0E9BECAE2F}"/>
              </a:ext>
            </a:extLst>
          </p:cNvPr>
          <p:cNvSpPr>
            <a:spLocks noGrp="1"/>
          </p:cNvSpPr>
          <p:nvPr>
            <p:ph type="body" sz="quarter" idx="24" hasCustomPrompt="1"/>
          </p:nvPr>
        </p:nvSpPr>
        <p:spPr>
          <a:xfrm>
            <a:off x="3488552" y="993081"/>
            <a:ext cx="1656184" cy="288032"/>
          </a:xfrm>
          <a:prstGeom prst="rect">
            <a:avLst/>
          </a:prstGeom>
        </p:spPr>
        <p:txBody>
          <a:bodyPr/>
          <a:lstStyle>
            <a:lvl1pPr marL="0" indent="0" algn="ctr">
              <a:buNone/>
              <a:defRPr sz="1200" b="1">
                <a:solidFill>
                  <a:schemeClr val="bg1"/>
                </a:solidFill>
              </a:defRPr>
            </a:lvl1pPr>
          </a:lstStyle>
          <a:p>
            <a:pPr lvl="0"/>
            <a:r>
              <a:rPr lang="da-DK"/>
              <a:t>OVERSKRIFT</a:t>
            </a:r>
          </a:p>
        </p:txBody>
      </p:sp>
      <p:sp>
        <p:nvSpPr>
          <p:cNvPr id="11" name="Pladsholder til tekst 48">
            <a:extLst>
              <a:ext uri="{FF2B5EF4-FFF2-40B4-BE49-F238E27FC236}">
                <a16:creationId xmlns:a16="http://schemas.microsoft.com/office/drawing/2014/main" id="{94FD257C-062C-21B9-99BB-1CFA947CF3DE}"/>
              </a:ext>
            </a:extLst>
          </p:cNvPr>
          <p:cNvSpPr>
            <a:spLocks noGrp="1"/>
          </p:cNvSpPr>
          <p:nvPr>
            <p:ph type="body" sz="quarter" idx="25" hasCustomPrompt="1"/>
          </p:nvPr>
        </p:nvSpPr>
        <p:spPr>
          <a:xfrm>
            <a:off x="3488552" y="1301434"/>
            <a:ext cx="1656184" cy="884419"/>
          </a:xfrm>
          <a:prstGeom prst="rect">
            <a:avLst/>
          </a:prstGeom>
        </p:spPr>
        <p:txBody>
          <a:bodyPr/>
          <a:lstStyle>
            <a:lvl1pPr marL="0" indent="0" algn="ctr">
              <a:buNone/>
              <a:defRPr sz="1000">
                <a:solidFill>
                  <a:schemeClr val="bg1"/>
                </a:solidFill>
              </a:defRPr>
            </a:lvl1pPr>
          </a:lstStyle>
          <a:p>
            <a:pPr lvl="0"/>
            <a:r>
              <a:rPr lang="da-DK"/>
              <a:t>Forklaring</a:t>
            </a:r>
          </a:p>
        </p:txBody>
      </p:sp>
      <p:sp>
        <p:nvSpPr>
          <p:cNvPr id="12" name="Pladsholder til tekst 48">
            <a:extLst>
              <a:ext uri="{FF2B5EF4-FFF2-40B4-BE49-F238E27FC236}">
                <a16:creationId xmlns:a16="http://schemas.microsoft.com/office/drawing/2014/main" id="{745F557C-F46C-2CE3-4369-10F2C476F2F9}"/>
              </a:ext>
            </a:extLst>
          </p:cNvPr>
          <p:cNvSpPr>
            <a:spLocks noGrp="1"/>
          </p:cNvSpPr>
          <p:nvPr>
            <p:ph type="body" sz="quarter" idx="26" hasCustomPrompt="1"/>
          </p:nvPr>
        </p:nvSpPr>
        <p:spPr>
          <a:xfrm>
            <a:off x="5948944" y="993081"/>
            <a:ext cx="1656184" cy="288032"/>
          </a:xfrm>
          <a:prstGeom prst="rect">
            <a:avLst/>
          </a:prstGeom>
        </p:spPr>
        <p:txBody>
          <a:bodyPr/>
          <a:lstStyle>
            <a:lvl1pPr marL="0" indent="0" algn="ctr">
              <a:buNone/>
              <a:defRPr sz="1200" b="1">
                <a:solidFill>
                  <a:schemeClr val="bg1"/>
                </a:solidFill>
              </a:defRPr>
            </a:lvl1pPr>
          </a:lstStyle>
          <a:p>
            <a:pPr lvl="0"/>
            <a:r>
              <a:rPr lang="da-DK"/>
              <a:t>OVERSKRIFT</a:t>
            </a:r>
          </a:p>
        </p:txBody>
      </p:sp>
      <p:sp>
        <p:nvSpPr>
          <p:cNvPr id="13" name="Pladsholder til tekst 48">
            <a:extLst>
              <a:ext uri="{FF2B5EF4-FFF2-40B4-BE49-F238E27FC236}">
                <a16:creationId xmlns:a16="http://schemas.microsoft.com/office/drawing/2014/main" id="{148CFE2E-8871-17D3-7696-286E834D848F}"/>
              </a:ext>
            </a:extLst>
          </p:cNvPr>
          <p:cNvSpPr>
            <a:spLocks noGrp="1"/>
          </p:cNvSpPr>
          <p:nvPr>
            <p:ph type="body" sz="quarter" idx="27" hasCustomPrompt="1"/>
          </p:nvPr>
        </p:nvSpPr>
        <p:spPr>
          <a:xfrm>
            <a:off x="5948944" y="1301434"/>
            <a:ext cx="1656184" cy="884419"/>
          </a:xfrm>
          <a:prstGeom prst="rect">
            <a:avLst/>
          </a:prstGeom>
        </p:spPr>
        <p:txBody>
          <a:bodyPr/>
          <a:lstStyle>
            <a:lvl1pPr marL="0" indent="0" algn="ctr">
              <a:buNone/>
              <a:defRPr sz="1000">
                <a:solidFill>
                  <a:schemeClr val="bg1"/>
                </a:solidFill>
              </a:defRPr>
            </a:lvl1pPr>
          </a:lstStyle>
          <a:p>
            <a:pPr lvl="0"/>
            <a:r>
              <a:rPr lang="da-DK"/>
              <a:t>Forklaring</a:t>
            </a:r>
          </a:p>
        </p:txBody>
      </p:sp>
      <p:grpSp>
        <p:nvGrpSpPr>
          <p:cNvPr id="14" name="Gruppe 13">
            <a:extLst>
              <a:ext uri="{FF2B5EF4-FFF2-40B4-BE49-F238E27FC236}">
                <a16:creationId xmlns:a16="http://schemas.microsoft.com/office/drawing/2014/main" id="{2598488A-0E55-2D84-F487-F2060DD60D58}"/>
              </a:ext>
            </a:extLst>
          </p:cNvPr>
          <p:cNvGrpSpPr/>
          <p:nvPr userDrawn="1"/>
        </p:nvGrpSpPr>
        <p:grpSpPr>
          <a:xfrm>
            <a:off x="2271688" y="3740198"/>
            <a:ext cx="1656184" cy="1192773"/>
            <a:chOff x="1119560" y="913284"/>
            <a:chExt cx="1440160" cy="1192773"/>
          </a:xfrm>
        </p:grpSpPr>
        <p:sp>
          <p:nvSpPr>
            <p:cNvPr id="15" name="Rektangel: afrundede hjørner 14">
              <a:extLst>
                <a:ext uri="{FF2B5EF4-FFF2-40B4-BE49-F238E27FC236}">
                  <a16:creationId xmlns:a16="http://schemas.microsoft.com/office/drawing/2014/main" id="{95524C06-D896-3372-843F-840781D83298}"/>
                </a:ext>
              </a:extLst>
            </p:cNvPr>
            <p:cNvSpPr/>
            <p:nvPr userDrawn="1"/>
          </p:nvSpPr>
          <p:spPr>
            <a:xfrm>
              <a:off x="1119560" y="913284"/>
              <a:ext cx="1440160" cy="1192773"/>
            </a:xfrm>
            <a:prstGeom prst="roundRect">
              <a:avLst/>
            </a:prstGeom>
            <a:solidFill>
              <a:srgbClr val="4D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6" name="Rektangel 15">
              <a:extLst>
                <a:ext uri="{FF2B5EF4-FFF2-40B4-BE49-F238E27FC236}">
                  <a16:creationId xmlns:a16="http://schemas.microsoft.com/office/drawing/2014/main" id="{BD2A4F6C-F166-5513-B8CA-477C204F78EA}"/>
                </a:ext>
              </a:extLst>
            </p:cNvPr>
            <p:cNvSpPr/>
            <p:nvPr userDrawn="1"/>
          </p:nvSpPr>
          <p:spPr>
            <a:xfrm>
              <a:off x="1119560" y="913284"/>
              <a:ext cx="1440160" cy="2880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grpSp>
      <p:grpSp>
        <p:nvGrpSpPr>
          <p:cNvPr id="17" name="Gruppe 16">
            <a:extLst>
              <a:ext uri="{FF2B5EF4-FFF2-40B4-BE49-F238E27FC236}">
                <a16:creationId xmlns:a16="http://schemas.microsoft.com/office/drawing/2014/main" id="{D263B1B9-D4B1-4F19-B13D-567B70EF4B3C}"/>
              </a:ext>
            </a:extLst>
          </p:cNvPr>
          <p:cNvGrpSpPr/>
          <p:nvPr userDrawn="1"/>
        </p:nvGrpSpPr>
        <p:grpSpPr>
          <a:xfrm>
            <a:off x="4727232" y="3740197"/>
            <a:ext cx="1656184" cy="1192773"/>
            <a:chOff x="1119560" y="913284"/>
            <a:chExt cx="1440160" cy="1192773"/>
          </a:xfrm>
        </p:grpSpPr>
        <p:sp>
          <p:nvSpPr>
            <p:cNvPr id="18" name="Rektangel: afrundede hjørner 17">
              <a:extLst>
                <a:ext uri="{FF2B5EF4-FFF2-40B4-BE49-F238E27FC236}">
                  <a16:creationId xmlns:a16="http://schemas.microsoft.com/office/drawing/2014/main" id="{166F606C-EDF6-887F-94AC-0C9422B30E3F}"/>
                </a:ext>
              </a:extLst>
            </p:cNvPr>
            <p:cNvSpPr/>
            <p:nvPr userDrawn="1"/>
          </p:nvSpPr>
          <p:spPr>
            <a:xfrm>
              <a:off x="1119560" y="913284"/>
              <a:ext cx="1440160" cy="1192773"/>
            </a:xfrm>
            <a:prstGeom prst="roundRect">
              <a:avLst/>
            </a:prstGeom>
            <a:solidFill>
              <a:srgbClr val="4D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9" name="Rektangel 18">
              <a:extLst>
                <a:ext uri="{FF2B5EF4-FFF2-40B4-BE49-F238E27FC236}">
                  <a16:creationId xmlns:a16="http://schemas.microsoft.com/office/drawing/2014/main" id="{6005E747-B786-39A8-3060-0C1165CC263C}"/>
                </a:ext>
              </a:extLst>
            </p:cNvPr>
            <p:cNvSpPr/>
            <p:nvPr userDrawn="1"/>
          </p:nvSpPr>
          <p:spPr>
            <a:xfrm>
              <a:off x="1119560" y="913284"/>
              <a:ext cx="1440160" cy="2880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grpSp>
      <p:grpSp>
        <p:nvGrpSpPr>
          <p:cNvPr id="20" name="Gruppe 19">
            <a:extLst>
              <a:ext uri="{FF2B5EF4-FFF2-40B4-BE49-F238E27FC236}">
                <a16:creationId xmlns:a16="http://schemas.microsoft.com/office/drawing/2014/main" id="{2E5F295A-99DA-D982-90FB-96FB7CEC8DC4}"/>
              </a:ext>
            </a:extLst>
          </p:cNvPr>
          <p:cNvGrpSpPr/>
          <p:nvPr userDrawn="1"/>
        </p:nvGrpSpPr>
        <p:grpSpPr>
          <a:xfrm>
            <a:off x="7195120" y="3752959"/>
            <a:ext cx="1656184" cy="1192773"/>
            <a:chOff x="1119560" y="913284"/>
            <a:chExt cx="1440160" cy="1192773"/>
          </a:xfrm>
        </p:grpSpPr>
        <p:sp>
          <p:nvSpPr>
            <p:cNvPr id="21" name="Rektangel: afrundede hjørner 20">
              <a:extLst>
                <a:ext uri="{FF2B5EF4-FFF2-40B4-BE49-F238E27FC236}">
                  <a16:creationId xmlns:a16="http://schemas.microsoft.com/office/drawing/2014/main" id="{BBD1265A-4A58-2676-3BB3-F37C080DE109}"/>
                </a:ext>
              </a:extLst>
            </p:cNvPr>
            <p:cNvSpPr/>
            <p:nvPr userDrawn="1"/>
          </p:nvSpPr>
          <p:spPr>
            <a:xfrm>
              <a:off x="1119560" y="913284"/>
              <a:ext cx="1440160" cy="1192773"/>
            </a:xfrm>
            <a:prstGeom prst="roundRect">
              <a:avLst/>
            </a:prstGeom>
            <a:solidFill>
              <a:srgbClr val="4D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2" name="Rektangel 21">
              <a:extLst>
                <a:ext uri="{FF2B5EF4-FFF2-40B4-BE49-F238E27FC236}">
                  <a16:creationId xmlns:a16="http://schemas.microsoft.com/office/drawing/2014/main" id="{AA7843E7-2D2A-610C-0CCD-3D4CA609819A}"/>
                </a:ext>
              </a:extLst>
            </p:cNvPr>
            <p:cNvSpPr/>
            <p:nvPr userDrawn="1"/>
          </p:nvSpPr>
          <p:spPr>
            <a:xfrm>
              <a:off x="1119560" y="913284"/>
              <a:ext cx="1440160" cy="2880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grpSp>
      <p:sp>
        <p:nvSpPr>
          <p:cNvPr id="23" name="Pladsholder til tekst 48">
            <a:extLst>
              <a:ext uri="{FF2B5EF4-FFF2-40B4-BE49-F238E27FC236}">
                <a16:creationId xmlns:a16="http://schemas.microsoft.com/office/drawing/2014/main" id="{DC970F61-371F-99D1-0F4C-A5483090F9CC}"/>
              </a:ext>
            </a:extLst>
          </p:cNvPr>
          <p:cNvSpPr>
            <a:spLocks noGrp="1"/>
          </p:cNvSpPr>
          <p:nvPr>
            <p:ph type="body" sz="quarter" idx="28" hasCustomPrompt="1"/>
          </p:nvPr>
        </p:nvSpPr>
        <p:spPr>
          <a:xfrm>
            <a:off x="2259344" y="3751823"/>
            <a:ext cx="1662356" cy="288032"/>
          </a:xfrm>
          <a:prstGeom prst="rect">
            <a:avLst/>
          </a:prstGeom>
        </p:spPr>
        <p:txBody>
          <a:bodyPr/>
          <a:lstStyle>
            <a:lvl1pPr marL="0" indent="0" algn="ctr">
              <a:buNone/>
              <a:defRPr sz="1200" b="1">
                <a:solidFill>
                  <a:schemeClr val="bg1"/>
                </a:solidFill>
              </a:defRPr>
            </a:lvl1pPr>
          </a:lstStyle>
          <a:p>
            <a:pPr lvl="0"/>
            <a:r>
              <a:rPr lang="da-DK"/>
              <a:t>OVERSKRIFT</a:t>
            </a:r>
          </a:p>
        </p:txBody>
      </p:sp>
      <p:sp>
        <p:nvSpPr>
          <p:cNvPr id="24" name="Pladsholder til tekst 48">
            <a:extLst>
              <a:ext uri="{FF2B5EF4-FFF2-40B4-BE49-F238E27FC236}">
                <a16:creationId xmlns:a16="http://schemas.microsoft.com/office/drawing/2014/main" id="{AE28B5A7-D389-2CFB-CEA4-5FE6E5309D5C}"/>
              </a:ext>
            </a:extLst>
          </p:cNvPr>
          <p:cNvSpPr>
            <a:spLocks noGrp="1"/>
          </p:cNvSpPr>
          <p:nvPr>
            <p:ph type="body" sz="quarter" idx="29" hasCustomPrompt="1"/>
          </p:nvPr>
        </p:nvSpPr>
        <p:spPr>
          <a:xfrm>
            <a:off x="2271688" y="4060176"/>
            <a:ext cx="1650012" cy="884419"/>
          </a:xfrm>
          <a:prstGeom prst="rect">
            <a:avLst/>
          </a:prstGeom>
        </p:spPr>
        <p:txBody>
          <a:bodyPr/>
          <a:lstStyle>
            <a:lvl1pPr marL="0" indent="0" algn="ctr">
              <a:buNone/>
              <a:defRPr sz="1000">
                <a:solidFill>
                  <a:schemeClr val="bg1"/>
                </a:solidFill>
              </a:defRPr>
            </a:lvl1pPr>
          </a:lstStyle>
          <a:p>
            <a:pPr lvl="0"/>
            <a:r>
              <a:rPr lang="da-DK"/>
              <a:t>Forklaring</a:t>
            </a:r>
          </a:p>
        </p:txBody>
      </p:sp>
      <p:sp>
        <p:nvSpPr>
          <p:cNvPr id="25" name="Pladsholder til tekst 48">
            <a:extLst>
              <a:ext uri="{FF2B5EF4-FFF2-40B4-BE49-F238E27FC236}">
                <a16:creationId xmlns:a16="http://schemas.microsoft.com/office/drawing/2014/main" id="{BD464F8D-1012-FE50-0AA1-E846B6C4DD4F}"/>
              </a:ext>
            </a:extLst>
          </p:cNvPr>
          <p:cNvSpPr>
            <a:spLocks noGrp="1"/>
          </p:cNvSpPr>
          <p:nvPr>
            <p:ph type="body" sz="quarter" idx="30" hasCustomPrompt="1"/>
          </p:nvPr>
        </p:nvSpPr>
        <p:spPr>
          <a:xfrm>
            <a:off x="4739576" y="3740198"/>
            <a:ext cx="1656184" cy="288032"/>
          </a:xfrm>
          <a:prstGeom prst="rect">
            <a:avLst/>
          </a:prstGeom>
        </p:spPr>
        <p:txBody>
          <a:bodyPr/>
          <a:lstStyle>
            <a:lvl1pPr marL="0" indent="0" algn="ctr">
              <a:buNone/>
              <a:defRPr sz="1200" b="1">
                <a:solidFill>
                  <a:schemeClr val="bg1"/>
                </a:solidFill>
              </a:defRPr>
            </a:lvl1pPr>
          </a:lstStyle>
          <a:p>
            <a:pPr lvl="0"/>
            <a:r>
              <a:rPr lang="da-DK"/>
              <a:t>OVERSKRIFT</a:t>
            </a:r>
          </a:p>
        </p:txBody>
      </p:sp>
      <p:sp>
        <p:nvSpPr>
          <p:cNvPr id="26" name="Pladsholder til tekst 48">
            <a:extLst>
              <a:ext uri="{FF2B5EF4-FFF2-40B4-BE49-F238E27FC236}">
                <a16:creationId xmlns:a16="http://schemas.microsoft.com/office/drawing/2014/main" id="{307DC4C4-C313-0124-D17E-7FB20989FDBF}"/>
              </a:ext>
            </a:extLst>
          </p:cNvPr>
          <p:cNvSpPr>
            <a:spLocks noGrp="1"/>
          </p:cNvSpPr>
          <p:nvPr>
            <p:ph type="body" sz="quarter" idx="31" hasCustomPrompt="1"/>
          </p:nvPr>
        </p:nvSpPr>
        <p:spPr>
          <a:xfrm>
            <a:off x="4739576" y="4048551"/>
            <a:ext cx="1656184" cy="884419"/>
          </a:xfrm>
          <a:prstGeom prst="rect">
            <a:avLst/>
          </a:prstGeom>
        </p:spPr>
        <p:txBody>
          <a:bodyPr/>
          <a:lstStyle>
            <a:lvl1pPr marL="0" indent="0" algn="ctr">
              <a:buNone/>
              <a:defRPr sz="1000">
                <a:solidFill>
                  <a:schemeClr val="bg1"/>
                </a:solidFill>
              </a:defRPr>
            </a:lvl1pPr>
          </a:lstStyle>
          <a:p>
            <a:pPr lvl="0"/>
            <a:r>
              <a:rPr lang="da-DK"/>
              <a:t>Forklaring</a:t>
            </a:r>
          </a:p>
        </p:txBody>
      </p:sp>
      <p:sp>
        <p:nvSpPr>
          <p:cNvPr id="27" name="Pladsholder til tekst 48">
            <a:extLst>
              <a:ext uri="{FF2B5EF4-FFF2-40B4-BE49-F238E27FC236}">
                <a16:creationId xmlns:a16="http://schemas.microsoft.com/office/drawing/2014/main" id="{F6856726-ADEB-0569-DB4B-F1793A264D3B}"/>
              </a:ext>
            </a:extLst>
          </p:cNvPr>
          <p:cNvSpPr>
            <a:spLocks noGrp="1"/>
          </p:cNvSpPr>
          <p:nvPr>
            <p:ph type="body" sz="quarter" idx="32" hasCustomPrompt="1"/>
          </p:nvPr>
        </p:nvSpPr>
        <p:spPr>
          <a:xfrm>
            <a:off x="7182776" y="3751823"/>
            <a:ext cx="1656184" cy="288032"/>
          </a:xfrm>
          <a:prstGeom prst="rect">
            <a:avLst/>
          </a:prstGeom>
        </p:spPr>
        <p:txBody>
          <a:bodyPr/>
          <a:lstStyle>
            <a:lvl1pPr marL="0" indent="0" algn="ctr">
              <a:buNone/>
              <a:defRPr sz="1200" b="1">
                <a:solidFill>
                  <a:schemeClr val="bg1"/>
                </a:solidFill>
              </a:defRPr>
            </a:lvl1pPr>
          </a:lstStyle>
          <a:p>
            <a:pPr lvl="0"/>
            <a:r>
              <a:rPr lang="da-DK"/>
              <a:t>OVERSKRIFT</a:t>
            </a:r>
          </a:p>
        </p:txBody>
      </p:sp>
      <p:sp>
        <p:nvSpPr>
          <p:cNvPr id="28" name="Pladsholder til tekst 48">
            <a:extLst>
              <a:ext uri="{FF2B5EF4-FFF2-40B4-BE49-F238E27FC236}">
                <a16:creationId xmlns:a16="http://schemas.microsoft.com/office/drawing/2014/main" id="{F9A00963-F08D-A850-E8BD-DB3D6887984C}"/>
              </a:ext>
            </a:extLst>
          </p:cNvPr>
          <p:cNvSpPr>
            <a:spLocks noGrp="1"/>
          </p:cNvSpPr>
          <p:nvPr>
            <p:ph type="body" sz="quarter" idx="33" hasCustomPrompt="1"/>
          </p:nvPr>
        </p:nvSpPr>
        <p:spPr>
          <a:xfrm>
            <a:off x="7182776" y="4060176"/>
            <a:ext cx="1656184" cy="884419"/>
          </a:xfrm>
          <a:prstGeom prst="rect">
            <a:avLst/>
          </a:prstGeom>
        </p:spPr>
        <p:txBody>
          <a:bodyPr/>
          <a:lstStyle>
            <a:lvl1pPr marL="0" indent="0" algn="ctr">
              <a:buNone/>
              <a:defRPr sz="1000">
                <a:solidFill>
                  <a:schemeClr val="bg1"/>
                </a:solidFill>
              </a:defRPr>
            </a:lvl1pPr>
          </a:lstStyle>
          <a:p>
            <a:pPr lvl="0"/>
            <a:r>
              <a:rPr lang="da-DK"/>
              <a:t>Forklaring</a:t>
            </a:r>
          </a:p>
        </p:txBody>
      </p:sp>
    </p:spTree>
    <p:extLst>
      <p:ext uri="{BB962C8B-B14F-4D97-AF65-F5344CB8AC3E}">
        <p14:creationId xmlns:p14="http://schemas.microsoft.com/office/powerpoint/2010/main" val="3821069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ces visual 5 trin">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4725AEEF-8760-766D-4804-97939A7678D6}"/>
              </a:ext>
            </a:extLst>
          </p:cNvPr>
          <p:cNvSpPr>
            <a:spLocks noChangeArrowheads="1"/>
          </p:cNvSpPr>
          <p:nvPr userDrawn="1"/>
        </p:nvSpPr>
        <p:spPr bwMode="auto">
          <a:xfrm>
            <a:off x="1323" y="1129308"/>
            <a:ext cx="5218142" cy="1447068"/>
          </a:xfrm>
          <a:custGeom>
            <a:avLst/>
            <a:gdLst>
              <a:gd name="T0" fmla="*/ 8657 w 10050"/>
              <a:gd name="T1" fmla="*/ 0 h 2788"/>
              <a:gd name="T2" fmla="*/ 7263 w 10050"/>
              <a:gd name="T3" fmla="*/ 1394 h 2788"/>
              <a:gd name="T4" fmla="*/ 6917 w 10050"/>
              <a:gd name="T5" fmla="*/ 1740 h 2788"/>
              <a:gd name="T6" fmla="*/ 0 w 10050"/>
              <a:gd name="T7" fmla="*/ 1740 h 2788"/>
              <a:gd name="T8" fmla="*/ 0 w 10050"/>
              <a:gd name="T9" fmla="*/ 2086 h 2788"/>
              <a:gd name="T10" fmla="*/ 6917 w 10050"/>
              <a:gd name="T11" fmla="*/ 2086 h 2788"/>
              <a:gd name="T12" fmla="*/ 7609 w 10050"/>
              <a:gd name="T13" fmla="*/ 1394 h 2788"/>
              <a:gd name="T14" fmla="*/ 8657 w 10050"/>
              <a:gd name="T15" fmla="*/ 346 h 2788"/>
              <a:gd name="T16" fmla="*/ 9704 w 10050"/>
              <a:gd name="T17" fmla="*/ 1394 h 2788"/>
              <a:gd name="T18" fmla="*/ 8657 w 10050"/>
              <a:gd name="T19" fmla="*/ 2441 h 2788"/>
              <a:gd name="T20" fmla="*/ 8657 w 10050"/>
              <a:gd name="T21" fmla="*/ 2787 h 2788"/>
              <a:gd name="T22" fmla="*/ 10049 w 10050"/>
              <a:gd name="T23" fmla="*/ 1394 h 2788"/>
              <a:gd name="T24" fmla="*/ 8657 w 10050"/>
              <a:gd name="T25" fmla="*/ 0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50" h="2788">
                <a:moveTo>
                  <a:pt x="8657" y="0"/>
                </a:moveTo>
                <a:cubicBezTo>
                  <a:pt x="7888" y="0"/>
                  <a:pt x="7263" y="625"/>
                  <a:pt x="7263" y="1394"/>
                </a:cubicBezTo>
                <a:cubicBezTo>
                  <a:pt x="7263" y="1584"/>
                  <a:pt x="7108" y="1740"/>
                  <a:pt x="6917" y="1740"/>
                </a:cubicBezTo>
                <a:lnTo>
                  <a:pt x="0" y="1740"/>
                </a:lnTo>
                <a:lnTo>
                  <a:pt x="0" y="2086"/>
                </a:lnTo>
                <a:lnTo>
                  <a:pt x="6917" y="2086"/>
                </a:lnTo>
                <a:cubicBezTo>
                  <a:pt x="7299" y="2086"/>
                  <a:pt x="7609" y="1775"/>
                  <a:pt x="7609" y="1394"/>
                </a:cubicBezTo>
                <a:cubicBezTo>
                  <a:pt x="7609" y="816"/>
                  <a:pt x="8079" y="346"/>
                  <a:pt x="8657" y="346"/>
                </a:cubicBezTo>
                <a:cubicBezTo>
                  <a:pt x="9234" y="346"/>
                  <a:pt x="9704" y="816"/>
                  <a:pt x="9704" y="1394"/>
                </a:cubicBezTo>
                <a:cubicBezTo>
                  <a:pt x="9704" y="1971"/>
                  <a:pt x="9234" y="2441"/>
                  <a:pt x="8657" y="2441"/>
                </a:cubicBezTo>
                <a:lnTo>
                  <a:pt x="8657" y="2787"/>
                </a:lnTo>
                <a:cubicBezTo>
                  <a:pt x="9425" y="2787"/>
                  <a:pt x="10049" y="2162"/>
                  <a:pt x="10049" y="1394"/>
                </a:cubicBezTo>
                <a:cubicBezTo>
                  <a:pt x="10049" y="625"/>
                  <a:pt x="9425" y="0"/>
                  <a:pt x="8657" y="0"/>
                </a:cubicBezTo>
              </a:path>
            </a:pathLst>
          </a:custGeom>
          <a:solidFill>
            <a:schemeClr val="bg2"/>
          </a:solidFill>
          <a:ln>
            <a:noFill/>
          </a:ln>
          <a:effectLst/>
        </p:spPr>
        <p:txBody>
          <a:bodyPr wrap="none" anchor="ctr"/>
          <a:lstStyle/>
          <a:p>
            <a:endParaRPr lang="en-US" sz="750">
              <a:latin typeface="DM Sans" pitchFamily="2" charset="77"/>
            </a:endParaRPr>
          </a:p>
        </p:txBody>
      </p:sp>
      <p:sp>
        <p:nvSpPr>
          <p:cNvPr id="4" name="Freeform 73">
            <a:extLst>
              <a:ext uri="{FF2B5EF4-FFF2-40B4-BE49-F238E27FC236}">
                <a16:creationId xmlns:a16="http://schemas.microsoft.com/office/drawing/2014/main" id="{5960B2D3-6A44-E720-9945-C2D9BCD55535}"/>
              </a:ext>
            </a:extLst>
          </p:cNvPr>
          <p:cNvSpPr>
            <a:spLocks noChangeArrowheads="1"/>
          </p:cNvSpPr>
          <p:nvPr userDrawn="1"/>
        </p:nvSpPr>
        <p:spPr bwMode="auto">
          <a:xfrm>
            <a:off x="3775418" y="2395493"/>
            <a:ext cx="1447067" cy="1447068"/>
          </a:xfrm>
          <a:custGeom>
            <a:avLst/>
            <a:gdLst>
              <a:gd name="T0" fmla="*/ 1394 w 2788"/>
              <a:gd name="T1" fmla="*/ 2786 h 2787"/>
              <a:gd name="T2" fmla="*/ 0 w 2788"/>
              <a:gd name="T3" fmla="*/ 1393 h 2787"/>
              <a:gd name="T4" fmla="*/ 1394 w 2788"/>
              <a:gd name="T5" fmla="*/ 0 h 2787"/>
              <a:gd name="T6" fmla="*/ 1394 w 2788"/>
              <a:gd name="T7" fmla="*/ 346 h 2787"/>
              <a:gd name="T8" fmla="*/ 346 w 2788"/>
              <a:gd name="T9" fmla="*/ 1393 h 2787"/>
              <a:gd name="T10" fmla="*/ 1394 w 2788"/>
              <a:gd name="T11" fmla="*/ 2440 h 2787"/>
              <a:gd name="T12" fmla="*/ 2441 w 2788"/>
              <a:gd name="T13" fmla="*/ 1393 h 2787"/>
              <a:gd name="T14" fmla="*/ 2787 w 2788"/>
              <a:gd name="T15" fmla="*/ 1393 h 2787"/>
              <a:gd name="T16" fmla="*/ 1394 w 2788"/>
              <a:gd name="T17" fmla="*/ 2786 h 2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8" h="2787">
                <a:moveTo>
                  <a:pt x="1394" y="2786"/>
                </a:moveTo>
                <a:cubicBezTo>
                  <a:pt x="625" y="2786"/>
                  <a:pt x="0" y="2162"/>
                  <a:pt x="0" y="1393"/>
                </a:cubicBezTo>
                <a:cubicBezTo>
                  <a:pt x="0" y="625"/>
                  <a:pt x="625" y="0"/>
                  <a:pt x="1394" y="0"/>
                </a:cubicBezTo>
                <a:lnTo>
                  <a:pt x="1394" y="346"/>
                </a:lnTo>
                <a:cubicBezTo>
                  <a:pt x="816" y="346"/>
                  <a:pt x="346" y="815"/>
                  <a:pt x="346" y="1393"/>
                </a:cubicBezTo>
                <a:cubicBezTo>
                  <a:pt x="346" y="1970"/>
                  <a:pt x="816" y="2440"/>
                  <a:pt x="1394" y="2440"/>
                </a:cubicBezTo>
                <a:cubicBezTo>
                  <a:pt x="1971" y="2440"/>
                  <a:pt x="2441" y="1970"/>
                  <a:pt x="2441" y="1393"/>
                </a:cubicBezTo>
                <a:lnTo>
                  <a:pt x="2787" y="1393"/>
                </a:lnTo>
                <a:cubicBezTo>
                  <a:pt x="2787" y="2162"/>
                  <a:pt x="2162" y="2786"/>
                  <a:pt x="1394" y="2786"/>
                </a:cubicBezTo>
              </a:path>
            </a:pathLst>
          </a:custGeom>
          <a:solidFill>
            <a:schemeClr val="accent1">
              <a:lumMod val="75000"/>
            </a:schemeClr>
          </a:solidFill>
          <a:ln>
            <a:noFill/>
          </a:ln>
          <a:effectLst/>
        </p:spPr>
        <p:txBody>
          <a:bodyPr wrap="none" anchor="ctr"/>
          <a:lstStyle/>
          <a:p>
            <a:endParaRPr lang="en-US" sz="750">
              <a:latin typeface="DM Sans" pitchFamily="2" charset="77"/>
            </a:endParaRPr>
          </a:p>
        </p:txBody>
      </p:sp>
      <p:sp>
        <p:nvSpPr>
          <p:cNvPr id="5" name="Freeform 74">
            <a:extLst>
              <a:ext uri="{FF2B5EF4-FFF2-40B4-BE49-F238E27FC236}">
                <a16:creationId xmlns:a16="http://schemas.microsoft.com/office/drawing/2014/main" id="{BB3EE8F9-E38E-4468-1DCA-FE29433EAD33}"/>
              </a:ext>
            </a:extLst>
          </p:cNvPr>
          <p:cNvSpPr>
            <a:spLocks noChangeArrowheads="1"/>
          </p:cNvSpPr>
          <p:nvPr userDrawn="1"/>
        </p:nvSpPr>
        <p:spPr bwMode="auto">
          <a:xfrm>
            <a:off x="5043158" y="2411679"/>
            <a:ext cx="1447067" cy="1447068"/>
          </a:xfrm>
          <a:custGeom>
            <a:avLst/>
            <a:gdLst>
              <a:gd name="T0" fmla="*/ 1393 w 2788"/>
              <a:gd name="T1" fmla="*/ 2786 h 2787"/>
              <a:gd name="T2" fmla="*/ 1393 w 2788"/>
              <a:gd name="T3" fmla="*/ 2440 h 2787"/>
              <a:gd name="T4" fmla="*/ 2441 w 2788"/>
              <a:gd name="T5" fmla="*/ 1393 h 2787"/>
              <a:gd name="T6" fmla="*/ 1393 w 2788"/>
              <a:gd name="T7" fmla="*/ 346 h 2787"/>
              <a:gd name="T8" fmla="*/ 346 w 2788"/>
              <a:gd name="T9" fmla="*/ 1393 h 2787"/>
              <a:gd name="T10" fmla="*/ 0 w 2788"/>
              <a:gd name="T11" fmla="*/ 1393 h 2787"/>
              <a:gd name="T12" fmla="*/ 1393 w 2788"/>
              <a:gd name="T13" fmla="*/ 0 h 2787"/>
              <a:gd name="T14" fmla="*/ 2787 w 2788"/>
              <a:gd name="T15" fmla="*/ 1393 h 2787"/>
              <a:gd name="T16" fmla="*/ 1393 w 2788"/>
              <a:gd name="T17" fmla="*/ 2786 h 2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8" h="2787">
                <a:moveTo>
                  <a:pt x="1393" y="2786"/>
                </a:moveTo>
                <a:lnTo>
                  <a:pt x="1393" y="2440"/>
                </a:lnTo>
                <a:cubicBezTo>
                  <a:pt x="1971" y="2440"/>
                  <a:pt x="2441" y="1970"/>
                  <a:pt x="2441" y="1393"/>
                </a:cubicBezTo>
                <a:cubicBezTo>
                  <a:pt x="2441" y="815"/>
                  <a:pt x="1971" y="346"/>
                  <a:pt x="1393" y="346"/>
                </a:cubicBezTo>
                <a:cubicBezTo>
                  <a:pt x="816" y="346"/>
                  <a:pt x="346" y="815"/>
                  <a:pt x="346" y="1393"/>
                </a:cubicBezTo>
                <a:lnTo>
                  <a:pt x="0" y="1393"/>
                </a:lnTo>
                <a:cubicBezTo>
                  <a:pt x="0" y="625"/>
                  <a:pt x="625" y="0"/>
                  <a:pt x="1393" y="0"/>
                </a:cubicBezTo>
                <a:cubicBezTo>
                  <a:pt x="2162" y="0"/>
                  <a:pt x="2787" y="625"/>
                  <a:pt x="2787" y="1393"/>
                </a:cubicBezTo>
                <a:cubicBezTo>
                  <a:pt x="2787" y="2162"/>
                  <a:pt x="2162" y="2786"/>
                  <a:pt x="1393" y="2786"/>
                </a:cubicBezTo>
              </a:path>
            </a:pathLst>
          </a:custGeom>
          <a:solidFill>
            <a:schemeClr val="bg1">
              <a:lumMod val="50000"/>
            </a:schemeClr>
          </a:solidFill>
          <a:ln>
            <a:noFill/>
          </a:ln>
          <a:effectLst/>
        </p:spPr>
        <p:txBody>
          <a:bodyPr wrap="none" anchor="ctr"/>
          <a:lstStyle/>
          <a:p>
            <a:endParaRPr lang="en-US" sz="750">
              <a:latin typeface="DM Sans" pitchFamily="2" charset="77"/>
            </a:endParaRPr>
          </a:p>
        </p:txBody>
      </p:sp>
      <p:sp>
        <p:nvSpPr>
          <p:cNvPr id="10" name="Freeform 378">
            <a:extLst>
              <a:ext uri="{FF2B5EF4-FFF2-40B4-BE49-F238E27FC236}">
                <a16:creationId xmlns:a16="http://schemas.microsoft.com/office/drawing/2014/main" id="{6AF47CDC-A926-8701-E874-93BC902DC085}"/>
              </a:ext>
            </a:extLst>
          </p:cNvPr>
          <p:cNvSpPr>
            <a:spLocks noChangeArrowheads="1"/>
          </p:cNvSpPr>
          <p:nvPr userDrawn="1"/>
        </p:nvSpPr>
        <p:spPr bwMode="auto">
          <a:xfrm>
            <a:off x="5045407" y="3677615"/>
            <a:ext cx="5121976" cy="1447068"/>
          </a:xfrm>
          <a:custGeom>
            <a:avLst/>
            <a:gdLst>
              <a:gd name="T0" fmla="*/ 3133 w 9866"/>
              <a:gd name="T1" fmla="*/ 701 h 2788"/>
              <a:gd name="T2" fmla="*/ 2441 w 9866"/>
              <a:gd name="T3" fmla="*/ 1394 h 2788"/>
              <a:gd name="T4" fmla="*/ 1393 w 9866"/>
              <a:gd name="T5" fmla="*/ 2441 h 2788"/>
              <a:gd name="T6" fmla="*/ 346 w 9866"/>
              <a:gd name="T7" fmla="*/ 1394 h 2788"/>
              <a:gd name="T8" fmla="*/ 1393 w 9866"/>
              <a:gd name="T9" fmla="*/ 346 h 2788"/>
              <a:gd name="T10" fmla="*/ 1393 w 9866"/>
              <a:gd name="T11" fmla="*/ 0 h 2788"/>
              <a:gd name="T12" fmla="*/ 0 w 9866"/>
              <a:gd name="T13" fmla="*/ 1394 h 2788"/>
              <a:gd name="T14" fmla="*/ 1393 w 9866"/>
              <a:gd name="T15" fmla="*/ 2787 h 2788"/>
              <a:gd name="T16" fmla="*/ 2787 w 9866"/>
              <a:gd name="T17" fmla="*/ 1394 h 2788"/>
              <a:gd name="T18" fmla="*/ 3133 w 9866"/>
              <a:gd name="T19" fmla="*/ 1047 h 2788"/>
              <a:gd name="T20" fmla="*/ 9865 w 9866"/>
              <a:gd name="T21" fmla="*/ 1047 h 2788"/>
              <a:gd name="T22" fmla="*/ 9865 w 9866"/>
              <a:gd name="T23" fmla="*/ 701 h 2788"/>
              <a:gd name="T24" fmla="*/ 3133 w 9866"/>
              <a:gd name="T25" fmla="*/ 701 h 2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66" h="2788">
                <a:moveTo>
                  <a:pt x="3133" y="701"/>
                </a:moveTo>
                <a:cubicBezTo>
                  <a:pt x="2751" y="701"/>
                  <a:pt x="2441" y="1012"/>
                  <a:pt x="2441" y="1394"/>
                </a:cubicBezTo>
                <a:cubicBezTo>
                  <a:pt x="2441" y="1971"/>
                  <a:pt x="1970" y="2441"/>
                  <a:pt x="1393" y="2441"/>
                </a:cubicBezTo>
                <a:cubicBezTo>
                  <a:pt x="816" y="2441"/>
                  <a:pt x="346" y="1971"/>
                  <a:pt x="346" y="1394"/>
                </a:cubicBezTo>
                <a:cubicBezTo>
                  <a:pt x="346" y="816"/>
                  <a:pt x="816" y="346"/>
                  <a:pt x="1393" y="346"/>
                </a:cubicBezTo>
                <a:lnTo>
                  <a:pt x="1393" y="0"/>
                </a:lnTo>
                <a:cubicBezTo>
                  <a:pt x="625" y="0"/>
                  <a:pt x="0" y="626"/>
                  <a:pt x="0" y="1394"/>
                </a:cubicBezTo>
                <a:cubicBezTo>
                  <a:pt x="0" y="2162"/>
                  <a:pt x="625" y="2787"/>
                  <a:pt x="1393" y="2787"/>
                </a:cubicBezTo>
                <a:cubicBezTo>
                  <a:pt x="2162" y="2787"/>
                  <a:pt x="2787" y="2162"/>
                  <a:pt x="2787" y="1394"/>
                </a:cubicBezTo>
                <a:cubicBezTo>
                  <a:pt x="2787" y="1203"/>
                  <a:pt x="2942" y="1047"/>
                  <a:pt x="3133" y="1047"/>
                </a:cubicBezTo>
                <a:lnTo>
                  <a:pt x="9865" y="1047"/>
                </a:lnTo>
                <a:lnTo>
                  <a:pt x="9865" y="701"/>
                </a:lnTo>
                <a:lnTo>
                  <a:pt x="3133" y="701"/>
                </a:lnTo>
              </a:path>
            </a:pathLst>
          </a:custGeom>
          <a:solidFill>
            <a:srgbClr val="A6A6A6"/>
          </a:solidFill>
          <a:ln>
            <a:noFill/>
          </a:ln>
          <a:effectLst/>
        </p:spPr>
        <p:txBody>
          <a:bodyPr wrap="none" anchor="ctr"/>
          <a:lstStyle/>
          <a:p>
            <a:endParaRPr lang="en-US" sz="750">
              <a:latin typeface="DM Sans" pitchFamily="2" charset="77"/>
            </a:endParaRPr>
          </a:p>
        </p:txBody>
      </p:sp>
      <p:sp>
        <p:nvSpPr>
          <p:cNvPr id="11" name="Freeform 379">
            <a:extLst>
              <a:ext uri="{FF2B5EF4-FFF2-40B4-BE49-F238E27FC236}">
                <a16:creationId xmlns:a16="http://schemas.microsoft.com/office/drawing/2014/main" id="{4E069FC1-348C-FBFA-E9DF-0ADCC0A4168D}"/>
              </a:ext>
            </a:extLst>
          </p:cNvPr>
          <p:cNvSpPr>
            <a:spLocks noChangeArrowheads="1"/>
          </p:cNvSpPr>
          <p:nvPr userDrawn="1"/>
        </p:nvSpPr>
        <p:spPr bwMode="auto">
          <a:xfrm>
            <a:off x="2506214" y="1511683"/>
            <a:ext cx="84717" cy="84717"/>
          </a:xfrm>
          <a:custGeom>
            <a:avLst/>
            <a:gdLst>
              <a:gd name="T0" fmla="*/ 82 w 165"/>
              <a:gd name="T1" fmla="*/ 163 h 164"/>
              <a:gd name="T2" fmla="*/ 164 w 165"/>
              <a:gd name="T3" fmla="*/ 81 h 164"/>
              <a:gd name="T4" fmla="*/ 82 w 165"/>
              <a:gd name="T5" fmla="*/ 0 h 164"/>
              <a:gd name="T6" fmla="*/ 0 w 165"/>
              <a:gd name="T7" fmla="*/ 81 h 164"/>
              <a:gd name="T8" fmla="*/ 82 w 165"/>
              <a:gd name="T9" fmla="*/ 163 h 164"/>
            </a:gdLst>
            <a:ahLst/>
            <a:cxnLst>
              <a:cxn ang="0">
                <a:pos x="T0" y="T1"/>
              </a:cxn>
              <a:cxn ang="0">
                <a:pos x="T2" y="T3"/>
              </a:cxn>
              <a:cxn ang="0">
                <a:pos x="T4" y="T5"/>
              </a:cxn>
              <a:cxn ang="0">
                <a:pos x="T6" y="T7"/>
              </a:cxn>
              <a:cxn ang="0">
                <a:pos x="T8" y="T9"/>
              </a:cxn>
            </a:cxnLst>
            <a:rect l="0" t="0" r="r" b="b"/>
            <a:pathLst>
              <a:path w="165" h="164">
                <a:moveTo>
                  <a:pt x="82" y="163"/>
                </a:moveTo>
                <a:cubicBezTo>
                  <a:pt x="127" y="163"/>
                  <a:pt x="164" y="127"/>
                  <a:pt x="164" y="81"/>
                </a:cubicBezTo>
                <a:cubicBezTo>
                  <a:pt x="164" y="37"/>
                  <a:pt x="127" y="0"/>
                  <a:pt x="82" y="0"/>
                </a:cubicBezTo>
                <a:cubicBezTo>
                  <a:pt x="36" y="0"/>
                  <a:pt x="0" y="37"/>
                  <a:pt x="0" y="81"/>
                </a:cubicBezTo>
                <a:cubicBezTo>
                  <a:pt x="0" y="127"/>
                  <a:pt x="36" y="163"/>
                  <a:pt x="82" y="163"/>
                </a:cubicBezTo>
              </a:path>
            </a:pathLst>
          </a:custGeom>
          <a:solidFill>
            <a:schemeClr val="bg2"/>
          </a:solidFill>
          <a:ln>
            <a:noFill/>
          </a:ln>
          <a:effectLst/>
        </p:spPr>
        <p:txBody>
          <a:bodyPr wrap="none" anchor="ctr"/>
          <a:lstStyle/>
          <a:p>
            <a:endParaRPr lang="en-US" sz="750">
              <a:latin typeface="DM Sans" pitchFamily="2" charset="77"/>
            </a:endParaRPr>
          </a:p>
        </p:txBody>
      </p:sp>
      <p:sp>
        <p:nvSpPr>
          <p:cNvPr id="12" name="Freeform 380">
            <a:extLst>
              <a:ext uri="{FF2B5EF4-FFF2-40B4-BE49-F238E27FC236}">
                <a16:creationId xmlns:a16="http://schemas.microsoft.com/office/drawing/2014/main" id="{4CFA8854-E23D-4958-0A2C-C1DAEDBB6626}"/>
              </a:ext>
            </a:extLst>
          </p:cNvPr>
          <p:cNvSpPr>
            <a:spLocks noChangeArrowheads="1"/>
          </p:cNvSpPr>
          <p:nvPr userDrawn="1"/>
        </p:nvSpPr>
        <p:spPr bwMode="auto">
          <a:xfrm>
            <a:off x="2437525" y="1607849"/>
            <a:ext cx="219808" cy="423587"/>
          </a:xfrm>
          <a:custGeom>
            <a:avLst/>
            <a:gdLst>
              <a:gd name="T0" fmla="*/ 418 w 424"/>
              <a:gd name="T1" fmla="*/ 175 h 817"/>
              <a:gd name="T2" fmla="*/ 393 w 424"/>
              <a:gd name="T3" fmla="*/ 109 h 817"/>
              <a:gd name="T4" fmla="*/ 315 w 424"/>
              <a:gd name="T5" fmla="*/ 27 h 817"/>
              <a:gd name="T6" fmla="*/ 242 w 424"/>
              <a:gd name="T7" fmla="*/ 5 h 817"/>
              <a:gd name="T8" fmla="*/ 176 w 424"/>
              <a:gd name="T9" fmla="*/ 6 h 817"/>
              <a:gd name="T10" fmla="*/ 107 w 424"/>
              <a:gd name="T11" fmla="*/ 28 h 817"/>
              <a:gd name="T12" fmla="*/ 30 w 424"/>
              <a:gd name="T13" fmla="*/ 111 h 817"/>
              <a:gd name="T14" fmla="*/ 5 w 424"/>
              <a:gd name="T15" fmla="*/ 177 h 817"/>
              <a:gd name="T16" fmla="*/ 0 w 424"/>
              <a:gd name="T17" fmla="*/ 258 h 817"/>
              <a:gd name="T18" fmla="*/ 0 w 424"/>
              <a:gd name="T19" fmla="*/ 318 h 817"/>
              <a:gd name="T20" fmla="*/ 24 w 424"/>
              <a:gd name="T21" fmla="*/ 355 h 817"/>
              <a:gd name="T22" fmla="*/ 42 w 424"/>
              <a:gd name="T23" fmla="*/ 359 h 817"/>
              <a:gd name="T24" fmla="*/ 50 w 424"/>
              <a:gd name="T25" fmla="*/ 358 h 817"/>
              <a:gd name="T26" fmla="*/ 81 w 424"/>
              <a:gd name="T27" fmla="*/ 328 h 817"/>
              <a:gd name="T28" fmla="*/ 83 w 424"/>
              <a:gd name="T29" fmla="*/ 318 h 817"/>
              <a:gd name="T30" fmla="*/ 83 w 424"/>
              <a:gd name="T31" fmla="*/ 253 h 817"/>
              <a:gd name="T32" fmla="*/ 88 w 424"/>
              <a:gd name="T33" fmla="*/ 197 h 817"/>
              <a:gd name="T34" fmla="*/ 107 w 424"/>
              <a:gd name="T35" fmla="*/ 145 h 817"/>
              <a:gd name="T36" fmla="*/ 107 w 424"/>
              <a:gd name="T37" fmla="*/ 288 h 817"/>
              <a:gd name="T38" fmla="*/ 107 w 424"/>
              <a:gd name="T39" fmla="*/ 331 h 817"/>
              <a:gd name="T40" fmla="*/ 107 w 424"/>
              <a:gd name="T41" fmla="*/ 337 h 817"/>
              <a:gd name="T42" fmla="*/ 107 w 424"/>
              <a:gd name="T43" fmla="*/ 340 h 817"/>
              <a:gd name="T44" fmla="*/ 107 w 424"/>
              <a:gd name="T45" fmla="*/ 433 h 817"/>
              <a:gd name="T46" fmla="*/ 107 w 424"/>
              <a:gd name="T47" fmla="*/ 767 h 817"/>
              <a:gd name="T48" fmla="*/ 156 w 424"/>
              <a:gd name="T49" fmla="*/ 816 h 817"/>
              <a:gd name="T50" fmla="*/ 205 w 424"/>
              <a:gd name="T51" fmla="*/ 767 h 817"/>
              <a:gd name="T52" fmla="*/ 205 w 424"/>
              <a:gd name="T53" fmla="*/ 433 h 817"/>
              <a:gd name="T54" fmla="*/ 220 w 424"/>
              <a:gd name="T55" fmla="*/ 433 h 817"/>
              <a:gd name="T56" fmla="*/ 220 w 424"/>
              <a:gd name="T57" fmla="*/ 767 h 817"/>
              <a:gd name="T58" fmla="*/ 268 w 424"/>
              <a:gd name="T59" fmla="*/ 816 h 817"/>
              <a:gd name="T60" fmla="*/ 317 w 424"/>
              <a:gd name="T61" fmla="*/ 767 h 817"/>
              <a:gd name="T62" fmla="*/ 317 w 424"/>
              <a:gd name="T63" fmla="*/ 433 h 817"/>
              <a:gd name="T64" fmla="*/ 317 w 424"/>
              <a:gd name="T65" fmla="*/ 407 h 817"/>
              <a:gd name="T66" fmla="*/ 317 w 424"/>
              <a:gd name="T67" fmla="*/ 403 h 817"/>
              <a:gd name="T68" fmla="*/ 317 w 424"/>
              <a:gd name="T69" fmla="*/ 368 h 817"/>
              <a:gd name="T70" fmla="*/ 317 w 424"/>
              <a:gd name="T71" fmla="*/ 328 h 817"/>
              <a:gd name="T72" fmla="*/ 316 w 424"/>
              <a:gd name="T73" fmla="*/ 328 h 817"/>
              <a:gd name="T74" fmla="*/ 315 w 424"/>
              <a:gd name="T75" fmla="*/ 271 h 817"/>
              <a:gd name="T76" fmla="*/ 315 w 424"/>
              <a:gd name="T77" fmla="*/ 143 h 817"/>
              <a:gd name="T78" fmla="*/ 335 w 424"/>
              <a:gd name="T79" fmla="*/ 194 h 817"/>
              <a:gd name="T80" fmla="*/ 341 w 424"/>
              <a:gd name="T81" fmla="*/ 251 h 817"/>
              <a:gd name="T82" fmla="*/ 341 w 424"/>
              <a:gd name="T83" fmla="*/ 316 h 817"/>
              <a:gd name="T84" fmla="*/ 342 w 424"/>
              <a:gd name="T85" fmla="*/ 326 h 817"/>
              <a:gd name="T86" fmla="*/ 373 w 424"/>
              <a:gd name="T87" fmla="*/ 356 h 817"/>
              <a:gd name="T88" fmla="*/ 382 w 424"/>
              <a:gd name="T89" fmla="*/ 357 h 817"/>
              <a:gd name="T90" fmla="*/ 399 w 424"/>
              <a:gd name="T91" fmla="*/ 353 h 817"/>
              <a:gd name="T92" fmla="*/ 423 w 424"/>
              <a:gd name="T93" fmla="*/ 316 h 817"/>
              <a:gd name="T94" fmla="*/ 423 w 424"/>
              <a:gd name="T95" fmla="*/ 257 h 817"/>
              <a:gd name="T96" fmla="*/ 418 w 424"/>
              <a:gd name="T97" fmla="*/ 17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4" h="817">
                <a:moveTo>
                  <a:pt x="418" y="175"/>
                </a:moveTo>
                <a:cubicBezTo>
                  <a:pt x="412" y="152"/>
                  <a:pt x="404" y="129"/>
                  <a:pt x="393" y="109"/>
                </a:cubicBezTo>
                <a:cubicBezTo>
                  <a:pt x="375" y="74"/>
                  <a:pt x="349" y="45"/>
                  <a:pt x="315" y="27"/>
                </a:cubicBezTo>
                <a:cubicBezTo>
                  <a:pt x="295" y="15"/>
                  <a:pt x="270" y="7"/>
                  <a:pt x="242" y="5"/>
                </a:cubicBezTo>
                <a:cubicBezTo>
                  <a:pt x="220" y="0"/>
                  <a:pt x="197" y="1"/>
                  <a:pt x="176" y="6"/>
                </a:cubicBezTo>
                <a:cubicBezTo>
                  <a:pt x="150" y="9"/>
                  <a:pt x="127" y="17"/>
                  <a:pt x="107" y="28"/>
                </a:cubicBezTo>
                <a:cubicBezTo>
                  <a:pt x="73" y="47"/>
                  <a:pt x="48" y="77"/>
                  <a:pt x="30" y="111"/>
                </a:cubicBezTo>
                <a:cubicBezTo>
                  <a:pt x="20" y="132"/>
                  <a:pt x="11" y="154"/>
                  <a:pt x="5" y="177"/>
                </a:cubicBezTo>
                <a:cubicBezTo>
                  <a:pt x="5" y="179"/>
                  <a:pt x="0" y="215"/>
                  <a:pt x="0" y="258"/>
                </a:cubicBezTo>
                <a:lnTo>
                  <a:pt x="0" y="318"/>
                </a:lnTo>
                <a:cubicBezTo>
                  <a:pt x="0" y="334"/>
                  <a:pt x="10" y="348"/>
                  <a:pt x="24" y="355"/>
                </a:cubicBezTo>
                <a:cubicBezTo>
                  <a:pt x="29" y="357"/>
                  <a:pt x="35" y="359"/>
                  <a:pt x="42" y="359"/>
                </a:cubicBezTo>
                <a:cubicBezTo>
                  <a:pt x="45" y="359"/>
                  <a:pt x="47" y="359"/>
                  <a:pt x="50" y="358"/>
                </a:cubicBezTo>
                <a:cubicBezTo>
                  <a:pt x="66" y="356"/>
                  <a:pt x="79" y="346"/>
                  <a:pt x="81" y="328"/>
                </a:cubicBezTo>
                <a:cubicBezTo>
                  <a:pt x="82" y="325"/>
                  <a:pt x="83" y="321"/>
                  <a:pt x="83" y="318"/>
                </a:cubicBezTo>
                <a:lnTo>
                  <a:pt x="83" y="253"/>
                </a:lnTo>
                <a:cubicBezTo>
                  <a:pt x="83" y="228"/>
                  <a:pt x="86" y="206"/>
                  <a:pt x="88" y="197"/>
                </a:cubicBezTo>
                <a:cubicBezTo>
                  <a:pt x="92" y="178"/>
                  <a:pt x="98" y="161"/>
                  <a:pt x="107" y="145"/>
                </a:cubicBezTo>
                <a:lnTo>
                  <a:pt x="107" y="288"/>
                </a:lnTo>
                <a:lnTo>
                  <a:pt x="107" y="331"/>
                </a:lnTo>
                <a:cubicBezTo>
                  <a:pt x="107" y="333"/>
                  <a:pt x="107" y="335"/>
                  <a:pt x="107" y="337"/>
                </a:cubicBezTo>
                <a:cubicBezTo>
                  <a:pt x="107" y="338"/>
                  <a:pt x="107" y="339"/>
                  <a:pt x="107" y="340"/>
                </a:cubicBezTo>
                <a:cubicBezTo>
                  <a:pt x="107" y="371"/>
                  <a:pt x="107" y="402"/>
                  <a:pt x="107" y="433"/>
                </a:cubicBezTo>
                <a:lnTo>
                  <a:pt x="107" y="767"/>
                </a:lnTo>
                <a:cubicBezTo>
                  <a:pt x="107" y="794"/>
                  <a:pt x="129" y="816"/>
                  <a:pt x="156" y="816"/>
                </a:cubicBezTo>
                <a:cubicBezTo>
                  <a:pt x="183" y="816"/>
                  <a:pt x="205" y="794"/>
                  <a:pt x="205" y="767"/>
                </a:cubicBezTo>
                <a:lnTo>
                  <a:pt x="205" y="433"/>
                </a:lnTo>
                <a:cubicBezTo>
                  <a:pt x="210" y="433"/>
                  <a:pt x="215" y="433"/>
                  <a:pt x="220" y="433"/>
                </a:cubicBezTo>
                <a:lnTo>
                  <a:pt x="220" y="767"/>
                </a:lnTo>
                <a:cubicBezTo>
                  <a:pt x="220" y="794"/>
                  <a:pt x="242" y="816"/>
                  <a:pt x="268" y="816"/>
                </a:cubicBezTo>
                <a:cubicBezTo>
                  <a:pt x="296" y="816"/>
                  <a:pt x="317" y="794"/>
                  <a:pt x="317" y="767"/>
                </a:cubicBezTo>
                <a:lnTo>
                  <a:pt x="317" y="433"/>
                </a:lnTo>
                <a:lnTo>
                  <a:pt x="317" y="407"/>
                </a:lnTo>
                <a:cubicBezTo>
                  <a:pt x="317" y="405"/>
                  <a:pt x="317" y="404"/>
                  <a:pt x="317" y="403"/>
                </a:cubicBezTo>
                <a:lnTo>
                  <a:pt x="317" y="368"/>
                </a:lnTo>
                <a:lnTo>
                  <a:pt x="317" y="328"/>
                </a:lnTo>
                <a:lnTo>
                  <a:pt x="316" y="328"/>
                </a:lnTo>
                <a:cubicBezTo>
                  <a:pt x="316" y="309"/>
                  <a:pt x="316" y="290"/>
                  <a:pt x="315" y="271"/>
                </a:cubicBezTo>
                <a:lnTo>
                  <a:pt x="315" y="143"/>
                </a:lnTo>
                <a:cubicBezTo>
                  <a:pt x="325" y="158"/>
                  <a:pt x="331" y="176"/>
                  <a:pt x="335" y="194"/>
                </a:cubicBezTo>
                <a:cubicBezTo>
                  <a:pt x="337" y="204"/>
                  <a:pt x="341" y="225"/>
                  <a:pt x="341" y="251"/>
                </a:cubicBezTo>
                <a:lnTo>
                  <a:pt x="341" y="316"/>
                </a:lnTo>
                <a:cubicBezTo>
                  <a:pt x="341" y="320"/>
                  <a:pt x="341" y="323"/>
                  <a:pt x="342" y="326"/>
                </a:cubicBezTo>
                <a:cubicBezTo>
                  <a:pt x="344" y="344"/>
                  <a:pt x="357" y="354"/>
                  <a:pt x="373" y="356"/>
                </a:cubicBezTo>
                <a:cubicBezTo>
                  <a:pt x="376" y="357"/>
                  <a:pt x="378" y="357"/>
                  <a:pt x="382" y="357"/>
                </a:cubicBezTo>
                <a:cubicBezTo>
                  <a:pt x="388" y="357"/>
                  <a:pt x="394" y="356"/>
                  <a:pt x="399" y="353"/>
                </a:cubicBezTo>
                <a:cubicBezTo>
                  <a:pt x="413" y="346"/>
                  <a:pt x="423" y="332"/>
                  <a:pt x="423" y="316"/>
                </a:cubicBezTo>
                <a:lnTo>
                  <a:pt x="423" y="257"/>
                </a:lnTo>
                <a:cubicBezTo>
                  <a:pt x="423" y="213"/>
                  <a:pt x="418" y="177"/>
                  <a:pt x="418" y="175"/>
                </a:cubicBezTo>
              </a:path>
            </a:pathLst>
          </a:custGeom>
          <a:solidFill>
            <a:schemeClr val="bg2"/>
          </a:solidFill>
          <a:ln>
            <a:noFill/>
          </a:ln>
          <a:effectLst/>
        </p:spPr>
        <p:txBody>
          <a:bodyPr wrap="none" anchor="ctr"/>
          <a:lstStyle/>
          <a:p>
            <a:endParaRPr lang="en-US" sz="750">
              <a:latin typeface="DM Sans" pitchFamily="2" charset="77"/>
            </a:endParaRPr>
          </a:p>
        </p:txBody>
      </p:sp>
      <p:sp>
        <p:nvSpPr>
          <p:cNvPr id="13" name="Freeform 381">
            <a:extLst>
              <a:ext uri="{FF2B5EF4-FFF2-40B4-BE49-F238E27FC236}">
                <a16:creationId xmlns:a16="http://schemas.microsoft.com/office/drawing/2014/main" id="{CAEA9300-C324-54B6-9693-8E6CDBF35CFD}"/>
              </a:ext>
            </a:extLst>
          </p:cNvPr>
          <p:cNvSpPr>
            <a:spLocks noChangeArrowheads="1"/>
          </p:cNvSpPr>
          <p:nvPr userDrawn="1"/>
        </p:nvSpPr>
        <p:spPr bwMode="auto">
          <a:xfrm>
            <a:off x="2171924" y="1511683"/>
            <a:ext cx="84717" cy="84717"/>
          </a:xfrm>
          <a:custGeom>
            <a:avLst/>
            <a:gdLst>
              <a:gd name="T0" fmla="*/ 82 w 165"/>
              <a:gd name="T1" fmla="*/ 163 h 164"/>
              <a:gd name="T2" fmla="*/ 164 w 165"/>
              <a:gd name="T3" fmla="*/ 81 h 164"/>
              <a:gd name="T4" fmla="*/ 82 w 165"/>
              <a:gd name="T5" fmla="*/ 0 h 164"/>
              <a:gd name="T6" fmla="*/ 0 w 165"/>
              <a:gd name="T7" fmla="*/ 81 h 164"/>
              <a:gd name="T8" fmla="*/ 82 w 165"/>
              <a:gd name="T9" fmla="*/ 163 h 164"/>
            </a:gdLst>
            <a:ahLst/>
            <a:cxnLst>
              <a:cxn ang="0">
                <a:pos x="T0" y="T1"/>
              </a:cxn>
              <a:cxn ang="0">
                <a:pos x="T2" y="T3"/>
              </a:cxn>
              <a:cxn ang="0">
                <a:pos x="T4" y="T5"/>
              </a:cxn>
              <a:cxn ang="0">
                <a:pos x="T6" y="T7"/>
              </a:cxn>
              <a:cxn ang="0">
                <a:pos x="T8" y="T9"/>
              </a:cxn>
            </a:cxnLst>
            <a:rect l="0" t="0" r="r" b="b"/>
            <a:pathLst>
              <a:path w="165" h="164">
                <a:moveTo>
                  <a:pt x="82" y="163"/>
                </a:moveTo>
                <a:cubicBezTo>
                  <a:pt x="128" y="163"/>
                  <a:pt x="164" y="127"/>
                  <a:pt x="164" y="81"/>
                </a:cubicBezTo>
                <a:cubicBezTo>
                  <a:pt x="164" y="37"/>
                  <a:pt x="128" y="0"/>
                  <a:pt x="82" y="0"/>
                </a:cubicBezTo>
                <a:cubicBezTo>
                  <a:pt x="37" y="0"/>
                  <a:pt x="0" y="37"/>
                  <a:pt x="0" y="81"/>
                </a:cubicBezTo>
                <a:cubicBezTo>
                  <a:pt x="0" y="127"/>
                  <a:pt x="37" y="163"/>
                  <a:pt x="82" y="163"/>
                </a:cubicBezTo>
              </a:path>
            </a:pathLst>
          </a:custGeom>
          <a:solidFill>
            <a:schemeClr val="bg2"/>
          </a:solidFill>
          <a:ln>
            <a:noFill/>
          </a:ln>
          <a:effectLst/>
        </p:spPr>
        <p:txBody>
          <a:bodyPr wrap="none" anchor="ctr"/>
          <a:lstStyle/>
          <a:p>
            <a:endParaRPr lang="en-US" sz="750">
              <a:latin typeface="DM Sans" pitchFamily="2" charset="77"/>
            </a:endParaRPr>
          </a:p>
        </p:txBody>
      </p:sp>
      <p:sp>
        <p:nvSpPr>
          <p:cNvPr id="14" name="Freeform 382">
            <a:extLst>
              <a:ext uri="{FF2B5EF4-FFF2-40B4-BE49-F238E27FC236}">
                <a16:creationId xmlns:a16="http://schemas.microsoft.com/office/drawing/2014/main" id="{341C4009-764A-985C-C88B-9E70AA0673E1}"/>
              </a:ext>
            </a:extLst>
          </p:cNvPr>
          <p:cNvSpPr>
            <a:spLocks noChangeArrowheads="1"/>
          </p:cNvSpPr>
          <p:nvPr userDrawn="1"/>
        </p:nvSpPr>
        <p:spPr bwMode="auto">
          <a:xfrm>
            <a:off x="2105523" y="1607849"/>
            <a:ext cx="219808" cy="423587"/>
          </a:xfrm>
          <a:custGeom>
            <a:avLst/>
            <a:gdLst>
              <a:gd name="T0" fmla="*/ 417 w 423"/>
              <a:gd name="T1" fmla="*/ 175 h 817"/>
              <a:gd name="T2" fmla="*/ 393 w 423"/>
              <a:gd name="T3" fmla="*/ 109 h 817"/>
              <a:gd name="T4" fmla="*/ 315 w 423"/>
              <a:gd name="T5" fmla="*/ 27 h 817"/>
              <a:gd name="T6" fmla="*/ 241 w 423"/>
              <a:gd name="T7" fmla="*/ 5 h 817"/>
              <a:gd name="T8" fmla="*/ 175 w 423"/>
              <a:gd name="T9" fmla="*/ 6 h 817"/>
              <a:gd name="T10" fmla="*/ 107 w 423"/>
              <a:gd name="T11" fmla="*/ 28 h 817"/>
              <a:gd name="T12" fmla="*/ 30 w 423"/>
              <a:gd name="T13" fmla="*/ 111 h 817"/>
              <a:gd name="T14" fmla="*/ 5 w 423"/>
              <a:gd name="T15" fmla="*/ 177 h 817"/>
              <a:gd name="T16" fmla="*/ 0 w 423"/>
              <a:gd name="T17" fmla="*/ 258 h 817"/>
              <a:gd name="T18" fmla="*/ 0 w 423"/>
              <a:gd name="T19" fmla="*/ 318 h 817"/>
              <a:gd name="T20" fmla="*/ 24 w 423"/>
              <a:gd name="T21" fmla="*/ 355 h 817"/>
              <a:gd name="T22" fmla="*/ 42 w 423"/>
              <a:gd name="T23" fmla="*/ 359 h 817"/>
              <a:gd name="T24" fmla="*/ 50 w 423"/>
              <a:gd name="T25" fmla="*/ 358 h 817"/>
              <a:gd name="T26" fmla="*/ 81 w 423"/>
              <a:gd name="T27" fmla="*/ 328 h 817"/>
              <a:gd name="T28" fmla="*/ 83 w 423"/>
              <a:gd name="T29" fmla="*/ 318 h 817"/>
              <a:gd name="T30" fmla="*/ 83 w 423"/>
              <a:gd name="T31" fmla="*/ 253 h 817"/>
              <a:gd name="T32" fmla="*/ 88 w 423"/>
              <a:gd name="T33" fmla="*/ 197 h 817"/>
              <a:gd name="T34" fmla="*/ 107 w 423"/>
              <a:gd name="T35" fmla="*/ 145 h 817"/>
              <a:gd name="T36" fmla="*/ 107 w 423"/>
              <a:gd name="T37" fmla="*/ 288 h 817"/>
              <a:gd name="T38" fmla="*/ 106 w 423"/>
              <a:gd name="T39" fmla="*/ 288 h 817"/>
              <a:gd name="T40" fmla="*/ 106 w 423"/>
              <a:gd name="T41" fmla="*/ 331 h 817"/>
              <a:gd name="T42" fmla="*/ 107 w 423"/>
              <a:gd name="T43" fmla="*/ 337 h 817"/>
              <a:gd name="T44" fmla="*/ 107 w 423"/>
              <a:gd name="T45" fmla="*/ 340 h 817"/>
              <a:gd name="T46" fmla="*/ 106 w 423"/>
              <a:gd name="T47" fmla="*/ 433 h 817"/>
              <a:gd name="T48" fmla="*/ 107 w 423"/>
              <a:gd name="T49" fmla="*/ 433 h 817"/>
              <a:gd name="T50" fmla="*/ 107 w 423"/>
              <a:gd name="T51" fmla="*/ 767 h 817"/>
              <a:gd name="T52" fmla="*/ 156 w 423"/>
              <a:gd name="T53" fmla="*/ 816 h 817"/>
              <a:gd name="T54" fmla="*/ 205 w 423"/>
              <a:gd name="T55" fmla="*/ 767 h 817"/>
              <a:gd name="T56" fmla="*/ 205 w 423"/>
              <a:gd name="T57" fmla="*/ 433 h 817"/>
              <a:gd name="T58" fmla="*/ 220 w 423"/>
              <a:gd name="T59" fmla="*/ 433 h 817"/>
              <a:gd name="T60" fmla="*/ 220 w 423"/>
              <a:gd name="T61" fmla="*/ 767 h 817"/>
              <a:gd name="T62" fmla="*/ 268 w 423"/>
              <a:gd name="T63" fmla="*/ 816 h 817"/>
              <a:gd name="T64" fmla="*/ 317 w 423"/>
              <a:gd name="T65" fmla="*/ 767 h 817"/>
              <a:gd name="T66" fmla="*/ 317 w 423"/>
              <a:gd name="T67" fmla="*/ 433 h 817"/>
              <a:gd name="T68" fmla="*/ 317 w 423"/>
              <a:gd name="T69" fmla="*/ 407 h 817"/>
              <a:gd name="T70" fmla="*/ 317 w 423"/>
              <a:gd name="T71" fmla="*/ 403 h 817"/>
              <a:gd name="T72" fmla="*/ 317 w 423"/>
              <a:gd name="T73" fmla="*/ 368 h 817"/>
              <a:gd name="T74" fmla="*/ 317 w 423"/>
              <a:gd name="T75" fmla="*/ 328 h 817"/>
              <a:gd name="T76" fmla="*/ 316 w 423"/>
              <a:gd name="T77" fmla="*/ 328 h 817"/>
              <a:gd name="T78" fmla="*/ 315 w 423"/>
              <a:gd name="T79" fmla="*/ 271 h 817"/>
              <a:gd name="T80" fmla="*/ 315 w 423"/>
              <a:gd name="T81" fmla="*/ 143 h 817"/>
              <a:gd name="T82" fmla="*/ 335 w 423"/>
              <a:gd name="T83" fmla="*/ 194 h 817"/>
              <a:gd name="T84" fmla="*/ 341 w 423"/>
              <a:gd name="T85" fmla="*/ 251 h 817"/>
              <a:gd name="T86" fmla="*/ 341 w 423"/>
              <a:gd name="T87" fmla="*/ 316 h 817"/>
              <a:gd name="T88" fmla="*/ 342 w 423"/>
              <a:gd name="T89" fmla="*/ 326 h 817"/>
              <a:gd name="T90" fmla="*/ 373 w 423"/>
              <a:gd name="T91" fmla="*/ 356 h 817"/>
              <a:gd name="T92" fmla="*/ 382 w 423"/>
              <a:gd name="T93" fmla="*/ 357 h 817"/>
              <a:gd name="T94" fmla="*/ 399 w 423"/>
              <a:gd name="T95" fmla="*/ 353 h 817"/>
              <a:gd name="T96" fmla="*/ 422 w 423"/>
              <a:gd name="T97" fmla="*/ 316 h 817"/>
              <a:gd name="T98" fmla="*/ 422 w 423"/>
              <a:gd name="T99" fmla="*/ 257 h 817"/>
              <a:gd name="T100" fmla="*/ 417 w 423"/>
              <a:gd name="T101" fmla="*/ 17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3" h="817">
                <a:moveTo>
                  <a:pt x="417" y="175"/>
                </a:moveTo>
                <a:cubicBezTo>
                  <a:pt x="411" y="152"/>
                  <a:pt x="404" y="129"/>
                  <a:pt x="393" y="109"/>
                </a:cubicBezTo>
                <a:cubicBezTo>
                  <a:pt x="375" y="74"/>
                  <a:pt x="349" y="45"/>
                  <a:pt x="315" y="27"/>
                </a:cubicBezTo>
                <a:cubicBezTo>
                  <a:pt x="295" y="15"/>
                  <a:pt x="270" y="7"/>
                  <a:pt x="241" y="5"/>
                </a:cubicBezTo>
                <a:cubicBezTo>
                  <a:pt x="220" y="0"/>
                  <a:pt x="197" y="1"/>
                  <a:pt x="175" y="6"/>
                </a:cubicBezTo>
                <a:cubicBezTo>
                  <a:pt x="150" y="9"/>
                  <a:pt x="127" y="17"/>
                  <a:pt x="107" y="28"/>
                </a:cubicBezTo>
                <a:cubicBezTo>
                  <a:pt x="73" y="47"/>
                  <a:pt x="48" y="77"/>
                  <a:pt x="30" y="111"/>
                </a:cubicBezTo>
                <a:cubicBezTo>
                  <a:pt x="20" y="132"/>
                  <a:pt x="11" y="154"/>
                  <a:pt x="5" y="177"/>
                </a:cubicBezTo>
                <a:cubicBezTo>
                  <a:pt x="5" y="179"/>
                  <a:pt x="0" y="215"/>
                  <a:pt x="0" y="258"/>
                </a:cubicBezTo>
                <a:lnTo>
                  <a:pt x="0" y="318"/>
                </a:lnTo>
                <a:cubicBezTo>
                  <a:pt x="0" y="334"/>
                  <a:pt x="10" y="348"/>
                  <a:pt x="24" y="355"/>
                </a:cubicBezTo>
                <a:cubicBezTo>
                  <a:pt x="29" y="357"/>
                  <a:pt x="35" y="359"/>
                  <a:pt x="42" y="359"/>
                </a:cubicBezTo>
                <a:cubicBezTo>
                  <a:pt x="44" y="359"/>
                  <a:pt x="47" y="359"/>
                  <a:pt x="50" y="358"/>
                </a:cubicBezTo>
                <a:cubicBezTo>
                  <a:pt x="65" y="356"/>
                  <a:pt x="79" y="346"/>
                  <a:pt x="81" y="328"/>
                </a:cubicBezTo>
                <a:cubicBezTo>
                  <a:pt x="82" y="325"/>
                  <a:pt x="83" y="321"/>
                  <a:pt x="83" y="318"/>
                </a:cubicBezTo>
                <a:lnTo>
                  <a:pt x="83" y="253"/>
                </a:lnTo>
                <a:cubicBezTo>
                  <a:pt x="83" y="228"/>
                  <a:pt x="86" y="206"/>
                  <a:pt x="88" y="197"/>
                </a:cubicBezTo>
                <a:cubicBezTo>
                  <a:pt x="92" y="178"/>
                  <a:pt x="98" y="161"/>
                  <a:pt x="107" y="145"/>
                </a:cubicBezTo>
                <a:lnTo>
                  <a:pt x="107" y="288"/>
                </a:lnTo>
                <a:lnTo>
                  <a:pt x="106" y="288"/>
                </a:lnTo>
                <a:lnTo>
                  <a:pt x="106" y="331"/>
                </a:lnTo>
                <a:cubicBezTo>
                  <a:pt x="106" y="333"/>
                  <a:pt x="107" y="335"/>
                  <a:pt x="107" y="337"/>
                </a:cubicBezTo>
                <a:cubicBezTo>
                  <a:pt x="107" y="338"/>
                  <a:pt x="107" y="339"/>
                  <a:pt x="107" y="340"/>
                </a:cubicBezTo>
                <a:cubicBezTo>
                  <a:pt x="107" y="371"/>
                  <a:pt x="106" y="402"/>
                  <a:pt x="106" y="433"/>
                </a:cubicBezTo>
                <a:lnTo>
                  <a:pt x="107" y="433"/>
                </a:lnTo>
                <a:lnTo>
                  <a:pt x="107" y="767"/>
                </a:lnTo>
                <a:cubicBezTo>
                  <a:pt x="107" y="794"/>
                  <a:pt x="129" y="816"/>
                  <a:pt x="156" y="816"/>
                </a:cubicBezTo>
                <a:cubicBezTo>
                  <a:pt x="183" y="816"/>
                  <a:pt x="205" y="794"/>
                  <a:pt x="205" y="767"/>
                </a:cubicBezTo>
                <a:lnTo>
                  <a:pt x="205" y="433"/>
                </a:lnTo>
                <a:cubicBezTo>
                  <a:pt x="210" y="433"/>
                  <a:pt x="215" y="433"/>
                  <a:pt x="220" y="433"/>
                </a:cubicBezTo>
                <a:lnTo>
                  <a:pt x="220" y="767"/>
                </a:lnTo>
                <a:cubicBezTo>
                  <a:pt x="220" y="794"/>
                  <a:pt x="241" y="816"/>
                  <a:pt x="268" y="816"/>
                </a:cubicBezTo>
                <a:cubicBezTo>
                  <a:pt x="295" y="816"/>
                  <a:pt x="317" y="794"/>
                  <a:pt x="317" y="767"/>
                </a:cubicBezTo>
                <a:lnTo>
                  <a:pt x="317" y="433"/>
                </a:lnTo>
                <a:lnTo>
                  <a:pt x="317" y="407"/>
                </a:lnTo>
                <a:cubicBezTo>
                  <a:pt x="317" y="405"/>
                  <a:pt x="317" y="404"/>
                  <a:pt x="317" y="403"/>
                </a:cubicBezTo>
                <a:lnTo>
                  <a:pt x="317" y="368"/>
                </a:lnTo>
                <a:lnTo>
                  <a:pt x="317" y="328"/>
                </a:lnTo>
                <a:lnTo>
                  <a:pt x="316" y="328"/>
                </a:lnTo>
                <a:cubicBezTo>
                  <a:pt x="316" y="309"/>
                  <a:pt x="316" y="290"/>
                  <a:pt x="315" y="271"/>
                </a:cubicBezTo>
                <a:lnTo>
                  <a:pt x="315" y="143"/>
                </a:lnTo>
                <a:cubicBezTo>
                  <a:pt x="325" y="158"/>
                  <a:pt x="331" y="176"/>
                  <a:pt x="335" y="194"/>
                </a:cubicBezTo>
                <a:cubicBezTo>
                  <a:pt x="337" y="204"/>
                  <a:pt x="341" y="225"/>
                  <a:pt x="341" y="251"/>
                </a:cubicBezTo>
                <a:lnTo>
                  <a:pt x="341" y="316"/>
                </a:lnTo>
                <a:cubicBezTo>
                  <a:pt x="341" y="320"/>
                  <a:pt x="341" y="323"/>
                  <a:pt x="342" y="326"/>
                </a:cubicBezTo>
                <a:cubicBezTo>
                  <a:pt x="344" y="344"/>
                  <a:pt x="357" y="354"/>
                  <a:pt x="373" y="356"/>
                </a:cubicBezTo>
                <a:cubicBezTo>
                  <a:pt x="375" y="357"/>
                  <a:pt x="378" y="357"/>
                  <a:pt x="382" y="357"/>
                </a:cubicBezTo>
                <a:cubicBezTo>
                  <a:pt x="388" y="357"/>
                  <a:pt x="394" y="356"/>
                  <a:pt x="399" y="353"/>
                </a:cubicBezTo>
                <a:cubicBezTo>
                  <a:pt x="413" y="346"/>
                  <a:pt x="422" y="332"/>
                  <a:pt x="422" y="316"/>
                </a:cubicBezTo>
                <a:lnTo>
                  <a:pt x="422" y="257"/>
                </a:lnTo>
                <a:cubicBezTo>
                  <a:pt x="422" y="213"/>
                  <a:pt x="418" y="177"/>
                  <a:pt x="417" y="175"/>
                </a:cubicBezTo>
              </a:path>
            </a:pathLst>
          </a:custGeom>
          <a:solidFill>
            <a:schemeClr val="bg2"/>
          </a:solidFill>
          <a:ln>
            <a:noFill/>
          </a:ln>
          <a:effectLst/>
        </p:spPr>
        <p:txBody>
          <a:bodyPr wrap="none" anchor="ctr"/>
          <a:lstStyle/>
          <a:p>
            <a:endParaRPr lang="en-US" sz="750">
              <a:latin typeface="DM Sans" pitchFamily="2" charset="77"/>
            </a:endParaRPr>
          </a:p>
        </p:txBody>
      </p:sp>
      <p:sp>
        <p:nvSpPr>
          <p:cNvPr id="15" name="Freeform 383">
            <a:extLst>
              <a:ext uri="{FF2B5EF4-FFF2-40B4-BE49-F238E27FC236}">
                <a16:creationId xmlns:a16="http://schemas.microsoft.com/office/drawing/2014/main" id="{37293E26-C07D-D24C-F31D-3626A6DD310E}"/>
              </a:ext>
            </a:extLst>
          </p:cNvPr>
          <p:cNvSpPr>
            <a:spLocks noChangeArrowheads="1"/>
          </p:cNvSpPr>
          <p:nvPr userDrawn="1"/>
        </p:nvSpPr>
        <p:spPr bwMode="auto">
          <a:xfrm>
            <a:off x="1839922" y="1511683"/>
            <a:ext cx="84718" cy="84717"/>
          </a:xfrm>
          <a:custGeom>
            <a:avLst/>
            <a:gdLst>
              <a:gd name="T0" fmla="*/ 82 w 165"/>
              <a:gd name="T1" fmla="*/ 163 h 164"/>
              <a:gd name="T2" fmla="*/ 164 w 165"/>
              <a:gd name="T3" fmla="*/ 81 h 164"/>
              <a:gd name="T4" fmla="*/ 82 w 165"/>
              <a:gd name="T5" fmla="*/ 0 h 164"/>
              <a:gd name="T6" fmla="*/ 0 w 165"/>
              <a:gd name="T7" fmla="*/ 81 h 164"/>
              <a:gd name="T8" fmla="*/ 82 w 165"/>
              <a:gd name="T9" fmla="*/ 163 h 164"/>
            </a:gdLst>
            <a:ahLst/>
            <a:cxnLst>
              <a:cxn ang="0">
                <a:pos x="T0" y="T1"/>
              </a:cxn>
              <a:cxn ang="0">
                <a:pos x="T2" y="T3"/>
              </a:cxn>
              <a:cxn ang="0">
                <a:pos x="T4" y="T5"/>
              </a:cxn>
              <a:cxn ang="0">
                <a:pos x="T6" y="T7"/>
              </a:cxn>
              <a:cxn ang="0">
                <a:pos x="T8" y="T9"/>
              </a:cxn>
            </a:cxnLst>
            <a:rect l="0" t="0" r="r" b="b"/>
            <a:pathLst>
              <a:path w="165" h="164">
                <a:moveTo>
                  <a:pt x="82" y="163"/>
                </a:moveTo>
                <a:cubicBezTo>
                  <a:pt x="127" y="163"/>
                  <a:pt x="164" y="127"/>
                  <a:pt x="164" y="81"/>
                </a:cubicBezTo>
                <a:cubicBezTo>
                  <a:pt x="164" y="37"/>
                  <a:pt x="127" y="0"/>
                  <a:pt x="82" y="0"/>
                </a:cubicBezTo>
                <a:cubicBezTo>
                  <a:pt x="37" y="0"/>
                  <a:pt x="0" y="37"/>
                  <a:pt x="0" y="81"/>
                </a:cubicBezTo>
                <a:cubicBezTo>
                  <a:pt x="0" y="127"/>
                  <a:pt x="37" y="163"/>
                  <a:pt x="82" y="163"/>
                </a:cubicBezTo>
              </a:path>
            </a:pathLst>
          </a:custGeom>
          <a:solidFill>
            <a:schemeClr val="bg2"/>
          </a:solidFill>
          <a:ln>
            <a:noFill/>
          </a:ln>
          <a:effectLst/>
        </p:spPr>
        <p:txBody>
          <a:bodyPr wrap="none" anchor="ctr"/>
          <a:lstStyle/>
          <a:p>
            <a:endParaRPr lang="en-US" sz="750">
              <a:latin typeface="DM Sans" pitchFamily="2" charset="77"/>
            </a:endParaRPr>
          </a:p>
        </p:txBody>
      </p:sp>
      <p:sp>
        <p:nvSpPr>
          <p:cNvPr id="16" name="Freeform 384">
            <a:extLst>
              <a:ext uri="{FF2B5EF4-FFF2-40B4-BE49-F238E27FC236}">
                <a16:creationId xmlns:a16="http://schemas.microsoft.com/office/drawing/2014/main" id="{A647B241-D051-26EE-4AAB-C45B6EB85DBC}"/>
              </a:ext>
            </a:extLst>
          </p:cNvPr>
          <p:cNvSpPr>
            <a:spLocks noChangeArrowheads="1"/>
          </p:cNvSpPr>
          <p:nvPr userDrawn="1"/>
        </p:nvSpPr>
        <p:spPr bwMode="auto">
          <a:xfrm>
            <a:off x="1771232" y="1607849"/>
            <a:ext cx="219808" cy="423587"/>
          </a:xfrm>
          <a:custGeom>
            <a:avLst/>
            <a:gdLst>
              <a:gd name="T0" fmla="*/ 417 w 423"/>
              <a:gd name="T1" fmla="*/ 175 h 817"/>
              <a:gd name="T2" fmla="*/ 393 w 423"/>
              <a:gd name="T3" fmla="*/ 109 h 817"/>
              <a:gd name="T4" fmla="*/ 315 w 423"/>
              <a:gd name="T5" fmla="*/ 27 h 817"/>
              <a:gd name="T6" fmla="*/ 241 w 423"/>
              <a:gd name="T7" fmla="*/ 5 h 817"/>
              <a:gd name="T8" fmla="*/ 175 w 423"/>
              <a:gd name="T9" fmla="*/ 6 h 817"/>
              <a:gd name="T10" fmla="*/ 107 w 423"/>
              <a:gd name="T11" fmla="*/ 28 h 817"/>
              <a:gd name="T12" fmla="*/ 30 w 423"/>
              <a:gd name="T13" fmla="*/ 111 h 817"/>
              <a:gd name="T14" fmla="*/ 5 w 423"/>
              <a:gd name="T15" fmla="*/ 177 h 817"/>
              <a:gd name="T16" fmla="*/ 0 w 423"/>
              <a:gd name="T17" fmla="*/ 258 h 817"/>
              <a:gd name="T18" fmla="*/ 0 w 423"/>
              <a:gd name="T19" fmla="*/ 318 h 817"/>
              <a:gd name="T20" fmla="*/ 24 w 423"/>
              <a:gd name="T21" fmla="*/ 355 h 817"/>
              <a:gd name="T22" fmla="*/ 41 w 423"/>
              <a:gd name="T23" fmla="*/ 359 h 817"/>
              <a:gd name="T24" fmla="*/ 50 w 423"/>
              <a:gd name="T25" fmla="*/ 358 h 817"/>
              <a:gd name="T26" fmla="*/ 81 w 423"/>
              <a:gd name="T27" fmla="*/ 328 h 817"/>
              <a:gd name="T28" fmla="*/ 82 w 423"/>
              <a:gd name="T29" fmla="*/ 318 h 817"/>
              <a:gd name="T30" fmla="*/ 82 w 423"/>
              <a:gd name="T31" fmla="*/ 253 h 817"/>
              <a:gd name="T32" fmla="*/ 88 w 423"/>
              <a:gd name="T33" fmla="*/ 197 h 817"/>
              <a:gd name="T34" fmla="*/ 107 w 423"/>
              <a:gd name="T35" fmla="*/ 145 h 817"/>
              <a:gd name="T36" fmla="*/ 107 w 423"/>
              <a:gd name="T37" fmla="*/ 288 h 817"/>
              <a:gd name="T38" fmla="*/ 106 w 423"/>
              <a:gd name="T39" fmla="*/ 288 h 817"/>
              <a:gd name="T40" fmla="*/ 106 w 423"/>
              <a:gd name="T41" fmla="*/ 331 h 817"/>
              <a:gd name="T42" fmla="*/ 107 w 423"/>
              <a:gd name="T43" fmla="*/ 337 h 817"/>
              <a:gd name="T44" fmla="*/ 107 w 423"/>
              <a:gd name="T45" fmla="*/ 340 h 817"/>
              <a:gd name="T46" fmla="*/ 106 w 423"/>
              <a:gd name="T47" fmla="*/ 433 h 817"/>
              <a:gd name="T48" fmla="*/ 107 w 423"/>
              <a:gd name="T49" fmla="*/ 433 h 817"/>
              <a:gd name="T50" fmla="*/ 107 w 423"/>
              <a:gd name="T51" fmla="*/ 767 h 817"/>
              <a:gd name="T52" fmla="*/ 156 w 423"/>
              <a:gd name="T53" fmla="*/ 816 h 817"/>
              <a:gd name="T54" fmla="*/ 204 w 423"/>
              <a:gd name="T55" fmla="*/ 767 h 817"/>
              <a:gd name="T56" fmla="*/ 204 w 423"/>
              <a:gd name="T57" fmla="*/ 433 h 817"/>
              <a:gd name="T58" fmla="*/ 205 w 423"/>
              <a:gd name="T59" fmla="*/ 433 h 817"/>
              <a:gd name="T60" fmla="*/ 219 w 423"/>
              <a:gd name="T61" fmla="*/ 433 h 817"/>
              <a:gd name="T62" fmla="*/ 219 w 423"/>
              <a:gd name="T63" fmla="*/ 767 h 817"/>
              <a:gd name="T64" fmla="*/ 268 w 423"/>
              <a:gd name="T65" fmla="*/ 816 h 817"/>
              <a:gd name="T66" fmla="*/ 317 w 423"/>
              <a:gd name="T67" fmla="*/ 767 h 817"/>
              <a:gd name="T68" fmla="*/ 317 w 423"/>
              <a:gd name="T69" fmla="*/ 433 h 817"/>
              <a:gd name="T70" fmla="*/ 317 w 423"/>
              <a:gd name="T71" fmla="*/ 407 h 817"/>
              <a:gd name="T72" fmla="*/ 317 w 423"/>
              <a:gd name="T73" fmla="*/ 403 h 817"/>
              <a:gd name="T74" fmla="*/ 317 w 423"/>
              <a:gd name="T75" fmla="*/ 368 h 817"/>
              <a:gd name="T76" fmla="*/ 317 w 423"/>
              <a:gd name="T77" fmla="*/ 328 h 817"/>
              <a:gd name="T78" fmla="*/ 316 w 423"/>
              <a:gd name="T79" fmla="*/ 328 h 817"/>
              <a:gd name="T80" fmla="*/ 315 w 423"/>
              <a:gd name="T81" fmla="*/ 271 h 817"/>
              <a:gd name="T82" fmla="*/ 315 w 423"/>
              <a:gd name="T83" fmla="*/ 143 h 817"/>
              <a:gd name="T84" fmla="*/ 335 w 423"/>
              <a:gd name="T85" fmla="*/ 194 h 817"/>
              <a:gd name="T86" fmla="*/ 340 w 423"/>
              <a:gd name="T87" fmla="*/ 251 h 817"/>
              <a:gd name="T88" fmla="*/ 340 w 423"/>
              <a:gd name="T89" fmla="*/ 316 h 817"/>
              <a:gd name="T90" fmla="*/ 342 w 423"/>
              <a:gd name="T91" fmla="*/ 326 h 817"/>
              <a:gd name="T92" fmla="*/ 373 w 423"/>
              <a:gd name="T93" fmla="*/ 356 h 817"/>
              <a:gd name="T94" fmla="*/ 381 w 423"/>
              <a:gd name="T95" fmla="*/ 357 h 817"/>
              <a:gd name="T96" fmla="*/ 399 w 423"/>
              <a:gd name="T97" fmla="*/ 353 h 817"/>
              <a:gd name="T98" fmla="*/ 422 w 423"/>
              <a:gd name="T99" fmla="*/ 316 h 817"/>
              <a:gd name="T100" fmla="*/ 422 w 423"/>
              <a:gd name="T101" fmla="*/ 257 h 817"/>
              <a:gd name="T102" fmla="*/ 417 w 423"/>
              <a:gd name="T103" fmla="*/ 17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3" h="817">
                <a:moveTo>
                  <a:pt x="417" y="175"/>
                </a:moveTo>
                <a:cubicBezTo>
                  <a:pt x="411" y="152"/>
                  <a:pt x="403" y="129"/>
                  <a:pt x="393" y="109"/>
                </a:cubicBezTo>
                <a:cubicBezTo>
                  <a:pt x="375" y="74"/>
                  <a:pt x="349" y="45"/>
                  <a:pt x="315" y="27"/>
                </a:cubicBezTo>
                <a:cubicBezTo>
                  <a:pt x="295" y="15"/>
                  <a:pt x="269" y="7"/>
                  <a:pt x="241" y="5"/>
                </a:cubicBezTo>
                <a:cubicBezTo>
                  <a:pt x="220" y="0"/>
                  <a:pt x="197" y="1"/>
                  <a:pt x="175" y="6"/>
                </a:cubicBezTo>
                <a:cubicBezTo>
                  <a:pt x="150" y="9"/>
                  <a:pt x="127" y="17"/>
                  <a:pt x="107" y="28"/>
                </a:cubicBezTo>
                <a:cubicBezTo>
                  <a:pt x="73" y="47"/>
                  <a:pt x="48" y="77"/>
                  <a:pt x="30" y="111"/>
                </a:cubicBezTo>
                <a:cubicBezTo>
                  <a:pt x="19" y="132"/>
                  <a:pt x="11" y="154"/>
                  <a:pt x="5" y="177"/>
                </a:cubicBezTo>
                <a:cubicBezTo>
                  <a:pt x="5" y="179"/>
                  <a:pt x="0" y="215"/>
                  <a:pt x="0" y="258"/>
                </a:cubicBezTo>
                <a:lnTo>
                  <a:pt x="0" y="318"/>
                </a:lnTo>
                <a:cubicBezTo>
                  <a:pt x="0" y="334"/>
                  <a:pt x="9" y="348"/>
                  <a:pt x="24" y="355"/>
                </a:cubicBezTo>
                <a:cubicBezTo>
                  <a:pt x="29" y="357"/>
                  <a:pt x="35" y="359"/>
                  <a:pt x="41" y="359"/>
                </a:cubicBezTo>
                <a:cubicBezTo>
                  <a:pt x="44" y="359"/>
                  <a:pt x="47" y="359"/>
                  <a:pt x="50" y="358"/>
                </a:cubicBezTo>
                <a:cubicBezTo>
                  <a:pt x="65" y="356"/>
                  <a:pt x="79" y="346"/>
                  <a:pt x="81" y="328"/>
                </a:cubicBezTo>
                <a:cubicBezTo>
                  <a:pt x="82" y="325"/>
                  <a:pt x="82" y="321"/>
                  <a:pt x="82" y="318"/>
                </a:cubicBezTo>
                <a:lnTo>
                  <a:pt x="82" y="253"/>
                </a:lnTo>
                <a:cubicBezTo>
                  <a:pt x="82" y="228"/>
                  <a:pt x="86" y="206"/>
                  <a:pt x="88" y="197"/>
                </a:cubicBezTo>
                <a:cubicBezTo>
                  <a:pt x="92" y="178"/>
                  <a:pt x="98" y="161"/>
                  <a:pt x="107" y="145"/>
                </a:cubicBezTo>
                <a:lnTo>
                  <a:pt x="107" y="288"/>
                </a:lnTo>
                <a:lnTo>
                  <a:pt x="106" y="288"/>
                </a:lnTo>
                <a:lnTo>
                  <a:pt x="106" y="331"/>
                </a:lnTo>
                <a:cubicBezTo>
                  <a:pt x="106" y="333"/>
                  <a:pt x="107" y="335"/>
                  <a:pt x="107" y="337"/>
                </a:cubicBezTo>
                <a:cubicBezTo>
                  <a:pt x="107" y="338"/>
                  <a:pt x="107" y="339"/>
                  <a:pt x="107" y="340"/>
                </a:cubicBezTo>
                <a:cubicBezTo>
                  <a:pt x="107" y="371"/>
                  <a:pt x="106" y="402"/>
                  <a:pt x="106" y="433"/>
                </a:cubicBezTo>
                <a:lnTo>
                  <a:pt x="107" y="433"/>
                </a:lnTo>
                <a:lnTo>
                  <a:pt x="107" y="767"/>
                </a:lnTo>
                <a:cubicBezTo>
                  <a:pt x="107" y="794"/>
                  <a:pt x="129" y="816"/>
                  <a:pt x="156" y="816"/>
                </a:cubicBezTo>
                <a:cubicBezTo>
                  <a:pt x="183" y="816"/>
                  <a:pt x="204" y="794"/>
                  <a:pt x="204" y="767"/>
                </a:cubicBezTo>
                <a:lnTo>
                  <a:pt x="204" y="433"/>
                </a:lnTo>
                <a:lnTo>
                  <a:pt x="205" y="433"/>
                </a:lnTo>
                <a:cubicBezTo>
                  <a:pt x="209" y="433"/>
                  <a:pt x="214" y="433"/>
                  <a:pt x="219" y="433"/>
                </a:cubicBezTo>
                <a:lnTo>
                  <a:pt x="219" y="767"/>
                </a:lnTo>
                <a:cubicBezTo>
                  <a:pt x="219" y="794"/>
                  <a:pt x="241" y="816"/>
                  <a:pt x="268" y="816"/>
                </a:cubicBezTo>
                <a:cubicBezTo>
                  <a:pt x="295" y="816"/>
                  <a:pt x="317" y="794"/>
                  <a:pt x="317" y="767"/>
                </a:cubicBezTo>
                <a:lnTo>
                  <a:pt x="317" y="433"/>
                </a:lnTo>
                <a:lnTo>
                  <a:pt x="317" y="407"/>
                </a:lnTo>
                <a:cubicBezTo>
                  <a:pt x="317" y="405"/>
                  <a:pt x="317" y="404"/>
                  <a:pt x="317" y="403"/>
                </a:cubicBezTo>
                <a:lnTo>
                  <a:pt x="317" y="368"/>
                </a:lnTo>
                <a:lnTo>
                  <a:pt x="317" y="328"/>
                </a:lnTo>
                <a:lnTo>
                  <a:pt x="316" y="328"/>
                </a:lnTo>
                <a:cubicBezTo>
                  <a:pt x="316" y="309"/>
                  <a:pt x="316" y="290"/>
                  <a:pt x="315" y="271"/>
                </a:cubicBezTo>
                <a:lnTo>
                  <a:pt x="315" y="143"/>
                </a:lnTo>
                <a:cubicBezTo>
                  <a:pt x="324" y="158"/>
                  <a:pt x="330" y="176"/>
                  <a:pt x="335" y="194"/>
                </a:cubicBezTo>
                <a:cubicBezTo>
                  <a:pt x="337" y="204"/>
                  <a:pt x="340" y="225"/>
                  <a:pt x="340" y="251"/>
                </a:cubicBezTo>
                <a:lnTo>
                  <a:pt x="340" y="316"/>
                </a:lnTo>
                <a:cubicBezTo>
                  <a:pt x="340" y="320"/>
                  <a:pt x="341" y="323"/>
                  <a:pt x="342" y="326"/>
                </a:cubicBezTo>
                <a:cubicBezTo>
                  <a:pt x="344" y="344"/>
                  <a:pt x="357" y="354"/>
                  <a:pt x="373" y="356"/>
                </a:cubicBezTo>
                <a:cubicBezTo>
                  <a:pt x="375" y="357"/>
                  <a:pt x="378" y="357"/>
                  <a:pt x="381" y="357"/>
                </a:cubicBezTo>
                <a:cubicBezTo>
                  <a:pt x="387" y="357"/>
                  <a:pt x="393" y="356"/>
                  <a:pt x="399" y="353"/>
                </a:cubicBezTo>
                <a:cubicBezTo>
                  <a:pt x="413" y="346"/>
                  <a:pt x="422" y="332"/>
                  <a:pt x="422" y="316"/>
                </a:cubicBezTo>
                <a:lnTo>
                  <a:pt x="422" y="257"/>
                </a:lnTo>
                <a:cubicBezTo>
                  <a:pt x="422" y="213"/>
                  <a:pt x="418" y="177"/>
                  <a:pt x="417" y="175"/>
                </a:cubicBezTo>
              </a:path>
            </a:pathLst>
          </a:custGeom>
          <a:solidFill>
            <a:schemeClr val="bg2"/>
          </a:solidFill>
          <a:ln>
            <a:noFill/>
          </a:ln>
          <a:effectLst/>
        </p:spPr>
        <p:txBody>
          <a:bodyPr wrap="none" anchor="ctr"/>
          <a:lstStyle/>
          <a:p>
            <a:endParaRPr lang="en-US" sz="750">
              <a:latin typeface="DM Sans" pitchFamily="2" charset="77"/>
            </a:endParaRPr>
          </a:p>
        </p:txBody>
      </p:sp>
      <p:sp>
        <p:nvSpPr>
          <p:cNvPr id="17" name="Freeform 385">
            <a:extLst>
              <a:ext uri="{FF2B5EF4-FFF2-40B4-BE49-F238E27FC236}">
                <a16:creationId xmlns:a16="http://schemas.microsoft.com/office/drawing/2014/main" id="{C17BD14E-BDB0-6859-BEAC-69CD64742C96}"/>
              </a:ext>
            </a:extLst>
          </p:cNvPr>
          <p:cNvSpPr>
            <a:spLocks noChangeArrowheads="1"/>
          </p:cNvSpPr>
          <p:nvPr userDrawn="1"/>
        </p:nvSpPr>
        <p:spPr bwMode="auto">
          <a:xfrm>
            <a:off x="1505631" y="1511683"/>
            <a:ext cx="84718" cy="84717"/>
          </a:xfrm>
          <a:custGeom>
            <a:avLst/>
            <a:gdLst>
              <a:gd name="T0" fmla="*/ 82 w 165"/>
              <a:gd name="T1" fmla="*/ 163 h 164"/>
              <a:gd name="T2" fmla="*/ 164 w 165"/>
              <a:gd name="T3" fmla="*/ 81 h 164"/>
              <a:gd name="T4" fmla="*/ 82 w 165"/>
              <a:gd name="T5" fmla="*/ 0 h 164"/>
              <a:gd name="T6" fmla="*/ 0 w 165"/>
              <a:gd name="T7" fmla="*/ 81 h 164"/>
              <a:gd name="T8" fmla="*/ 82 w 165"/>
              <a:gd name="T9" fmla="*/ 163 h 164"/>
            </a:gdLst>
            <a:ahLst/>
            <a:cxnLst>
              <a:cxn ang="0">
                <a:pos x="T0" y="T1"/>
              </a:cxn>
              <a:cxn ang="0">
                <a:pos x="T2" y="T3"/>
              </a:cxn>
              <a:cxn ang="0">
                <a:pos x="T4" y="T5"/>
              </a:cxn>
              <a:cxn ang="0">
                <a:pos x="T6" y="T7"/>
              </a:cxn>
              <a:cxn ang="0">
                <a:pos x="T8" y="T9"/>
              </a:cxn>
            </a:cxnLst>
            <a:rect l="0" t="0" r="r" b="b"/>
            <a:pathLst>
              <a:path w="165" h="164">
                <a:moveTo>
                  <a:pt x="82" y="163"/>
                </a:moveTo>
                <a:cubicBezTo>
                  <a:pt x="127" y="163"/>
                  <a:pt x="164" y="127"/>
                  <a:pt x="164" y="81"/>
                </a:cubicBezTo>
                <a:cubicBezTo>
                  <a:pt x="164" y="37"/>
                  <a:pt x="127" y="0"/>
                  <a:pt x="82" y="0"/>
                </a:cubicBezTo>
                <a:cubicBezTo>
                  <a:pt x="37" y="0"/>
                  <a:pt x="0" y="37"/>
                  <a:pt x="0" y="81"/>
                </a:cubicBezTo>
                <a:cubicBezTo>
                  <a:pt x="0" y="127"/>
                  <a:pt x="37" y="163"/>
                  <a:pt x="82" y="163"/>
                </a:cubicBezTo>
              </a:path>
            </a:pathLst>
          </a:custGeom>
          <a:solidFill>
            <a:schemeClr val="bg2"/>
          </a:solidFill>
          <a:ln>
            <a:noFill/>
          </a:ln>
          <a:effectLst/>
        </p:spPr>
        <p:txBody>
          <a:bodyPr wrap="none" anchor="ctr"/>
          <a:lstStyle/>
          <a:p>
            <a:endParaRPr lang="en-US" sz="750">
              <a:latin typeface="DM Sans" pitchFamily="2" charset="77"/>
            </a:endParaRPr>
          </a:p>
        </p:txBody>
      </p:sp>
      <p:sp>
        <p:nvSpPr>
          <p:cNvPr id="18" name="Freeform 386">
            <a:extLst>
              <a:ext uri="{FF2B5EF4-FFF2-40B4-BE49-F238E27FC236}">
                <a16:creationId xmlns:a16="http://schemas.microsoft.com/office/drawing/2014/main" id="{86A26491-B8B2-731B-0BA0-F0A493D4B8B5}"/>
              </a:ext>
            </a:extLst>
          </p:cNvPr>
          <p:cNvSpPr>
            <a:spLocks noChangeArrowheads="1"/>
          </p:cNvSpPr>
          <p:nvPr userDrawn="1"/>
        </p:nvSpPr>
        <p:spPr bwMode="auto">
          <a:xfrm>
            <a:off x="1439231" y="1607849"/>
            <a:ext cx="219808" cy="423587"/>
          </a:xfrm>
          <a:custGeom>
            <a:avLst/>
            <a:gdLst>
              <a:gd name="T0" fmla="*/ 417 w 423"/>
              <a:gd name="T1" fmla="*/ 175 h 817"/>
              <a:gd name="T2" fmla="*/ 393 w 423"/>
              <a:gd name="T3" fmla="*/ 109 h 817"/>
              <a:gd name="T4" fmla="*/ 315 w 423"/>
              <a:gd name="T5" fmla="*/ 27 h 817"/>
              <a:gd name="T6" fmla="*/ 241 w 423"/>
              <a:gd name="T7" fmla="*/ 5 h 817"/>
              <a:gd name="T8" fmla="*/ 175 w 423"/>
              <a:gd name="T9" fmla="*/ 6 h 817"/>
              <a:gd name="T10" fmla="*/ 107 w 423"/>
              <a:gd name="T11" fmla="*/ 28 h 817"/>
              <a:gd name="T12" fmla="*/ 30 w 423"/>
              <a:gd name="T13" fmla="*/ 111 h 817"/>
              <a:gd name="T14" fmla="*/ 5 w 423"/>
              <a:gd name="T15" fmla="*/ 177 h 817"/>
              <a:gd name="T16" fmla="*/ 0 w 423"/>
              <a:gd name="T17" fmla="*/ 258 h 817"/>
              <a:gd name="T18" fmla="*/ 0 w 423"/>
              <a:gd name="T19" fmla="*/ 318 h 817"/>
              <a:gd name="T20" fmla="*/ 23 w 423"/>
              <a:gd name="T21" fmla="*/ 355 h 817"/>
              <a:gd name="T22" fmla="*/ 41 w 423"/>
              <a:gd name="T23" fmla="*/ 359 h 817"/>
              <a:gd name="T24" fmla="*/ 50 w 423"/>
              <a:gd name="T25" fmla="*/ 358 h 817"/>
              <a:gd name="T26" fmla="*/ 81 w 423"/>
              <a:gd name="T27" fmla="*/ 328 h 817"/>
              <a:gd name="T28" fmla="*/ 82 w 423"/>
              <a:gd name="T29" fmla="*/ 318 h 817"/>
              <a:gd name="T30" fmla="*/ 82 w 423"/>
              <a:gd name="T31" fmla="*/ 253 h 817"/>
              <a:gd name="T32" fmla="*/ 88 w 423"/>
              <a:gd name="T33" fmla="*/ 197 h 817"/>
              <a:gd name="T34" fmla="*/ 107 w 423"/>
              <a:gd name="T35" fmla="*/ 145 h 817"/>
              <a:gd name="T36" fmla="*/ 107 w 423"/>
              <a:gd name="T37" fmla="*/ 288 h 817"/>
              <a:gd name="T38" fmla="*/ 106 w 423"/>
              <a:gd name="T39" fmla="*/ 288 h 817"/>
              <a:gd name="T40" fmla="*/ 106 w 423"/>
              <a:gd name="T41" fmla="*/ 331 h 817"/>
              <a:gd name="T42" fmla="*/ 107 w 423"/>
              <a:gd name="T43" fmla="*/ 337 h 817"/>
              <a:gd name="T44" fmla="*/ 107 w 423"/>
              <a:gd name="T45" fmla="*/ 340 h 817"/>
              <a:gd name="T46" fmla="*/ 106 w 423"/>
              <a:gd name="T47" fmla="*/ 433 h 817"/>
              <a:gd name="T48" fmla="*/ 107 w 423"/>
              <a:gd name="T49" fmla="*/ 433 h 817"/>
              <a:gd name="T50" fmla="*/ 107 w 423"/>
              <a:gd name="T51" fmla="*/ 767 h 817"/>
              <a:gd name="T52" fmla="*/ 156 w 423"/>
              <a:gd name="T53" fmla="*/ 816 h 817"/>
              <a:gd name="T54" fmla="*/ 204 w 423"/>
              <a:gd name="T55" fmla="*/ 767 h 817"/>
              <a:gd name="T56" fmla="*/ 204 w 423"/>
              <a:gd name="T57" fmla="*/ 433 h 817"/>
              <a:gd name="T58" fmla="*/ 205 w 423"/>
              <a:gd name="T59" fmla="*/ 433 h 817"/>
              <a:gd name="T60" fmla="*/ 219 w 423"/>
              <a:gd name="T61" fmla="*/ 433 h 817"/>
              <a:gd name="T62" fmla="*/ 219 w 423"/>
              <a:gd name="T63" fmla="*/ 767 h 817"/>
              <a:gd name="T64" fmla="*/ 268 w 423"/>
              <a:gd name="T65" fmla="*/ 816 h 817"/>
              <a:gd name="T66" fmla="*/ 317 w 423"/>
              <a:gd name="T67" fmla="*/ 767 h 817"/>
              <a:gd name="T68" fmla="*/ 317 w 423"/>
              <a:gd name="T69" fmla="*/ 433 h 817"/>
              <a:gd name="T70" fmla="*/ 317 w 423"/>
              <a:gd name="T71" fmla="*/ 407 h 817"/>
              <a:gd name="T72" fmla="*/ 317 w 423"/>
              <a:gd name="T73" fmla="*/ 403 h 817"/>
              <a:gd name="T74" fmla="*/ 316 w 423"/>
              <a:gd name="T75" fmla="*/ 368 h 817"/>
              <a:gd name="T76" fmla="*/ 316 w 423"/>
              <a:gd name="T77" fmla="*/ 328 h 817"/>
              <a:gd name="T78" fmla="*/ 315 w 423"/>
              <a:gd name="T79" fmla="*/ 271 h 817"/>
              <a:gd name="T80" fmla="*/ 315 w 423"/>
              <a:gd name="T81" fmla="*/ 143 h 817"/>
              <a:gd name="T82" fmla="*/ 335 w 423"/>
              <a:gd name="T83" fmla="*/ 194 h 817"/>
              <a:gd name="T84" fmla="*/ 340 w 423"/>
              <a:gd name="T85" fmla="*/ 251 h 817"/>
              <a:gd name="T86" fmla="*/ 340 w 423"/>
              <a:gd name="T87" fmla="*/ 316 h 817"/>
              <a:gd name="T88" fmla="*/ 341 w 423"/>
              <a:gd name="T89" fmla="*/ 326 h 817"/>
              <a:gd name="T90" fmla="*/ 373 w 423"/>
              <a:gd name="T91" fmla="*/ 356 h 817"/>
              <a:gd name="T92" fmla="*/ 381 w 423"/>
              <a:gd name="T93" fmla="*/ 357 h 817"/>
              <a:gd name="T94" fmla="*/ 399 w 423"/>
              <a:gd name="T95" fmla="*/ 353 h 817"/>
              <a:gd name="T96" fmla="*/ 422 w 423"/>
              <a:gd name="T97" fmla="*/ 316 h 817"/>
              <a:gd name="T98" fmla="*/ 422 w 423"/>
              <a:gd name="T99" fmla="*/ 257 h 817"/>
              <a:gd name="T100" fmla="*/ 417 w 423"/>
              <a:gd name="T101" fmla="*/ 17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3" h="817">
                <a:moveTo>
                  <a:pt x="417" y="175"/>
                </a:moveTo>
                <a:cubicBezTo>
                  <a:pt x="411" y="152"/>
                  <a:pt x="403" y="129"/>
                  <a:pt x="393" y="109"/>
                </a:cubicBezTo>
                <a:cubicBezTo>
                  <a:pt x="374" y="74"/>
                  <a:pt x="349" y="45"/>
                  <a:pt x="315" y="27"/>
                </a:cubicBezTo>
                <a:cubicBezTo>
                  <a:pt x="294" y="15"/>
                  <a:pt x="269" y="7"/>
                  <a:pt x="241" y="5"/>
                </a:cubicBezTo>
                <a:cubicBezTo>
                  <a:pt x="220" y="0"/>
                  <a:pt x="196" y="1"/>
                  <a:pt x="175" y="6"/>
                </a:cubicBezTo>
                <a:cubicBezTo>
                  <a:pt x="149" y="9"/>
                  <a:pt x="127" y="17"/>
                  <a:pt x="107" y="28"/>
                </a:cubicBezTo>
                <a:cubicBezTo>
                  <a:pt x="73" y="47"/>
                  <a:pt x="48" y="77"/>
                  <a:pt x="30" y="111"/>
                </a:cubicBezTo>
                <a:cubicBezTo>
                  <a:pt x="19" y="132"/>
                  <a:pt x="11" y="154"/>
                  <a:pt x="5" y="177"/>
                </a:cubicBezTo>
                <a:cubicBezTo>
                  <a:pt x="5" y="179"/>
                  <a:pt x="0" y="215"/>
                  <a:pt x="0" y="258"/>
                </a:cubicBezTo>
                <a:lnTo>
                  <a:pt x="0" y="318"/>
                </a:lnTo>
                <a:cubicBezTo>
                  <a:pt x="0" y="334"/>
                  <a:pt x="9" y="348"/>
                  <a:pt x="23" y="355"/>
                </a:cubicBezTo>
                <a:cubicBezTo>
                  <a:pt x="29" y="357"/>
                  <a:pt x="35" y="359"/>
                  <a:pt x="41" y="359"/>
                </a:cubicBezTo>
                <a:cubicBezTo>
                  <a:pt x="44" y="359"/>
                  <a:pt x="47" y="359"/>
                  <a:pt x="50" y="358"/>
                </a:cubicBezTo>
                <a:cubicBezTo>
                  <a:pt x="65" y="356"/>
                  <a:pt x="78" y="346"/>
                  <a:pt x="81" y="328"/>
                </a:cubicBezTo>
                <a:cubicBezTo>
                  <a:pt x="82" y="325"/>
                  <a:pt x="82" y="321"/>
                  <a:pt x="82" y="318"/>
                </a:cubicBezTo>
                <a:lnTo>
                  <a:pt x="82" y="253"/>
                </a:lnTo>
                <a:cubicBezTo>
                  <a:pt x="82" y="228"/>
                  <a:pt x="86" y="206"/>
                  <a:pt x="88" y="197"/>
                </a:cubicBezTo>
                <a:cubicBezTo>
                  <a:pt x="92" y="178"/>
                  <a:pt x="98" y="161"/>
                  <a:pt x="107" y="145"/>
                </a:cubicBezTo>
                <a:lnTo>
                  <a:pt x="107" y="288"/>
                </a:lnTo>
                <a:lnTo>
                  <a:pt x="106" y="288"/>
                </a:lnTo>
                <a:lnTo>
                  <a:pt x="106" y="331"/>
                </a:lnTo>
                <a:cubicBezTo>
                  <a:pt x="106" y="333"/>
                  <a:pt x="107" y="335"/>
                  <a:pt x="107" y="337"/>
                </a:cubicBezTo>
                <a:cubicBezTo>
                  <a:pt x="107" y="338"/>
                  <a:pt x="107" y="339"/>
                  <a:pt x="107" y="340"/>
                </a:cubicBezTo>
                <a:cubicBezTo>
                  <a:pt x="107" y="371"/>
                  <a:pt x="106" y="402"/>
                  <a:pt x="106" y="433"/>
                </a:cubicBezTo>
                <a:lnTo>
                  <a:pt x="107" y="433"/>
                </a:lnTo>
                <a:lnTo>
                  <a:pt x="107" y="767"/>
                </a:lnTo>
                <a:cubicBezTo>
                  <a:pt x="107" y="794"/>
                  <a:pt x="128" y="816"/>
                  <a:pt x="156" y="816"/>
                </a:cubicBezTo>
                <a:cubicBezTo>
                  <a:pt x="183" y="816"/>
                  <a:pt x="204" y="794"/>
                  <a:pt x="204" y="767"/>
                </a:cubicBezTo>
                <a:lnTo>
                  <a:pt x="204" y="433"/>
                </a:lnTo>
                <a:lnTo>
                  <a:pt x="205" y="433"/>
                </a:lnTo>
                <a:cubicBezTo>
                  <a:pt x="209" y="433"/>
                  <a:pt x="214" y="433"/>
                  <a:pt x="219" y="433"/>
                </a:cubicBezTo>
                <a:lnTo>
                  <a:pt x="219" y="767"/>
                </a:lnTo>
                <a:cubicBezTo>
                  <a:pt x="219" y="794"/>
                  <a:pt x="241" y="816"/>
                  <a:pt x="268" y="816"/>
                </a:cubicBezTo>
                <a:cubicBezTo>
                  <a:pt x="295" y="816"/>
                  <a:pt x="317" y="794"/>
                  <a:pt x="317" y="767"/>
                </a:cubicBezTo>
                <a:lnTo>
                  <a:pt x="317" y="433"/>
                </a:lnTo>
                <a:lnTo>
                  <a:pt x="317" y="407"/>
                </a:lnTo>
                <a:cubicBezTo>
                  <a:pt x="317" y="405"/>
                  <a:pt x="317" y="404"/>
                  <a:pt x="317" y="403"/>
                </a:cubicBezTo>
                <a:lnTo>
                  <a:pt x="316" y="368"/>
                </a:lnTo>
                <a:lnTo>
                  <a:pt x="316" y="328"/>
                </a:lnTo>
                <a:cubicBezTo>
                  <a:pt x="316" y="309"/>
                  <a:pt x="316" y="290"/>
                  <a:pt x="315" y="271"/>
                </a:cubicBezTo>
                <a:lnTo>
                  <a:pt x="315" y="143"/>
                </a:lnTo>
                <a:cubicBezTo>
                  <a:pt x="324" y="158"/>
                  <a:pt x="330" y="176"/>
                  <a:pt x="335" y="194"/>
                </a:cubicBezTo>
                <a:cubicBezTo>
                  <a:pt x="337" y="204"/>
                  <a:pt x="340" y="225"/>
                  <a:pt x="340" y="251"/>
                </a:cubicBezTo>
                <a:lnTo>
                  <a:pt x="340" y="316"/>
                </a:lnTo>
                <a:cubicBezTo>
                  <a:pt x="340" y="320"/>
                  <a:pt x="341" y="323"/>
                  <a:pt x="341" y="326"/>
                </a:cubicBezTo>
                <a:cubicBezTo>
                  <a:pt x="344" y="344"/>
                  <a:pt x="357" y="354"/>
                  <a:pt x="373" y="356"/>
                </a:cubicBezTo>
                <a:cubicBezTo>
                  <a:pt x="375" y="357"/>
                  <a:pt x="378" y="357"/>
                  <a:pt x="381" y="357"/>
                </a:cubicBezTo>
                <a:cubicBezTo>
                  <a:pt x="387" y="357"/>
                  <a:pt x="393" y="356"/>
                  <a:pt x="399" y="353"/>
                </a:cubicBezTo>
                <a:cubicBezTo>
                  <a:pt x="412" y="346"/>
                  <a:pt x="422" y="332"/>
                  <a:pt x="422" y="316"/>
                </a:cubicBezTo>
                <a:lnTo>
                  <a:pt x="422" y="257"/>
                </a:lnTo>
                <a:cubicBezTo>
                  <a:pt x="422" y="213"/>
                  <a:pt x="418" y="177"/>
                  <a:pt x="417" y="175"/>
                </a:cubicBezTo>
              </a:path>
            </a:pathLst>
          </a:custGeom>
          <a:solidFill>
            <a:schemeClr val="bg2"/>
          </a:solidFill>
          <a:ln>
            <a:noFill/>
          </a:ln>
          <a:effectLst/>
        </p:spPr>
        <p:txBody>
          <a:bodyPr wrap="none" anchor="ctr"/>
          <a:lstStyle/>
          <a:p>
            <a:endParaRPr lang="en-US" sz="750">
              <a:latin typeface="DM Sans" pitchFamily="2" charset="77"/>
            </a:endParaRPr>
          </a:p>
        </p:txBody>
      </p:sp>
      <p:sp>
        <p:nvSpPr>
          <p:cNvPr id="19" name="Freeform 387">
            <a:extLst>
              <a:ext uri="{FF2B5EF4-FFF2-40B4-BE49-F238E27FC236}">
                <a16:creationId xmlns:a16="http://schemas.microsoft.com/office/drawing/2014/main" id="{206EA5D3-7FBB-6E85-2D9E-B5F1DE444FEA}"/>
              </a:ext>
            </a:extLst>
          </p:cNvPr>
          <p:cNvSpPr>
            <a:spLocks noChangeArrowheads="1"/>
          </p:cNvSpPr>
          <p:nvPr userDrawn="1"/>
        </p:nvSpPr>
        <p:spPr bwMode="auto">
          <a:xfrm>
            <a:off x="1171340" y="1511683"/>
            <a:ext cx="84718" cy="84717"/>
          </a:xfrm>
          <a:custGeom>
            <a:avLst/>
            <a:gdLst>
              <a:gd name="T0" fmla="*/ 82 w 165"/>
              <a:gd name="T1" fmla="*/ 163 h 164"/>
              <a:gd name="T2" fmla="*/ 164 w 165"/>
              <a:gd name="T3" fmla="*/ 81 h 164"/>
              <a:gd name="T4" fmla="*/ 82 w 165"/>
              <a:gd name="T5" fmla="*/ 0 h 164"/>
              <a:gd name="T6" fmla="*/ 0 w 165"/>
              <a:gd name="T7" fmla="*/ 81 h 164"/>
              <a:gd name="T8" fmla="*/ 82 w 165"/>
              <a:gd name="T9" fmla="*/ 163 h 164"/>
            </a:gdLst>
            <a:ahLst/>
            <a:cxnLst>
              <a:cxn ang="0">
                <a:pos x="T0" y="T1"/>
              </a:cxn>
              <a:cxn ang="0">
                <a:pos x="T2" y="T3"/>
              </a:cxn>
              <a:cxn ang="0">
                <a:pos x="T4" y="T5"/>
              </a:cxn>
              <a:cxn ang="0">
                <a:pos x="T6" y="T7"/>
              </a:cxn>
              <a:cxn ang="0">
                <a:pos x="T8" y="T9"/>
              </a:cxn>
            </a:cxnLst>
            <a:rect l="0" t="0" r="r" b="b"/>
            <a:pathLst>
              <a:path w="165" h="164">
                <a:moveTo>
                  <a:pt x="82" y="163"/>
                </a:moveTo>
                <a:cubicBezTo>
                  <a:pt x="127" y="163"/>
                  <a:pt x="164" y="127"/>
                  <a:pt x="164" y="81"/>
                </a:cubicBezTo>
                <a:cubicBezTo>
                  <a:pt x="164" y="37"/>
                  <a:pt x="127" y="0"/>
                  <a:pt x="82" y="0"/>
                </a:cubicBezTo>
                <a:cubicBezTo>
                  <a:pt x="37" y="0"/>
                  <a:pt x="0" y="37"/>
                  <a:pt x="0" y="81"/>
                </a:cubicBezTo>
                <a:cubicBezTo>
                  <a:pt x="0" y="127"/>
                  <a:pt x="37" y="163"/>
                  <a:pt x="82" y="163"/>
                </a:cubicBezTo>
              </a:path>
            </a:pathLst>
          </a:custGeom>
          <a:solidFill>
            <a:schemeClr val="bg2"/>
          </a:solidFill>
          <a:ln>
            <a:noFill/>
          </a:ln>
          <a:effectLst/>
        </p:spPr>
        <p:txBody>
          <a:bodyPr wrap="none" anchor="ctr"/>
          <a:lstStyle/>
          <a:p>
            <a:endParaRPr lang="en-US" sz="750">
              <a:latin typeface="DM Sans" pitchFamily="2" charset="77"/>
            </a:endParaRPr>
          </a:p>
        </p:txBody>
      </p:sp>
      <p:sp>
        <p:nvSpPr>
          <p:cNvPr id="20" name="Freeform 388">
            <a:extLst>
              <a:ext uri="{FF2B5EF4-FFF2-40B4-BE49-F238E27FC236}">
                <a16:creationId xmlns:a16="http://schemas.microsoft.com/office/drawing/2014/main" id="{04D5321B-C499-FBE9-6B85-0D5776E7FB89}"/>
              </a:ext>
            </a:extLst>
          </p:cNvPr>
          <p:cNvSpPr>
            <a:spLocks noChangeArrowheads="1"/>
          </p:cNvSpPr>
          <p:nvPr userDrawn="1"/>
        </p:nvSpPr>
        <p:spPr bwMode="auto">
          <a:xfrm>
            <a:off x="1104941" y="1607849"/>
            <a:ext cx="219808" cy="423587"/>
          </a:xfrm>
          <a:custGeom>
            <a:avLst/>
            <a:gdLst>
              <a:gd name="T0" fmla="*/ 418 w 424"/>
              <a:gd name="T1" fmla="*/ 175 h 817"/>
              <a:gd name="T2" fmla="*/ 394 w 424"/>
              <a:gd name="T3" fmla="*/ 109 h 817"/>
              <a:gd name="T4" fmla="*/ 316 w 424"/>
              <a:gd name="T5" fmla="*/ 27 h 817"/>
              <a:gd name="T6" fmla="*/ 242 w 424"/>
              <a:gd name="T7" fmla="*/ 5 h 817"/>
              <a:gd name="T8" fmla="*/ 176 w 424"/>
              <a:gd name="T9" fmla="*/ 6 h 817"/>
              <a:gd name="T10" fmla="*/ 107 w 424"/>
              <a:gd name="T11" fmla="*/ 28 h 817"/>
              <a:gd name="T12" fmla="*/ 30 w 424"/>
              <a:gd name="T13" fmla="*/ 111 h 817"/>
              <a:gd name="T14" fmla="*/ 6 w 424"/>
              <a:gd name="T15" fmla="*/ 177 h 817"/>
              <a:gd name="T16" fmla="*/ 0 w 424"/>
              <a:gd name="T17" fmla="*/ 258 h 817"/>
              <a:gd name="T18" fmla="*/ 0 w 424"/>
              <a:gd name="T19" fmla="*/ 318 h 817"/>
              <a:gd name="T20" fmla="*/ 24 w 424"/>
              <a:gd name="T21" fmla="*/ 355 h 817"/>
              <a:gd name="T22" fmla="*/ 42 w 424"/>
              <a:gd name="T23" fmla="*/ 359 h 817"/>
              <a:gd name="T24" fmla="*/ 51 w 424"/>
              <a:gd name="T25" fmla="*/ 358 h 817"/>
              <a:gd name="T26" fmla="*/ 82 w 424"/>
              <a:gd name="T27" fmla="*/ 328 h 817"/>
              <a:gd name="T28" fmla="*/ 83 w 424"/>
              <a:gd name="T29" fmla="*/ 318 h 817"/>
              <a:gd name="T30" fmla="*/ 83 w 424"/>
              <a:gd name="T31" fmla="*/ 253 h 817"/>
              <a:gd name="T32" fmla="*/ 88 w 424"/>
              <a:gd name="T33" fmla="*/ 197 h 817"/>
              <a:gd name="T34" fmla="*/ 107 w 424"/>
              <a:gd name="T35" fmla="*/ 145 h 817"/>
              <a:gd name="T36" fmla="*/ 107 w 424"/>
              <a:gd name="T37" fmla="*/ 288 h 817"/>
              <a:gd name="T38" fmla="*/ 107 w 424"/>
              <a:gd name="T39" fmla="*/ 331 h 817"/>
              <a:gd name="T40" fmla="*/ 107 w 424"/>
              <a:gd name="T41" fmla="*/ 337 h 817"/>
              <a:gd name="T42" fmla="*/ 107 w 424"/>
              <a:gd name="T43" fmla="*/ 340 h 817"/>
              <a:gd name="T44" fmla="*/ 107 w 424"/>
              <a:gd name="T45" fmla="*/ 433 h 817"/>
              <a:gd name="T46" fmla="*/ 107 w 424"/>
              <a:gd name="T47" fmla="*/ 767 h 817"/>
              <a:gd name="T48" fmla="*/ 156 w 424"/>
              <a:gd name="T49" fmla="*/ 816 h 817"/>
              <a:gd name="T50" fmla="*/ 205 w 424"/>
              <a:gd name="T51" fmla="*/ 767 h 817"/>
              <a:gd name="T52" fmla="*/ 205 w 424"/>
              <a:gd name="T53" fmla="*/ 433 h 817"/>
              <a:gd name="T54" fmla="*/ 206 w 424"/>
              <a:gd name="T55" fmla="*/ 433 h 817"/>
              <a:gd name="T56" fmla="*/ 220 w 424"/>
              <a:gd name="T57" fmla="*/ 433 h 817"/>
              <a:gd name="T58" fmla="*/ 220 w 424"/>
              <a:gd name="T59" fmla="*/ 767 h 817"/>
              <a:gd name="T60" fmla="*/ 269 w 424"/>
              <a:gd name="T61" fmla="*/ 816 h 817"/>
              <a:gd name="T62" fmla="*/ 318 w 424"/>
              <a:gd name="T63" fmla="*/ 767 h 817"/>
              <a:gd name="T64" fmla="*/ 318 w 424"/>
              <a:gd name="T65" fmla="*/ 433 h 817"/>
              <a:gd name="T66" fmla="*/ 318 w 424"/>
              <a:gd name="T67" fmla="*/ 407 h 817"/>
              <a:gd name="T68" fmla="*/ 318 w 424"/>
              <a:gd name="T69" fmla="*/ 403 h 817"/>
              <a:gd name="T70" fmla="*/ 317 w 424"/>
              <a:gd name="T71" fmla="*/ 368 h 817"/>
              <a:gd name="T72" fmla="*/ 317 w 424"/>
              <a:gd name="T73" fmla="*/ 328 h 817"/>
              <a:gd name="T74" fmla="*/ 316 w 424"/>
              <a:gd name="T75" fmla="*/ 271 h 817"/>
              <a:gd name="T76" fmla="*/ 316 w 424"/>
              <a:gd name="T77" fmla="*/ 143 h 817"/>
              <a:gd name="T78" fmla="*/ 335 w 424"/>
              <a:gd name="T79" fmla="*/ 194 h 817"/>
              <a:gd name="T80" fmla="*/ 341 w 424"/>
              <a:gd name="T81" fmla="*/ 251 h 817"/>
              <a:gd name="T82" fmla="*/ 341 w 424"/>
              <a:gd name="T83" fmla="*/ 316 h 817"/>
              <a:gd name="T84" fmla="*/ 342 w 424"/>
              <a:gd name="T85" fmla="*/ 326 h 817"/>
              <a:gd name="T86" fmla="*/ 374 w 424"/>
              <a:gd name="T87" fmla="*/ 356 h 817"/>
              <a:gd name="T88" fmla="*/ 382 w 424"/>
              <a:gd name="T89" fmla="*/ 357 h 817"/>
              <a:gd name="T90" fmla="*/ 400 w 424"/>
              <a:gd name="T91" fmla="*/ 353 h 817"/>
              <a:gd name="T92" fmla="*/ 423 w 424"/>
              <a:gd name="T93" fmla="*/ 316 h 817"/>
              <a:gd name="T94" fmla="*/ 423 w 424"/>
              <a:gd name="T95" fmla="*/ 257 h 817"/>
              <a:gd name="T96" fmla="*/ 418 w 424"/>
              <a:gd name="T97" fmla="*/ 175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4" h="817">
                <a:moveTo>
                  <a:pt x="418" y="175"/>
                </a:moveTo>
                <a:cubicBezTo>
                  <a:pt x="412" y="152"/>
                  <a:pt x="404" y="129"/>
                  <a:pt x="394" y="109"/>
                </a:cubicBezTo>
                <a:cubicBezTo>
                  <a:pt x="375" y="74"/>
                  <a:pt x="350" y="45"/>
                  <a:pt x="316" y="27"/>
                </a:cubicBezTo>
                <a:cubicBezTo>
                  <a:pt x="295" y="15"/>
                  <a:pt x="270" y="7"/>
                  <a:pt x="242" y="5"/>
                </a:cubicBezTo>
                <a:cubicBezTo>
                  <a:pt x="220" y="0"/>
                  <a:pt x="197" y="1"/>
                  <a:pt x="176" y="6"/>
                </a:cubicBezTo>
                <a:cubicBezTo>
                  <a:pt x="150" y="9"/>
                  <a:pt x="128" y="17"/>
                  <a:pt x="107" y="28"/>
                </a:cubicBezTo>
                <a:cubicBezTo>
                  <a:pt x="74" y="47"/>
                  <a:pt x="49" y="77"/>
                  <a:pt x="30" y="111"/>
                </a:cubicBezTo>
                <a:cubicBezTo>
                  <a:pt x="20" y="132"/>
                  <a:pt x="12" y="154"/>
                  <a:pt x="6" y="177"/>
                </a:cubicBezTo>
                <a:cubicBezTo>
                  <a:pt x="5" y="179"/>
                  <a:pt x="0" y="215"/>
                  <a:pt x="0" y="258"/>
                </a:cubicBezTo>
                <a:lnTo>
                  <a:pt x="0" y="318"/>
                </a:lnTo>
                <a:cubicBezTo>
                  <a:pt x="0" y="334"/>
                  <a:pt x="10" y="348"/>
                  <a:pt x="24" y="355"/>
                </a:cubicBezTo>
                <a:cubicBezTo>
                  <a:pt x="30" y="357"/>
                  <a:pt x="35" y="359"/>
                  <a:pt x="42" y="359"/>
                </a:cubicBezTo>
                <a:cubicBezTo>
                  <a:pt x="45" y="359"/>
                  <a:pt x="47" y="359"/>
                  <a:pt x="51" y="358"/>
                </a:cubicBezTo>
                <a:cubicBezTo>
                  <a:pt x="66" y="356"/>
                  <a:pt x="79" y="346"/>
                  <a:pt x="82" y="328"/>
                </a:cubicBezTo>
                <a:cubicBezTo>
                  <a:pt x="82" y="325"/>
                  <a:pt x="83" y="321"/>
                  <a:pt x="83" y="318"/>
                </a:cubicBezTo>
                <a:lnTo>
                  <a:pt x="83" y="253"/>
                </a:lnTo>
                <a:cubicBezTo>
                  <a:pt x="83" y="228"/>
                  <a:pt x="87" y="206"/>
                  <a:pt x="88" y="197"/>
                </a:cubicBezTo>
                <a:cubicBezTo>
                  <a:pt x="93" y="178"/>
                  <a:pt x="99" y="161"/>
                  <a:pt x="107" y="145"/>
                </a:cubicBezTo>
                <a:lnTo>
                  <a:pt x="107" y="288"/>
                </a:lnTo>
                <a:lnTo>
                  <a:pt x="107" y="331"/>
                </a:lnTo>
                <a:cubicBezTo>
                  <a:pt x="107" y="333"/>
                  <a:pt x="107" y="335"/>
                  <a:pt x="107" y="337"/>
                </a:cubicBezTo>
                <a:cubicBezTo>
                  <a:pt x="107" y="338"/>
                  <a:pt x="107" y="339"/>
                  <a:pt x="107" y="340"/>
                </a:cubicBezTo>
                <a:cubicBezTo>
                  <a:pt x="107" y="371"/>
                  <a:pt x="107" y="402"/>
                  <a:pt x="107" y="433"/>
                </a:cubicBezTo>
                <a:lnTo>
                  <a:pt x="107" y="767"/>
                </a:lnTo>
                <a:cubicBezTo>
                  <a:pt x="107" y="794"/>
                  <a:pt x="129" y="816"/>
                  <a:pt x="156" y="816"/>
                </a:cubicBezTo>
                <a:cubicBezTo>
                  <a:pt x="184" y="816"/>
                  <a:pt x="205" y="794"/>
                  <a:pt x="205" y="767"/>
                </a:cubicBezTo>
                <a:lnTo>
                  <a:pt x="205" y="433"/>
                </a:lnTo>
                <a:lnTo>
                  <a:pt x="206" y="433"/>
                </a:lnTo>
                <a:cubicBezTo>
                  <a:pt x="210" y="433"/>
                  <a:pt x="215" y="433"/>
                  <a:pt x="220" y="433"/>
                </a:cubicBezTo>
                <a:lnTo>
                  <a:pt x="220" y="767"/>
                </a:lnTo>
                <a:cubicBezTo>
                  <a:pt x="220" y="794"/>
                  <a:pt x="242" y="816"/>
                  <a:pt x="269" y="816"/>
                </a:cubicBezTo>
                <a:cubicBezTo>
                  <a:pt x="296" y="816"/>
                  <a:pt x="318" y="794"/>
                  <a:pt x="318" y="767"/>
                </a:cubicBezTo>
                <a:lnTo>
                  <a:pt x="318" y="433"/>
                </a:lnTo>
                <a:lnTo>
                  <a:pt x="318" y="407"/>
                </a:lnTo>
                <a:cubicBezTo>
                  <a:pt x="318" y="405"/>
                  <a:pt x="318" y="404"/>
                  <a:pt x="318" y="403"/>
                </a:cubicBezTo>
                <a:lnTo>
                  <a:pt x="317" y="368"/>
                </a:lnTo>
                <a:lnTo>
                  <a:pt x="317" y="328"/>
                </a:lnTo>
                <a:cubicBezTo>
                  <a:pt x="317" y="309"/>
                  <a:pt x="317" y="290"/>
                  <a:pt x="316" y="271"/>
                </a:cubicBezTo>
                <a:lnTo>
                  <a:pt x="316" y="143"/>
                </a:lnTo>
                <a:cubicBezTo>
                  <a:pt x="325" y="158"/>
                  <a:pt x="331" y="176"/>
                  <a:pt x="335" y="194"/>
                </a:cubicBezTo>
                <a:cubicBezTo>
                  <a:pt x="337" y="204"/>
                  <a:pt x="341" y="225"/>
                  <a:pt x="341" y="251"/>
                </a:cubicBezTo>
                <a:lnTo>
                  <a:pt x="341" y="316"/>
                </a:lnTo>
                <a:cubicBezTo>
                  <a:pt x="341" y="320"/>
                  <a:pt x="342" y="323"/>
                  <a:pt x="342" y="326"/>
                </a:cubicBezTo>
                <a:cubicBezTo>
                  <a:pt x="345" y="344"/>
                  <a:pt x="358" y="354"/>
                  <a:pt x="374" y="356"/>
                </a:cubicBezTo>
                <a:cubicBezTo>
                  <a:pt x="376" y="357"/>
                  <a:pt x="379" y="357"/>
                  <a:pt x="382" y="357"/>
                </a:cubicBezTo>
                <a:cubicBezTo>
                  <a:pt x="388" y="357"/>
                  <a:pt x="394" y="356"/>
                  <a:pt x="400" y="353"/>
                </a:cubicBezTo>
                <a:cubicBezTo>
                  <a:pt x="413" y="346"/>
                  <a:pt x="423" y="332"/>
                  <a:pt x="423" y="316"/>
                </a:cubicBezTo>
                <a:lnTo>
                  <a:pt x="423" y="257"/>
                </a:lnTo>
                <a:cubicBezTo>
                  <a:pt x="423" y="213"/>
                  <a:pt x="419" y="177"/>
                  <a:pt x="418" y="175"/>
                </a:cubicBezTo>
              </a:path>
            </a:pathLst>
          </a:custGeom>
          <a:solidFill>
            <a:schemeClr val="bg2"/>
          </a:solidFill>
          <a:ln>
            <a:noFill/>
          </a:ln>
          <a:effectLst/>
        </p:spPr>
        <p:txBody>
          <a:bodyPr wrap="none" anchor="ctr"/>
          <a:lstStyle/>
          <a:p>
            <a:endParaRPr lang="en-US" sz="750">
              <a:latin typeface="DM Sans" pitchFamily="2" charset="77"/>
            </a:endParaRPr>
          </a:p>
        </p:txBody>
      </p:sp>
      <p:sp>
        <p:nvSpPr>
          <p:cNvPr id="21" name="TextBox 41">
            <a:extLst>
              <a:ext uri="{FF2B5EF4-FFF2-40B4-BE49-F238E27FC236}">
                <a16:creationId xmlns:a16="http://schemas.microsoft.com/office/drawing/2014/main" id="{A94EDE90-AA42-4D6E-4F48-38EA1F46D823}"/>
              </a:ext>
            </a:extLst>
          </p:cNvPr>
          <p:cNvSpPr txBox="1"/>
          <p:nvPr userDrawn="1"/>
        </p:nvSpPr>
        <p:spPr>
          <a:xfrm>
            <a:off x="5288615" y="1299566"/>
            <a:ext cx="581634" cy="579710"/>
          </a:xfrm>
          <a:prstGeom prst="rect">
            <a:avLst/>
          </a:prstGeom>
          <a:noFill/>
        </p:spPr>
        <p:txBody>
          <a:bodyPr wrap="none" rtlCol="0" anchor="b">
            <a:spAutoFit/>
          </a:bodyPr>
          <a:lstStyle/>
          <a:p>
            <a:pPr algn="ctr"/>
            <a:r>
              <a:rPr lang="en-US" sz="3167" b="1" spc="-121">
                <a:solidFill>
                  <a:schemeClr val="bg2"/>
                </a:solidFill>
                <a:latin typeface="DM Sans" pitchFamily="2" charset="77"/>
              </a:rPr>
              <a:t>01</a:t>
            </a:r>
          </a:p>
        </p:txBody>
      </p:sp>
      <p:sp>
        <p:nvSpPr>
          <p:cNvPr id="22" name="TextBox 42">
            <a:extLst>
              <a:ext uri="{FF2B5EF4-FFF2-40B4-BE49-F238E27FC236}">
                <a16:creationId xmlns:a16="http://schemas.microsoft.com/office/drawing/2014/main" id="{3EE45067-31FB-6059-3ECE-FD77005BF140}"/>
              </a:ext>
            </a:extLst>
          </p:cNvPr>
          <p:cNvSpPr txBox="1"/>
          <p:nvPr userDrawn="1"/>
        </p:nvSpPr>
        <p:spPr>
          <a:xfrm>
            <a:off x="935769" y="2378669"/>
            <a:ext cx="674608" cy="579710"/>
          </a:xfrm>
          <a:prstGeom prst="rect">
            <a:avLst/>
          </a:prstGeom>
          <a:noFill/>
        </p:spPr>
        <p:txBody>
          <a:bodyPr wrap="none" rtlCol="0" anchor="b">
            <a:spAutoFit/>
          </a:bodyPr>
          <a:lstStyle/>
          <a:p>
            <a:pPr algn="ctr"/>
            <a:r>
              <a:rPr lang="en-US" sz="3167" b="1" spc="-121">
                <a:solidFill>
                  <a:schemeClr val="accent1">
                    <a:lumMod val="75000"/>
                  </a:schemeClr>
                </a:solidFill>
                <a:latin typeface="DM Sans" pitchFamily="2" charset="77"/>
              </a:rPr>
              <a:t>02</a:t>
            </a:r>
          </a:p>
        </p:txBody>
      </p:sp>
      <p:sp>
        <p:nvSpPr>
          <p:cNvPr id="23" name="TextBox 43">
            <a:extLst>
              <a:ext uri="{FF2B5EF4-FFF2-40B4-BE49-F238E27FC236}">
                <a16:creationId xmlns:a16="http://schemas.microsoft.com/office/drawing/2014/main" id="{F384E8AE-0480-CCD5-0ECF-D64871D0E672}"/>
              </a:ext>
            </a:extLst>
          </p:cNvPr>
          <p:cNvSpPr txBox="1"/>
          <p:nvPr userDrawn="1"/>
        </p:nvSpPr>
        <p:spPr>
          <a:xfrm>
            <a:off x="6500857" y="2564804"/>
            <a:ext cx="684226" cy="579710"/>
          </a:xfrm>
          <a:prstGeom prst="rect">
            <a:avLst/>
          </a:prstGeom>
          <a:noFill/>
        </p:spPr>
        <p:txBody>
          <a:bodyPr wrap="none" rtlCol="0" anchor="b">
            <a:spAutoFit/>
          </a:bodyPr>
          <a:lstStyle/>
          <a:p>
            <a:pPr algn="ctr"/>
            <a:r>
              <a:rPr lang="en-US" sz="3167" b="1" spc="-121">
                <a:solidFill>
                  <a:srgbClr val="7F7F7F"/>
                </a:solidFill>
                <a:latin typeface="DM Sans" pitchFamily="2" charset="77"/>
              </a:rPr>
              <a:t>03</a:t>
            </a:r>
          </a:p>
        </p:txBody>
      </p:sp>
      <p:sp>
        <p:nvSpPr>
          <p:cNvPr id="24" name="TextBox 44">
            <a:extLst>
              <a:ext uri="{FF2B5EF4-FFF2-40B4-BE49-F238E27FC236}">
                <a16:creationId xmlns:a16="http://schemas.microsoft.com/office/drawing/2014/main" id="{F9A81177-C41D-E9A6-0BCE-E3F8CFF63F14}"/>
              </a:ext>
            </a:extLst>
          </p:cNvPr>
          <p:cNvSpPr txBox="1"/>
          <p:nvPr userDrawn="1"/>
        </p:nvSpPr>
        <p:spPr>
          <a:xfrm>
            <a:off x="2187381" y="3830306"/>
            <a:ext cx="701859" cy="579710"/>
          </a:xfrm>
          <a:prstGeom prst="rect">
            <a:avLst/>
          </a:prstGeom>
          <a:noFill/>
        </p:spPr>
        <p:txBody>
          <a:bodyPr wrap="none" rtlCol="0" anchor="b">
            <a:spAutoFit/>
          </a:bodyPr>
          <a:lstStyle/>
          <a:p>
            <a:pPr algn="ctr"/>
            <a:r>
              <a:rPr lang="en-US" sz="3167" b="1" spc="-121" dirty="0">
                <a:solidFill>
                  <a:srgbClr val="7F7F7F"/>
                </a:solidFill>
                <a:latin typeface="DM Sans" pitchFamily="2" charset="77"/>
              </a:rPr>
              <a:t>04</a:t>
            </a:r>
          </a:p>
        </p:txBody>
      </p:sp>
      <p:sp>
        <p:nvSpPr>
          <p:cNvPr id="26" name="TextBox 46">
            <a:extLst>
              <a:ext uri="{FF2B5EF4-FFF2-40B4-BE49-F238E27FC236}">
                <a16:creationId xmlns:a16="http://schemas.microsoft.com/office/drawing/2014/main" id="{9B45A746-35D2-A5E0-FB6F-9D9632F83FD9}"/>
              </a:ext>
            </a:extLst>
          </p:cNvPr>
          <p:cNvSpPr txBox="1"/>
          <p:nvPr userDrawn="1"/>
        </p:nvSpPr>
        <p:spPr>
          <a:xfrm>
            <a:off x="1699479" y="2397369"/>
            <a:ext cx="1364925" cy="302262"/>
          </a:xfrm>
          <a:prstGeom prst="rect">
            <a:avLst/>
          </a:prstGeom>
          <a:noFill/>
        </p:spPr>
        <p:txBody>
          <a:bodyPr wrap="square" rtlCol="0" anchor="b">
            <a:spAutoFit/>
          </a:bodyPr>
          <a:lstStyle/>
          <a:p>
            <a:pPr>
              <a:lnSpc>
                <a:spcPts val="1800"/>
              </a:lnSpc>
            </a:pPr>
            <a:r>
              <a:rPr lang="da-DK" sz="1100" b="1" spc="-13">
                <a:solidFill>
                  <a:schemeClr val="accent1">
                    <a:lumMod val="75000"/>
                  </a:schemeClr>
                </a:solidFill>
                <a:latin typeface="NeuzeitGroBla" panose="00000A00000000000000" pitchFamily="50" charset="0"/>
              </a:rPr>
              <a:t>Udvikling af skema</a:t>
            </a:r>
          </a:p>
        </p:txBody>
      </p:sp>
      <p:sp>
        <p:nvSpPr>
          <p:cNvPr id="28" name="TextBox 48">
            <a:extLst>
              <a:ext uri="{FF2B5EF4-FFF2-40B4-BE49-F238E27FC236}">
                <a16:creationId xmlns:a16="http://schemas.microsoft.com/office/drawing/2014/main" id="{AD4D169F-5D4D-8CF8-2858-41C44186E952}"/>
              </a:ext>
            </a:extLst>
          </p:cNvPr>
          <p:cNvSpPr txBox="1"/>
          <p:nvPr userDrawn="1"/>
        </p:nvSpPr>
        <p:spPr>
          <a:xfrm>
            <a:off x="7249715" y="2576376"/>
            <a:ext cx="1169616" cy="302262"/>
          </a:xfrm>
          <a:prstGeom prst="rect">
            <a:avLst/>
          </a:prstGeom>
          <a:noFill/>
        </p:spPr>
        <p:txBody>
          <a:bodyPr wrap="none" rtlCol="0" anchor="b">
            <a:spAutoFit/>
          </a:bodyPr>
          <a:lstStyle/>
          <a:p>
            <a:pPr>
              <a:lnSpc>
                <a:spcPts val="1800"/>
              </a:lnSpc>
            </a:pPr>
            <a:r>
              <a:rPr lang="da-DK" sz="1100" b="1" spc="-13">
                <a:solidFill>
                  <a:srgbClr val="7F7F7F"/>
                </a:solidFill>
                <a:latin typeface="NeuzeitGroBla" panose="00000A00000000000000" pitchFamily="50" charset="0"/>
              </a:rPr>
              <a:t>Dataindsamling</a:t>
            </a:r>
          </a:p>
        </p:txBody>
      </p:sp>
      <p:sp>
        <p:nvSpPr>
          <p:cNvPr id="30" name="TextBox 50">
            <a:extLst>
              <a:ext uri="{FF2B5EF4-FFF2-40B4-BE49-F238E27FC236}">
                <a16:creationId xmlns:a16="http://schemas.microsoft.com/office/drawing/2014/main" id="{1B9AA575-A0E5-FB0D-23D8-5949CE6A96E0}"/>
              </a:ext>
            </a:extLst>
          </p:cNvPr>
          <p:cNvSpPr txBox="1"/>
          <p:nvPr userDrawn="1"/>
        </p:nvSpPr>
        <p:spPr>
          <a:xfrm>
            <a:off x="5992956" y="1320790"/>
            <a:ext cx="592983" cy="302262"/>
          </a:xfrm>
          <a:prstGeom prst="rect">
            <a:avLst/>
          </a:prstGeom>
          <a:noFill/>
        </p:spPr>
        <p:txBody>
          <a:bodyPr wrap="none" rtlCol="0" anchor="b">
            <a:spAutoFit/>
          </a:bodyPr>
          <a:lstStyle/>
          <a:p>
            <a:pPr>
              <a:lnSpc>
                <a:spcPts val="1800"/>
              </a:lnSpc>
            </a:pPr>
            <a:r>
              <a:rPr lang="en-US" sz="1100" b="1" spc="-13">
                <a:solidFill>
                  <a:schemeClr val="bg2"/>
                </a:solidFill>
                <a:latin typeface="NeuzeitGroBla" panose="00000A00000000000000" pitchFamily="50" charset="0"/>
              </a:rPr>
              <a:t>Kickoff</a:t>
            </a:r>
          </a:p>
        </p:txBody>
      </p:sp>
      <p:sp>
        <p:nvSpPr>
          <p:cNvPr id="32" name="TextBox 52">
            <a:extLst>
              <a:ext uri="{FF2B5EF4-FFF2-40B4-BE49-F238E27FC236}">
                <a16:creationId xmlns:a16="http://schemas.microsoft.com/office/drawing/2014/main" id="{FBF01121-9688-7EBE-B752-05FFA9D8F114}"/>
              </a:ext>
            </a:extLst>
          </p:cNvPr>
          <p:cNvSpPr txBox="1"/>
          <p:nvPr userDrawn="1"/>
        </p:nvSpPr>
        <p:spPr>
          <a:xfrm>
            <a:off x="2958083" y="3858827"/>
            <a:ext cx="674736" cy="302262"/>
          </a:xfrm>
          <a:prstGeom prst="rect">
            <a:avLst/>
          </a:prstGeom>
          <a:noFill/>
        </p:spPr>
        <p:txBody>
          <a:bodyPr wrap="none" rtlCol="0" anchor="b">
            <a:spAutoFit/>
          </a:bodyPr>
          <a:lstStyle/>
          <a:p>
            <a:pPr>
              <a:lnSpc>
                <a:spcPts val="1800"/>
              </a:lnSpc>
            </a:pPr>
            <a:r>
              <a:rPr lang="da-DK" sz="1100" b="1" spc="-13">
                <a:solidFill>
                  <a:srgbClr val="7F7F7F"/>
                </a:solidFill>
                <a:latin typeface="NeuzeitGroBla" panose="00000A00000000000000" pitchFamily="50" charset="0"/>
              </a:rPr>
              <a:t>Analyse</a:t>
            </a:r>
          </a:p>
        </p:txBody>
      </p:sp>
      <p:pic>
        <p:nvPicPr>
          <p:cNvPr id="33" name="Grafik 32">
            <a:extLst>
              <a:ext uri="{FF2B5EF4-FFF2-40B4-BE49-F238E27FC236}">
                <a16:creationId xmlns:a16="http://schemas.microsoft.com/office/drawing/2014/main" id="{7F4DD7FA-C38E-7B14-CB48-D8553775B677}"/>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4261931" y="1556787"/>
            <a:ext cx="468000" cy="468000"/>
          </a:xfrm>
          <a:prstGeom prst="rect">
            <a:avLst/>
          </a:prstGeom>
        </p:spPr>
      </p:pic>
      <p:pic>
        <p:nvPicPr>
          <p:cNvPr id="34" name="Grafik 33">
            <a:extLst>
              <a:ext uri="{FF2B5EF4-FFF2-40B4-BE49-F238E27FC236}">
                <a16:creationId xmlns:a16="http://schemas.microsoft.com/office/drawing/2014/main" id="{E892A156-AB28-8257-91FD-F42D922C362C}"/>
              </a:ext>
            </a:extLst>
          </p:cNvPr>
          <p:cNvPicPr>
            <a:picLocks/>
          </p:cNvPicPr>
          <p:nvPr userDrawn="1"/>
        </p:nvPicPr>
        <p:blipFill>
          <a:blip r:embed="rId4">
            <a:extLst>
              <a:ext uri="{96DAC541-7B7A-43D3-8B79-37D633B846F1}">
                <asvg:svgBlip xmlns:asvg="http://schemas.microsoft.com/office/drawing/2016/SVG/main" r:embed="rId5"/>
              </a:ext>
            </a:extLst>
          </a:blip>
          <a:stretch>
            <a:fillRect/>
          </a:stretch>
        </p:blipFill>
        <p:spPr>
          <a:xfrm>
            <a:off x="4189931" y="2822886"/>
            <a:ext cx="612000" cy="540000"/>
          </a:xfrm>
          <a:prstGeom prst="rect">
            <a:avLst/>
          </a:prstGeom>
        </p:spPr>
      </p:pic>
      <p:pic>
        <p:nvPicPr>
          <p:cNvPr id="35" name="Grafik 34">
            <a:extLst>
              <a:ext uri="{FF2B5EF4-FFF2-40B4-BE49-F238E27FC236}">
                <a16:creationId xmlns:a16="http://schemas.microsoft.com/office/drawing/2014/main" id="{A648F86D-2BEF-C372-A8F1-1642F4AE3297}"/>
              </a:ext>
            </a:extLst>
          </p:cNvPr>
          <p:cNvPicPr>
            <a:picLocks/>
          </p:cNvPicPr>
          <p:nvPr userDrawn="1"/>
        </p:nvPicPr>
        <p:blipFill>
          <a:blip r:embed="rId6">
            <a:extLst>
              <a:ext uri="{96DAC541-7B7A-43D3-8B79-37D633B846F1}">
                <asvg:svgBlip xmlns:asvg="http://schemas.microsoft.com/office/drawing/2016/SVG/main" r:embed="rId7"/>
              </a:ext>
            </a:extLst>
          </a:blip>
          <a:stretch>
            <a:fillRect/>
          </a:stretch>
        </p:blipFill>
        <p:spPr>
          <a:xfrm>
            <a:off x="5496807" y="2851632"/>
            <a:ext cx="576000" cy="576000"/>
          </a:xfrm>
          <a:prstGeom prst="rect">
            <a:avLst/>
          </a:prstGeom>
        </p:spPr>
      </p:pic>
      <p:pic>
        <p:nvPicPr>
          <p:cNvPr id="36" name="Grafik 35">
            <a:extLst>
              <a:ext uri="{FF2B5EF4-FFF2-40B4-BE49-F238E27FC236}">
                <a16:creationId xmlns:a16="http://schemas.microsoft.com/office/drawing/2014/main" id="{7C43FB0B-A0F3-F9E8-B247-2CC5B1328EAA}"/>
              </a:ext>
            </a:extLst>
          </p:cNvPr>
          <p:cNvPicPr>
            <a:picLocks/>
          </p:cNvPicPr>
          <p:nvPr userDrawn="1"/>
        </p:nvPicPr>
        <p:blipFill>
          <a:blip r:embed="rId8">
            <a:extLst>
              <a:ext uri="{96DAC541-7B7A-43D3-8B79-37D633B846F1}">
                <asvg:svgBlip xmlns:asvg="http://schemas.microsoft.com/office/drawing/2016/SVG/main" r:embed="rId9"/>
              </a:ext>
            </a:extLst>
          </a:blip>
          <a:stretch>
            <a:fillRect/>
          </a:stretch>
        </p:blipFill>
        <p:spPr>
          <a:xfrm>
            <a:off x="5474116" y="4140016"/>
            <a:ext cx="576000" cy="540000"/>
          </a:xfrm>
          <a:prstGeom prst="rect">
            <a:avLst/>
          </a:prstGeom>
        </p:spPr>
      </p:pic>
      <p:sp>
        <p:nvSpPr>
          <p:cNvPr id="40" name="TextBox 44">
            <a:extLst>
              <a:ext uri="{FF2B5EF4-FFF2-40B4-BE49-F238E27FC236}">
                <a16:creationId xmlns:a16="http://schemas.microsoft.com/office/drawing/2014/main" id="{DD430789-B900-C32D-7A20-6C581AA5012A}"/>
              </a:ext>
            </a:extLst>
          </p:cNvPr>
          <p:cNvSpPr txBox="1"/>
          <p:nvPr userDrawn="1"/>
        </p:nvSpPr>
        <p:spPr>
          <a:xfrm>
            <a:off x="6576582" y="4262844"/>
            <a:ext cx="693844" cy="579710"/>
          </a:xfrm>
          <a:prstGeom prst="rect">
            <a:avLst/>
          </a:prstGeom>
          <a:noFill/>
        </p:spPr>
        <p:txBody>
          <a:bodyPr wrap="none" rtlCol="0" anchor="b">
            <a:spAutoFit/>
          </a:bodyPr>
          <a:lstStyle/>
          <a:p>
            <a:pPr algn="ctr"/>
            <a:r>
              <a:rPr lang="en-US" sz="3167" b="1" spc="-121">
                <a:solidFill>
                  <a:schemeClr val="bg1">
                    <a:lumMod val="65000"/>
                  </a:schemeClr>
                </a:solidFill>
                <a:latin typeface="DM Sans" pitchFamily="2" charset="77"/>
              </a:rPr>
              <a:t>05</a:t>
            </a:r>
          </a:p>
        </p:txBody>
      </p:sp>
      <p:sp>
        <p:nvSpPr>
          <p:cNvPr id="42" name="TextBox 52">
            <a:extLst>
              <a:ext uri="{FF2B5EF4-FFF2-40B4-BE49-F238E27FC236}">
                <a16:creationId xmlns:a16="http://schemas.microsoft.com/office/drawing/2014/main" id="{89927E39-79D0-812C-C92B-48434BD46EA5}"/>
              </a:ext>
            </a:extLst>
          </p:cNvPr>
          <p:cNvSpPr txBox="1"/>
          <p:nvPr userDrawn="1"/>
        </p:nvSpPr>
        <p:spPr>
          <a:xfrm>
            <a:off x="7346270" y="4274995"/>
            <a:ext cx="711541" cy="302262"/>
          </a:xfrm>
          <a:prstGeom prst="rect">
            <a:avLst/>
          </a:prstGeom>
          <a:noFill/>
        </p:spPr>
        <p:txBody>
          <a:bodyPr wrap="none" rtlCol="0" anchor="b">
            <a:spAutoFit/>
          </a:bodyPr>
          <a:lstStyle/>
          <a:p>
            <a:pPr>
              <a:lnSpc>
                <a:spcPts val="1800"/>
              </a:lnSpc>
            </a:pPr>
            <a:r>
              <a:rPr lang="da-DK" sz="1100" b="1" spc="-13">
                <a:solidFill>
                  <a:schemeClr val="bg1">
                    <a:lumMod val="65000"/>
                  </a:schemeClr>
                </a:solidFill>
                <a:latin typeface="NeuzeitGroBla" panose="00000A00000000000000" pitchFamily="50" charset="0"/>
              </a:rPr>
              <a:t>Levering</a:t>
            </a:r>
          </a:p>
        </p:txBody>
      </p:sp>
      <p:sp>
        <p:nvSpPr>
          <p:cNvPr id="55" name="Pladsholder til tekst 51">
            <a:extLst>
              <a:ext uri="{FF2B5EF4-FFF2-40B4-BE49-F238E27FC236}">
                <a16:creationId xmlns:a16="http://schemas.microsoft.com/office/drawing/2014/main" id="{C8B31FF1-B5BC-7B6D-F092-836E5F9CB641}"/>
              </a:ext>
            </a:extLst>
          </p:cNvPr>
          <p:cNvSpPr>
            <a:spLocks noGrp="1"/>
          </p:cNvSpPr>
          <p:nvPr>
            <p:ph type="body" sz="quarter" idx="10" hasCustomPrompt="1"/>
          </p:nvPr>
        </p:nvSpPr>
        <p:spPr>
          <a:xfrm>
            <a:off x="358775" y="120650"/>
            <a:ext cx="5873353"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56" name="Pladsholder til tekst 53">
            <a:extLst>
              <a:ext uri="{FF2B5EF4-FFF2-40B4-BE49-F238E27FC236}">
                <a16:creationId xmlns:a16="http://schemas.microsoft.com/office/drawing/2014/main" id="{482D17AE-E2EA-AD4E-7408-E5C448B2C8E1}"/>
              </a:ext>
            </a:extLst>
          </p:cNvPr>
          <p:cNvSpPr>
            <a:spLocks noGrp="1"/>
          </p:cNvSpPr>
          <p:nvPr>
            <p:ph type="body" sz="quarter" idx="11" hasCustomPrompt="1"/>
          </p:nvPr>
        </p:nvSpPr>
        <p:spPr>
          <a:xfrm>
            <a:off x="358775" y="336550"/>
            <a:ext cx="5873353" cy="454025"/>
          </a:xfrm>
          <a:prstGeom prst="rect">
            <a:avLst/>
          </a:prstGeom>
        </p:spPr>
        <p:txBody>
          <a:bodyPr/>
          <a:lstStyle>
            <a:lvl1pPr marL="0" indent="0">
              <a:buNone/>
              <a:defRPr sz="2200">
                <a:latin typeface="+mj-lt"/>
              </a:defRPr>
            </a:lvl1pPr>
          </a:lstStyle>
          <a:p>
            <a:pPr lvl="0"/>
            <a:r>
              <a:rPr lang="da-DK" dirty="0"/>
              <a:t>Overskrift</a:t>
            </a:r>
          </a:p>
        </p:txBody>
      </p:sp>
      <p:sp>
        <p:nvSpPr>
          <p:cNvPr id="37" name="Pladsholder til tekst 36">
            <a:extLst>
              <a:ext uri="{FF2B5EF4-FFF2-40B4-BE49-F238E27FC236}">
                <a16:creationId xmlns:a16="http://schemas.microsoft.com/office/drawing/2014/main" id="{FE3665B8-B8E6-0066-EA4D-9AF7566F7ED7}"/>
              </a:ext>
            </a:extLst>
          </p:cNvPr>
          <p:cNvSpPr>
            <a:spLocks noGrp="1"/>
          </p:cNvSpPr>
          <p:nvPr>
            <p:ph type="body" sz="quarter" idx="12" hasCustomPrompt="1"/>
          </p:nvPr>
        </p:nvSpPr>
        <p:spPr>
          <a:xfrm>
            <a:off x="6101564" y="1614222"/>
            <a:ext cx="3578965" cy="423959"/>
          </a:xfrm>
          <a:prstGeom prst="rect">
            <a:avLst/>
          </a:prstGeom>
        </p:spPr>
        <p:txBody>
          <a:bodyPr/>
          <a:lstStyle>
            <a:lvl1pPr marL="0" indent="0">
              <a:buNone/>
              <a:defRPr sz="1000"/>
            </a:lvl1pPr>
          </a:lstStyle>
          <a:p>
            <a:pPr lvl="0"/>
            <a:r>
              <a:rPr lang="da-DK"/>
              <a:t>Endelig definition af projektet – beskriv kort hvad der sker i denne fase</a:t>
            </a:r>
          </a:p>
        </p:txBody>
      </p:sp>
      <p:sp>
        <p:nvSpPr>
          <p:cNvPr id="38" name="Pladsholder til tekst 36">
            <a:extLst>
              <a:ext uri="{FF2B5EF4-FFF2-40B4-BE49-F238E27FC236}">
                <a16:creationId xmlns:a16="http://schemas.microsoft.com/office/drawing/2014/main" id="{B1A3AF58-6BA2-03C6-3015-F75ED1CD0636}"/>
              </a:ext>
            </a:extLst>
          </p:cNvPr>
          <p:cNvSpPr>
            <a:spLocks noGrp="1"/>
          </p:cNvSpPr>
          <p:nvPr>
            <p:ph type="body" sz="quarter" idx="13" hasCustomPrompt="1"/>
          </p:nvPr>
        </p:nvSpPr>
        <p:spPr>
          <a:xfrm>
            <a:off x="1808235" y="2676958"/>
            <a:ext cx="1915500" cy="423959"/>
          </a:xfrm>
          <a:prstGeom prst="rect">
            <a:avLst/>
          </a:prstGeom>
        </p:spPr>
        <p:txBody>
          <a:bodyPr/>
          <a:lstStyle>
            <a:lvl1pPr marL="0" indent="0">
              <a:buNone/>
              <a:defRPr sz="1000"/>
            </a:lvl1pPr>
          </a:lstStyle>
          <a:p>
            <a:pPr lvl="0"/>
            <a:r>
              <a:rPr lang="da-DK"/>
              <a:t>Beskriv kort hvad der sker i denne fase</a:t>
            </a:r>
          </a:p>
        </p:txBody>
      </p:sp>
      <p:sp>
        <p:nvSpPr>
          <p:cNvPr id="44" name="Pladsholder til tekst 36">
            <a:extLst>
              <a:ext uri="{FF2B5EF4-FFF2-40B4-BE49-F238E27FC236}">
                <a16:creationId xmlns:a16="http://schemas.microsoft.com/office/drawing/2014/main" id="{B6A34896-379B-D5B4-7A2E-EC0469CDCC7E}"/>
              </a:ext>
            </a:extLst>
          </p:cNvPr>
          <p:cNvSpPr>
            <a:spLocks noGrp="1"/>
          </p:cNvSpPr>
          <p:nvPr>
            <p:ph type="body" sz="quarter" idx="14" hasCustomPrompt="1"/>
          </p:nvPr>
        </p:nvSpPr>
        <p:spPr>
          <a:xfrm>
            <a:off x="7365354" y="2854833"/>
            <a:ext cx="1915500" cy="423959"/>
          </a:xfrm>
          <a:prstGeom prst="rect">
            <a:avLst/>
          </a:prstGeom>
        </p:spPr>
        <p:txBody>
          <a:bodyPr/>
          <a:lstStyle>
            <a:lvl1pPr marL="0" indent="0">
              <a:buNone/>
              <a:defRPr sz="1000"/>
            </a:lvl1pPr>
          </a:lstStyle>
          <a:p>
            <a:pPr lvl="0"/>
            <a:r>
              <a:rPr lang="da-DK"/>
              <a:t>Beskriv kort hvad der sker i denne fase</a:t>
            </a:r>
          </a:p>
        </p:txBody>
      </p:sp>
      <p:sp>
        <p:nvSpPr>
          <p:cNvPr id="45" name="Pladsholder til tekst 36">
            <a:extLst>
              <a:ext uri="{FF2B5EF4-FFF2-40B4-BE49-F238E27FC236}">
                <a16:creationId xmlns:a16="http://schemas.microsoft.com/office/drawing/2014/main" id="{A185A929-490A-630E-146E-C0C9DC375809}"/>
              </a:ext>
            </a:extLst>
          </p:cNvPr>
          <p:cNvSpPr>
            <a:spLocks noGrp="1"/>
          </p:cNvSpPr>
          <p:nvPr>
            <p:ph type="body" sz="quarter" idx="15" hasCustomPrompt="1"/>
          </p:nvPr>
        </p:nvSpPr>
        <p:spPr>
          <a:xfrm>
            <a:off x="3071400" y="4144952"/>
            <a:ext cx="1915500" cy="423959"/>
          </a:xfrm>
          <a:prstGeom prst="rect">
            <a:avLst/>
          </a:prstGeom>
        </p:spPr>
        <p:txBody>
          <a:bodyPr/>
          <a:lstStyle>
            <a:lvl1pPr marL="0" indent="0">
              <a:buNone/>
              <a:defRPr sz="1000"/>
            </a:lvl1pPr>
          </a:lstStyle>
          <a:p>
            <a:pPr lvl="0"/>
            <a:r>
              <a:rPr lang="da-DK"/>
              <a:t>Beskriv kort hvad der sker i denne fase</a:t>
            </a:r>
          </a:p>
        </p:txBody>
      </p:sp>
      <p:sp>
        <p:nvSpPr>
          <p:cNvPr id="46" name="Pladsholder til tekst 36">
            <a:extLst>
              <a:ext uri="{FF2B5EF4-FFF2-40B4-BE49-F238E27FC236}">
                <a16:creationId xmlns:a16="http://schemas.microsoft.com/office/drawing/2014/main" id="{8AF7D321-07D5-C70A-381D-39001855AB00}"/>
              </a:ext>
            </a:extLst>
          </p:cNvPr>
          <p:cNvSpPr>
            <a:spLocks noGrp="1"/>
          </p:cNvSpPr>
          <p:nvPr>
            <p:ph type="body" sz="quarter" idx="16" hasCustomPrompt="1"/>
          </p:nvPr>
        </p:nvSpPr>
        <p:spPr>
          <a:xfrm>
            <a:off x="7461581" y="4552699"/>
            <a:ext cx="1915500" cy="423959"/>
          </a:xfrm>
          <a:prstGeom prst="rect">
            <a:avLst/>
          </a:prstGeom>
        </p:spPr>
        <p:txBody>
          <a:bodyPr/>
          <a:lstStyle>
            <a:lvl1pPr marL="0" indent="0">
              <a:buNone/>
              <a:defRPr sz="1000"/>
            </a:lvl1pPr>
          </a:lstStyle>
          <a:p>
            <a:pPr lvl="0"/>
            <a:r>
              <a:rPr lang="da-DK"/>
              <a:t>Beskriv kort hvad der sker i denne fase</a:t>
            </a:r>
          </a:p>
        </p:txBody>
      </p:sp>
      <p:cxnSp>
        <p:nvCxnSpPr>
          <p:cNvPr id="49" name="Lige forbindelse 48">
            <a:extLst>
              <a:ext uri="{FF2B5EF4-FFF2-40B4-BE49-F238E27FC236}">
                <a16:creationId xmlns:a16="http://schemas.microsoft.com/office/drawing/2014/main" id="{0D5368A8-255E-DD93-0DFD-15039F4D1E22}"/>
              </a:ext>
            </a:extLst>
          </p:cNvPr>
          <p:cNvCxnSpPr/>
          <p:nvPr userDrawn="1"/>
        </p:nvCxnSpPr>
        <p:spPr>
          <a:xfrm>
            <a:off x="5944096" y="1427829"/>
            <a:ext cx="0" cy="36004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7CDFC874-7F75-BA6A-3FA5-6FEF311F527D}"/>
              </a:ext>
            </a:extLst>
          </p:cNvPr>
          <p:cNvCxnSpPr>
            <a:cxnSpLocks/>
          </p:cNvCxnSpPr>
          <p:nvPr userDrawn="1"/>
        </p:nvCxnSpPr>
        <p:spPr>
          <a:xfrm>
            <a:off x="1659039" y="2488504"/>
            <a:ext cx="0" cy="360040"/>
          </a:xfrm>
          <a:prstGeom prst="line">
            <a:avLst/>
          </a:prstGeom>
          <a:ln>
            <a:solidFill>
              <a:srgbClr val="679696"/>
            </a:solidFill>
          </a:ln>
        </p:spPr>
        <p:style>
          <a:lnRef idx="1">
            <a:schemeClr val="accent1"/>
          </a:lnRef>
          <a:fillRef idx="0">
            <a:schemeClr val="accent1"/>
          </a:fillRef>
          <a:effectRef idx="0">
            <a:schemeClr val="accent1"/>
          </a:effectRef>
          <a:fontRef idx="minor">
            <a:schemeClr val="tx1"/>
          </a:fontRef>
        </p:style>
      </p:cxnSp>
      <p:cxnSp>
        <p:nvCxnSpPr>
          <p:cNvPr id="51" name="Lige forbindelse 50">
            <a:extLst>
              <a:ext uri="{FF2B5EF4-FFF2-40B4-BE49-F238E27FC236}">
                <a16:creationId xmlns:a16="http://schemas.microsoft.com/office/drawing/2014/main" id="{B57173F4-9335-574C-CF4E-81BE3078FC9C}"/>
              </a:ext>
            </a:extLst>
          </p:cNvPr>
          <p:cNvCxnSpPr>
            <a:cxnSpLocks/>
          </p:cNvCxnSpPr>
          <p:nvPr userDrawn="1"/>
        </p:nvCxnSpPr>
        <p:spPr>
          <a:xfrm>
            <a:off x="7214139" y="2674639"/>
            <a:ext cx="0" cy="36004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52" name="Lige forbindelse 51">
            <a:extLst>
              <a:ext uri="{FF2B5EF4-FFF2-40B4-BE49-F238E27FC236}">
                <a16:creationId xmlns:a16="http://schemas.microsoft.com/office/drawing/2014/main" id="{4A43847E-46D7-8293-AEAB-BE04E90392DE}"/>
              </a:ext>
            </a:extLst>
          </p:cNvPr>
          <p:cNvCxnSpPr>
            <a:cxnSpLocks/>
          </p:cNvCxnSpPr>
          <p:nvPr userDrawn="1"/>
        </p:nvCxnSpPr>
        <p:spPr>
          <a:xfrm>
            <a:off x="2898375" y="3959996"/>
            <a:ext cx="0" cy="360040"/>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53" name="Lige forbindelse 52">
            <a:extLst>
              <a:ext uri="{FF2B5EF4-FFF2-40B4-BE49-F238E27FC236}">
                <a16:creationId xmlns:a16="http://schemas.microsoft.com/office/drawing/2014/main" id="{E7F95FDB-B954-6A62-DA2A-0112E37205EC}"/>
              </a:ext>
            </a:extLst>
          </p:cNvPr>
          <p:cNvCxnSpPr>
            <a:cxnSpLocks/>
          </p:cNvCxnSpPr>
          <p:nvPr userDrawn="1"/>
        </p:nvCxnSpPr>
        <p:spPr>
          <a:xfrm>
            <a:off x="7294586" y="4372679"/>
            <a:ext cx="0" cy="360040"/>
          </a:xfrm>
          <a:prstGeom prst="line">
            <a:avLst/>
          </a:prstGeom>
          <a:ln>
            <a:solidFill>
              <a:srgbClr val="A6A6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7955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ces tabel 4 trin">
    <p:spTree>
      <p:nvGrpSpPr>
        <p:cNvPr id="1" name=""/>
        <p:cNvGrpSpPr/>
        <p:nvPr/>
      </p:nvGrpSpPr>
      <p:grpSpPr>
        <a:xfrm>
          <a:off x="0" y="0"/>
          <a:ext cx="0" cy="0"/>
          <a:chOff x="0" y="0"/>
          <a:chExt cx="0" cy="0"/>
        </a:xfrm>
      </p:grpSpPr>
      <p:grpSp>
        <p:nvGrpSpPr>
          <p:cNvPr id="4" name="Gruppe 3">
            <a:extLst>
              <a:ext uri="{FF2B5EF4-FFF2-40B4-BE49-F238E27FC236}">
                <a16:creationId xmlns:a16="http://schemas.microsoft.com/office/drawing/2014/main" id="{7CE7509A-552E-B48A-2636-9906FF1FD330}"/>
              </a:ext>
            </a:extLst>
          </p:cNvPr>
          <p:cNvGrpSpPr/>
          <p:nvPr userDrawn="1"/>
        </p:nvGrpSpPr>
        <p:grpSpPr>
          <a:xfrm>
            <a:off x="2754649" y="985291"/>
            <a:ext cx="2165382" cy="3941009"/>
            <a:chOff x="2703976" y="985291"/>
            <a:chExt cx="2165382" cy="3941009"/>
          </a:xfrm>
        </p:grpSpPr>
        <p:sp>
          <p:nvSpPr>
            <p:cNvPr id="30" name="Rektangel 29">
              <a:extLst>
                <a:ext uri="{FF2B5EF4-FFF2-40B4-BE49-F238E27FC236}">
                  <a16:creationId xmlns:a16="http://schemas.microsoft.com/office/drawing/2014/main" id="{BA5E7E1A-5246-A9E0-C999-7BD340BBB5C6}"/>
                </a:ext>
              </a:extLst>
            </p:cNvPr>
            <p:cNvSpPr/>
            <p:nvPr userDrawn="1"/>
          </p:nvSpPr>
          <p:spPr>
            <a:xfrm>
              <a:off x="2703976" y="985291"/>
              <a:ext cx="2160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31" name="Rounded Rectangle">
              <a:extLst>
                <a:ext uri="{FF2B5EF4-FFF2-40B4-BE49-F238E27FC236}">
                  <a16:creationId xmlns:a16="http://schemas.microsoft.com/office/drawing/2014/main" id="{F9EE035C-F2C3-BD37-BE5A-68267E8BF0B0}"/>
                </a:ext>
              </a:extLst>
            </p:cNvPr>
            <p:cNvSpPr/>
            <p:nvPr userDrawn="1"/>
          </p:nvSpPr>
          <p:spPr>
            <a:xfrm>
              <a:off x="2704223" y="1705372"/>
              <a:ext cx="2160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34" name="Rounded Rectangle">
              <a:extLst>
                <a:ext uri="{FF2B5EF4-FFF2-40B4-BE49-F238E27FC236}">
                  <a16:creationId xmlns:a16="http://schemas.microsoft.com/office/drawing/2014/main" id="{15BC3F5D-FD68-F1BC-4900-D3B2BCD6CF31}"/>
                </a:ext>
              </a:extLst>
            </p:cNvPr>
            <p:cNvSpPr/>
            <p:nvPr userDrawn="1"/>
          </p:nvSpPr>
          <p:spPr>
            <a:xfrm>
              <a:off x="2709358" y="3747885"/>
              <a:ext cx="2160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35" name="Tekstfelt 34">
              <a:extLst>
                <a:ext uri="{FF2B5EF4-FFF2-40B4-BE49-F238E27FC236}">
                  <a16:creationId xmlns:a16="http://schemas.microsoft.com/office/drawing/2014/main" id="{DE9FA743-1926-4B92-2298-89415A710B82}"/>
                </a:ext>
              </a:extLst>
            </p:cNvPr>
            <p:cNvSpPr txBox="1"/>
            <p:nvPr userDrawn="1"/>
          </p:nvSpPr>
          <p:spPr>
            <a:xfrm>
              <a:off x="2714493" y="3462967"/>
              <a:ext cx="1440160"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pic>
          <p:nvPicPr>
            <p:cNvPr id="36" name="Grafik 35">
              <a:extLst>
                <a:ext uri="{FF2B5EF4-FFF2-40B4-BE49-F238E27FC236}">
                  <a16:creationId xmlns:a16="http://schemas.microsoft.com/office/drawing/2014/main" id="{A38A720F-3081-E9C2-07F3-1FAF04E2D808}"/>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4511293" y="3462010"/>
              <a:ext cx="216000" cy="216000"/>
            </a:xfrm>
            <a:prstGeom prst="rect">
              <a:avLst/>
            </a:prstGeom>
          </p:spPr>
        </p:pic>
      </p:grpSp>
      <p:grpSp>
        <p:nvGrpSpPr>
          <p:cNvPr id="52" name="Gruppe 51">
            <a:extLst>
              <a:ext uri="{FF2B5EF4-FFF2-40B4-BE49-F238E27FC236}">
                <a16:creationId xmlns:a16="http://schemas.microsoft.com/office/drawing/2014/main" id="{ED31CB42-2A6B-19F7-6FA5-D7952BD254E3}"/>
              </a:ext>
            </a:extLst>
          </p:cNvPr>
          <p:cNvGrpSpPr/>
          <p:nvPr userDrawn="1"/>
        </p:nvGrpSpPr>
        <p:grpSpPr>
          <a:xfrm>
            <a:off x="471488" y="985291"/>
            <a:ext cx="2170270" cy="3941009"/>
            <a:chOff x="471488" y="985291"/>
            <a:chExt cx="2170270" cy="3941009"/>
          </a:xfrm>
        </p:grpSpPr>
        <p:sp>
          <p:nvSpPr>
            <p:cNvPr id="6" name="Rektangel 5">
              <a:extLst>
                <a:ext uri="{FF2B5EF4-FFF2-40B4-BE49-F238E27FC236}">
                  <a16:creationId xmlns:a16="http://schemas.microsoft.com/office/drawing/2014/main" id="{E5DDF4A1-B33D-4BED-D4DE-7CD6FCC147EA}"/>
                </a:ext>
              </a:extLst>
            </p:cNvPr>
            <p:cNvSpPr/>
            <p:nvPr userDrawn="1"/>
          </p:nvSpPr>
          <p:spPr>
            <a:xfrm>
              <a:off x="471488" y="985291"/>
              <a:ext cx="2160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ounded Rectangle">
              <a:extLst>
                <a:ext uri="{FF2B5EF4-FFF2-40B4-BE49-F238E27FC236}">
                  <a16:creationId xmlns:a16="http://schemas.microsoft.com/office/drawing/2014/main" id="{1AC9F2FE-061D-8AB2-EAE7-FBD8774E3D3D}"/>
                </a:ext>
              </a:extLst>
            </p:cNvPr>
            <p:cNvSpPr/>
            <p:nvPr userDrawn="1"/>
          </p:nvSpPr>
          <p:spPr>
            <a:xfrm>
              <a:off x="476623" y="1705372"/>
              <a:ext cx="2160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8" name="Rounded Rectangle">
              <a:extLst>
                <a:ext uri="{FF2B5EF4-FFF2-40B4-BE49-F238E27FC236}">
                  <a16:creationId xmlns:a16="http://schemas.microsoft.com/office/drawing/2014/main" id="{43B76057-0F86-A855-1BF7-A29BDDBC0784}"/>
                </a:ext>
              </a:extLst>
            </p:cNvPr>
            <p:cNvSpPr/>
            <p:nvPr userDrawn="1"/>
          </p:nvSpPr>
          <p:spPr>
            <a:xfrm>
              <a:off x="481758" y="3747885"/>
              <a:ext cx="2160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2" name="Tekstfelt 21">
              <a:extLst>
                <a:ext uri="{FF2B5EF4-FFF2-40B4-BE49-F238E27FC236}">
                  <a16:creationId xmlns:a16="http://schemas.microsoft.com/office/drawing/2014/main" id="{29970E00-DC92-F4AF-A58A-E4FEF83C5DBE}"/>
                </a:ext>
              </a:extLst>
            </p:cNvPr>
            <p:cNvSpPr txBox="1"/>
            <p:nvPr userDrawn="1"/>
          </p:nvSpPr>
          <p:spPr>
            <a:xfrm>
              <a:off x="471488" y="3462967"/>
              <a:ext cx="1008112"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pic>
          <p:nvPicPr>
            <p:cNvPr id="26" name="Grafik 25">
              <a:extLst>
                <a:ext uri="{FF2B5EF4-FFF2-40B4-BE49-F238E27FC236}">
                  <a16:creationId xmlns:a16="http://schemas.microsoft.com/office/drawing/2014/main" id="{A9769DA9-A6FB-5957-83B0-CB36A78173FE}"/>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2271688" y="3462010"/>
              <a:ext cx="216000" cy="216000"/>
            </a:xfrm>
            <a:prstGeom prst="rect">
              <a:avLst/>
            </a:prstGeom>
          </p:spPr>
        </p:pic>
      </p:grpSp>
      <p:grpSp>
        <p:nvGrpSpPr>
          <p:cNvPr id="40" name="Gruppe 39">
            <a:extLst>
              <a:ext uri="{FF2B5EF4-FFF2-40B4-BE49-F238E27FC236}">
                <a16:creationId xmlns:a16="http://schemas.microsoft.com/office/drawing/2014/main" id="{9E374DFE-7CB2-5548-AAE7-52FDFCC61F3E}"/>
              </a:ext>
            </a:extLst>
          </p:cNvPr>
          <p:cNvGrpSpPr/>
          <p:nvPr userDrawn="1"/>
        </p:nvGrpSpPr>
        <p:grpSpPr>
          <a:xfrm>
            <a:off x="5034552" y="985291"/>
            <a:ext cx="2166434" cy="3941009"/>
            <a:chOff x="5008232" y="985291"/>
            <a:chExt cx="2166434" cy="3941009"/>
          </a:xfrm>
        </p:grpSpPr>
        <p:sp>
          <p:nvSpPr>
            <p:cNvPr id="8" name="Rektangel 7">
              <a:extLst>
                <a:ext uri="{FF2B5EF4-FFF2-40B4-BE49-F238E27FC236}">
                  <a16:creationId xmlns:a16="http://schemas.microsoft.com/office/drawing/2014/main" id="{E88C7787-2551-D6D4-71ED-8584A40EC6D2}"/>
                </a:ext>
              </a:extLst>
            </p:cNvPr>
            <p:cNvSpPr/>
            <p:nvPr userDrawn="1"/>
          </p:nvSpPr>
          <p:spPr>
            <a:xfrm>
              <a:off x="5008232" y="985291"/>
              <a:ext cx="2160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2" name="Rounded Rectangle">
              <a:extLst>
                <a:ext uri="{FF2B5EF4-FFF2-40B4-BE49-F238E27FC236}">
                  <a16:creationId xmlns:a16="http://schemas.microsoft.com/office/drawing/2014/main" id="{96C8F5DC-38B6-A842-971F-0DA2545B0053}"/>
                </a:ext>
              </a:extLst>
            </p:cNvPr>
            <p:cNvSpPr/>
            <p:nvPr userDrawn="1"/>
          </p:nvSpPr>
          <p:spPr>
            <a:xfrm>
              <a:off x="5014666" y="1705371"/>
              <a:ext cx="2160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0" name="Rounded Rectangle">
              <a:extLst>
                <a:ext uri="{FF2B5EF4-FFF2-40B4-BE49-F238E27FC236}">
                  <a16:creationId xmlns:a16="http://schemas.microsoft.com/office/drawing/2014/main" id="{EC4002F2-9D63-E623-0D3C-6A24069C8E0D}"/>
                </a:ext>
              </a:extLst>
            </p:cNvPr>
            <p:cNvSpPr/>
            <p:nvPr userDrawn="1"/>
          </p:nvSpPr>
          <p:spPr>
            <a:xfrm>
              <a:off x="5008232" y="3747885"/>
              <a:ext cx="2160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4" name="Tekstfelt 23">
              <a:extLst>
                <a:ext uri="{FF2B5EF4-FFF2-40B4-BE49-F238E27FC236}">
                  <a16:creationId xmlns:a16="http://schemas.microsoft.com/office/drawing/2014/main" id="{7A53B956-AC92-1E75-9526-ECBE8F8FEA15}"/>
                </a:ext>
              </a:extLst>
            </p:cNvPr>
            <p:cNvSpPr txBox="1"/>
            <p:nvPr userDrawn="1"/>
          </p:nvSpPr>
          <p:spPr>
            <a:xfrm>
              <a:off x="5049351" y="3462967"/>
              <a:ext cx="1717730"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pic>
          <p:nvPicPr>
            <p:cNvPr id="28" name="Grafik 27">
              <a:extLst>
                <a:ext uri="{FF2B5EF4-FFF2-40B4-BE49-F238E27FC236}">
                  <a16:creationId xmlns:a16="http://schemas.microsoft.com/office/drawing/2014/main" id="{975AB66D-D882-81ED-58FA-A3D8DA22D25F}"/>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6858296" y="3462010"/>
              <a:ext cx="216000" cy="216000"/>
            </a:xfrm>
            <a:prstGeom prst="rect">
              <a:avLst/>
            </a:prstGeom>
          </p:spPr>
        </p:pic>
      </p:grpSp>
      <p:grpSp>
        <p:nvGrpSpPr>
          <p:cNvPr id="39" name="Gruppe 38">
            <a:extLst>
              <a:ext uri="{FF2B5EF4-FFF2-40B4-BE49-F238E27FC236}">
                <a16:creationId xmlns:a16="http://schemas.microsoft.com/office/drawing/2014/main" id="{42C81C85-27B7-6430-6FB8-512C3FC3D1E7}"/>
              </a:ext>
            </a:extLst>
          </p:cNvPr>
          <p:cNvGrpSpPr/>
          <p:nvPr userDrawn="1"/>
        </p:nvGrpSpPr>
        <p:grpSpPr>
          <a:xfrm>
            <a:off x="7312248" y="985291"/>
            <a:ext cx="2160240" cy="3941009"/>
            <a:chOff x="7312248" y="985291"/>
            <a:chExt cx="2160240" cy="3941009"/>
          </a:xfrm>
        </p:grpSpPr>
        <p:sp>
          <p:nvSpPr>
            <p:cNvPr id="9" name="Rektangel 8">
              <a:extLst>
                <a:ext uri="{FF2B5EF4-FFF2-40B4-BE49-F238E27FC236}">
                  <a16:creationId xmlns:a16="http://schemas.microsoft.com/office/drawing/2014/main" id="{CCC9CD28-FA29-4C3E-33EB-61BB880B09C0}"/>
                </a:ext>
              </a:extLst>
            </p:cNvPr>
            <p:cNvSpPr/>
            <p:nvPr userDrawn="1"/>
          </p:nvSpPr>
          <p:spPr>
            <a:xfrm>
              <a:off x="7312488" y="985291"/>
              <a:ext cx="2160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3" name="Rounded Rectangle">
              <a:extLst>
                <a:ext uri="{FF2B5EF4-FFF2-40B4-BE49-F238E27FC236}">
                  <a16:creationId xmlns:a16="http://schemas.microsoft.com/office/drawing/2014/main" id="{71D0D2AD-FC14-856D-358D-DC5F6EEB08AD}"/>
                </a:ext>
              </a:extLst>
            </p:cNvPr>
            <p:cNvSpPr/>
            <p:nvPr userDrawn="1"/>
          </p:nvSpPr>
          <p:spPr>
            <a:xfrm>
              <a:off x="7312488" y="1703240"/>
              <a:ext cx="2160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1" name="Rounded Rectangle">
              <a:extLst>
                <a:ext uri="{FF2B5EF4-FFF2-40B4-BE49-F238E27FC236}">
                  <a16:creationId xmlns:a16="http://schemas.microsoft.com/office/drawing/2014/main" id="{D7B503F1-F4F9-C976-0DE9-CE595380DC65}"/>
                </a:ext>
              </a:extLst>
            </p:cNvPr>
            <p:cNvSpPr/>
            <p:nvPr userDrawn="1"/>
          </p:nvSpPr>
          <p:spPr>
            <a:xfrm>
              <a:off x="7312248" y="3747885"/>
              <a:ext cx="2160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5" name="Tekstfelt 24">
              <a:extLst>
                <a:ext uri="{FF2B5EF4-FFF2-40B4-BE49-F238E27FC236}">
                  <a16:creationId xmlns:a16="http://schemas.microsoft.com/office/drawing/2014/main" id="{84FE8D86-CDF8-578A-1240-C0E41116D0CE}"/>
                </a:ext>
              </a:extLst>
            </p:cNvPr>
            <p:cNvSpPr txBox="1"/>
            <p:nvPr userDrawn="1"/>
          </p:nvSpPr>
          <p:spPr>
            <a:xfrm>
              <a:off x="7358742" y="3462967"/>
              <a:ext cx="1008112"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pic>
          <p:nvPicPr>
            <p:cNvPr id="29" name="Grafik 28">
              <a:extLst>
                <a:ext uri="{FF2B5EF4-FFF2-40B4-BE49-F238E27FC236}">
                  <a16:creationId xmlns:a16="http://schemas.microsoft.com/office/drawing/2014/main" id="{10CEF187-AD63-E211-89E7-D50D72735EFA}"/>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9179832" y="3462010"/>
              <a:ext cx="216000" cy="216000"/>
            </a:xfrm>
            <a:prstGeom prst="rect">
              <a:avLst/>
            </a:prstGeom>
          </p:spPr>
        </p:pic>
      </p:grpSp>
      <p:sp>
        <p:nvSpPr>
          <p:cNvPr id="41" name="Pladsholder til tekst 51">
            <a:extLst>
              <a:ext uri="{FF2B5EF4-FFF2-40B4-BE49-F238E27FC236}">
                <a16:creationId xmlns:a16="http://schemas.microsoft.com/office/drawing/2014/main" id="{BE8A1D68-7769-0F76-B656-61352849D27E}"/>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42" name="Pladsholder til tekst 53">
            <a:extLst>
              <a:ext uri="{FF2B5EF4-FFF2-40B4-BE49-F238E27FC236}">
                <a16:creationId xmlns:a16="http://schemas.microsoft.com/office/drawing/2014/main" id="{6580B214-40BC-813E-78F5-6D4209A097D4}"/>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44" name="Pladsholder til tekst 43">
            <a:extLst>
              <a:ext uri="{FF2B5EF4-FFF2-40B4-BE49-F238E27FC236}">
                <a16:creationId xmlns:a16="http://schemas.microsoft.com/office/drawing/2014/main" id="{436CD371-26D7-9987-E1AD-025539B28A64}"/>
              </a:ext>
            </a:extLst>
          </p:cNvPr>
          <p:cNvSpPr>
            <a:spLocks noGrp="1"/>
          </p:cNvSpPr>
          <p:nvPr>
            <p:ph type="body" sz="quarter" idx="12" hasCustomPrompt="1"/>
          </p:nvPr>
        </p:nvSpPr>
        <p:spPr>
          <a:xfrm>
            <a:off x="471241" y="1840598"/>
            <a:ext cx="2160000" cy="1542697"/>
          </a:xfrm>
          <a:prstGeom prst="rect">
            <a:avLst/>
          </a:prstGeom>
        </p:spPr>
        <p:txBody>
          <a:bodyPr/>
          <a:lstStyle>
            <a:lvl1pPr marL="0" indent="0">
              <a:buNone/>
              <a:defRPr sz="800"/>
            </a:lvl1pPr>
          </a:lstStyle>
          <a:p>
            <a:pPr lvl="0"/>
            <a:r>
              <a:rPr lang="da-DK" sz="800"/>
              <a:t>Beskriv processen</a:t>
            </a:r>
            <a:endParaRPr lang="da-DK"/>
          </a:p>
        </p:txBody>
      </p:sp>
      <p:sp>
        <p:nvSpPr>
          <p:cNvPr id="45" name="Pladsholder til tekst 43">
            <a:extLst>
              <a:ext uri="{FF2B5EF4-FFF2-40B4-BE49-F238E27FC236}">
                <a16:creationId xmlns:a16="http://schemas.microsoft.com/office/drawing/2014/main" id="{BF4AA1BE-0E33-B3AC-CE96-92923E5B096E}"/>
              </a:ext>
            </a:extLst>
          </p:cNvPr>
          <p:cNvSpPr>
            <a:spLocks noGrp="1"/>
          </p:cNvSpPr>
          <p:nvPr>
            <p:ph type="body" sz="quarter" idx="13" hasCustomPrompt="1"/>
          </p:nvPr>
        </p:nvSpPr>
        <p:spPr>
          <a:xfrm>
            <a:off x="2760030" y="1840598"/>
            <a:ext cx="2103946" cy="1542697"/>
          </a:xfrm>
          <a:prstGeom prst="rect">
            <a:avLst/>
          </a:prstGeom>
        </p:spPr>
        <p:txBody>
          <a:bodyPr/>
          <a:lstStyle>
            <a:lvl1pPr marL="0" indent="0">
              <a:buNone/>
              <a:defRPr sz="800"/>
            </a:lvl1pPr>
          </a:lstStyle>
          <a:p>
            <a:pPr lvl="0"/>
            <a:r>
              <a:rPr lang="da-DK" sz="800"/>
              <a:t>Beskriv processen</a:t>
            </a:r>
            <a:endParaRPr lang="da-DK"/>
          </a:p>
        </p:txBody>
      </p:sp>
      <p:sp>
        <p:nvSpPr>
          <p:cNvPr id="46" name="Pladsholder til tekst 43">
            <a:extLst>
              <a:ext uri="{FF2B5EF4-FFF2-40B4-BE49-F238E27FC236}">
                <a16:creationId xmlns:a16="http://schemas.microsoft.com/office/drawing/2014/main" id="{89D6BC34-93B1-F740-996D-BC71D8CB1362}"/>
              </a:ext>
            </a:extLst>
          </p:cNvPr>
          <p:cNvSpPr>
            <a:spLocks noGrp="1"/>
          </p:cNvSpPr>
          <p:nvPr>
            <p:ph type="body" sz="quarter" idx="14" hasCustomPrompt="1"/>
          </p:nvPr>
        </p:nvSpPr>
        <p:spPr>
          <a:xfrm>
            <a:off x="5039355" y="1840598"/>
            <a:ext cx="2128875" cy="1542697"/>
          </a:xfrm>
          <a:prstGeom prst="rect">
            <a:avLst/>
          </a:prstGeom>
        </p:spPr>
        <p:txBody>
          <a:bodyPr/>
          <a:lstStyle>
            <a:lvl1pPr marL="0" indent="0">
              <a:buNone/>
              <a:defRPr sz="800"/>
            </a:lvl1pPr>
          </a:lstStyle>
          <a:p>
            <a:pPr lvl="0"/>
            <a:r>
              <a:rPr lang="da-DK" sz="800"/>
              <a:t>Beskriv processen</a:t>
            </a:r>
            <a:endParaRPr lang="da-DK"/>
          </a:p>
        </p:txBody>
      </p:sp>
      <p:sp>
        <p:nvSpPr>
          <p:cNvPr id="47" name="Pladsholder til tekst 43">
            <a:extLst>
              <a:ext uri="{FF2B5EF4-FFF2-40B4-BE49-F238E27FC236}">
                <a16:creationId xmlns:a16="http://schemas.microsoft.com/office/drawing/2014/main" id="{D6B1FB3F-FC00-883F-35B7-DF3F43F6DC15}"/>
              </a:ext>
            </a:extLst>
          </p:cNvPr>
          <p:cNvSpPr>
            <a:spLocks noGrp="1"/>
          </p:cNvSpPr>
          <p:nvPr>
            <p:ph type="body" sz="quarter" idx="15" hasCustomPrompt="1"/>
          </p:nvPr>
        </p:nvSpPr>
        <p:spPr>
          <a:xfrm>
            <a:off x="7345750" y="1840598"/>
            <a:ext cx="2126498" cy="1542697"/>
          </a:xfrm>
          <a:prstGeom prst="rect">
            <a:avLst/>
          </a:prstGeom>
        </p:spPr>
        <p:txBody>
          <a:bodyPr/>
          <a:lstStyle>
            <a:lvl1pPr marL="0" indent="0">
              <a:buNone/>
              <a:defRPr sz="800"/>
            </a:lvl1pPr>
          </a:lstStyle>
          <a:p>
            <a:pPr lvl="0"/>
            <a:r>
              <a:rPr lang="da-DK" sz="800"/>
              <a:t>Beskriv processen</a:t>
            </a:r>
            <a:endParaRPr lang="da-DK"/>
          </a:p>
        </p:txBody>
      </p:sp>
      <p:sp>
        <p:nvSpPr>
          <p:cNvPr id="48" name="Pladsholder til tekst 43">
            <a:extLst>
              <a:ext uri="{FF2B5EF4-FFF2-40B4-BE49-F238E27FC236}">
                <a16:creationId xmlns:a16="http://schemas.microsoft.com/office/drawing/2014/main" id="{71713D98-966C-053F-E8F4-C7DF6D01C633}"/>
              </a:ext>
            </a:extLst>
          </p:cNvPr>
          <p:cNvSpPr>
            <a:spLocks noGrp="1"/>
          </p:cNvSpPr>
          <p:nvPr>
            <p:ph type="body" sz="quarter" idx="16" hasCustomPrompt="1"/>
          </p:nvPr>
        </p:nvSpPr>
        <p:spPr>
          <a:xfrm>
            <a:off x="476623" y="3848192"/>
            <a:ext cx="2087613" cy="1017939"/>
          </a:xfrm>
          <a:prstGeom prst="rect">
            <a:avLst/>
          </a:prstGeom>
        </p:spPr>
        <p:txBody>
          <a:bodyPr/>
          <a:lstStyle>
            <a:lvl1pPr marL="0" indent="0">
              <a:buNone/>
              <a:defRPr sz="800"/>
            </a:lvl1pPr>
          </a:lstStyle>
          <a:p>
            <a:pPr lvl="0"/>
            <a:r>
              <a:rPr lang="da-DK" sz="800"/>
              <a:t>Beskriv udbytte</a:t>
            </a:r>
            <a:endParaRPr lang="da-DK"/>
          </a:p>
        </p:txBody>
      </p:sp>
      <p:sp>
        <p:nvSpPr>
          <p:cNvPr id="49" name="Pladsholder til tekst 43">
            <a:extLst>
              <a:ext uri="{FF2B5EF4-FFF2-40B4-BE49-F238E27FC236}">
                <a16:creationId xmlns:a16="http://schemas.microsoft.com/office/drawing/2014/main" id="{701F1687-2D91-A613-DA1C-EC3DC053184F}"/>
              </a:ext>
            </a:extLst>
          </p:cNvPr>
          <p:cNvSpPr>
            <a:spLocks noGrp="1"/>
          </p:cNvSpPr>
          <p:nvPr>
            <p:ph type="body" sz="quarter" idx="17" hasCustomPrompt="1"/>
          </p:nvPr>
        </p:nvSpPr>
        <p:spPr>
          <a:xfrm>
            <a:off x="2760030" y="3848192"/>
            <a:ext cx="2054516" cy="1017939"/>
          </a:xfrm>
          <a:prstGeom prst="rect">
            <a:avLst/>
          </a:prstGeom>
        </p:spPr>
        <p:txBody>
          <a:bodyPr/>
          <a:lstStyle>
            <a:lvl1pPr marL="0" indent="0">
              <a:buNone/>
              <a:defRPr sz="800"/>
            </a:lvl1pPr>
          </a:lstStyle>
          <a:p>
            <a:pPr lvl="0"/>
            <a:r>
              <a:rPr lang="da-DK" sz="800"/>
              <a:t>Beskriv udbytte</a:t>
            </a:r>
            <a:endParaRPr lang="da-DK"/>
          </a:p>
        </p:txBody>
      </p:sp>
      <p:sp>
        <p:nvSpPr>
          <p:cNvPr id="50" name="Pladsholder til tekst 43">
            <a:extLst>
              <a:ext uri="{FF2B5EF4-FFF2-40B4-BE49-F238E27FC236}">
                <a16:creationId xmlns:a16="http://schemas.microsoft.com/office/drawing/2014/main" id="{E4A8DAAB-2F7E-F53D-A108-871858C1F89F}"/>
              </a:ext>
            </a:extLst>
          </p:cNvPr>
          <p:cNvSpPr>
            <a:spLocks noGrp="1"/>
          </p:cNvSpPr>
          <p:nvPr>
            <p:ph type="body" sz="quarter" idx="18" hasCustomPrompt="1"/>
          </p:nvPr>
        </p:nvSpPr>
        <p:spPr>
          <a:xfrm>
            <a:off x="5039355" y="3848192"/>
            <a:ext cx="2092683" cy="1017939"/>
          </a:xfrm>
          <a:prstGeom prst="rect">
            <a:avLst/>
          </a:prstGeom>
        </p:spPr>
        <p:txBody>
          <a:bodyPr/>
          <a:lstStyle>
            <a:lvl1pPr marL="0" indent="0">
              <a:buNone/>
              <a:defRPr sz="800"/>
            </a:lvl1pPr>
          </a:lstStyle>
          <a:p>
            <a:pPr lvl="0"/>
            <a:r>
              <a:rPr lang="da-DK" sz="800"/>
              <a:t>Beskriv udbytte</a:t>
            </a:r>
            <a:endParaRPr lang="da-DK"/>
          </a:p>
        </p:txBody>
      </p:sp>
      <p:sp>
        <p:nvSpPr>
          <p:cNvPr id="51" name="Pladsholder til tekst 43">
            <a:extLst>
              <a:ext uri="{FF2B5EF4-FFF2-40B4-BE49-F238E27FC236}">
                <a16:creationId xmlns:a16="http://schemas.microsoft.com/office/drawing/2014/main" id="{5460CCB0-091D-2582-DCAD-213635BCD013}"/>
              </a:ext>
            </a:extLst>
          </p:cNvPr>
          <p:cNvSpPr>
            <a:spLocks noGrp="1"/>
          </p:cNvSpPr>
          <p:nvPr>
            <p:ph type="body" sz="quarter" idx="19" hasCustomPrompt="1"/>
          </p:nvPr>
        </p:nvSpPr>
        <p:spPr>
          <a:xfrm>
            <a:off x="7344291" y="3848192"/>
            <a:ext cx="2087613" cy="1017939"/>
          </a:xfrm>
          <a:prstGeom prst="rect">
            <a:avLst/>
          </a:prstGeom>
        </p:spPr>
        <p:txBody>
          <a:bodyPr/>
          <a:lstStyle>
            <a:lvl1pPr marL="0" indent="0">
              <a:buNone/>
              <a:defRPr sz="800"/>
            </a:lvl1pPr>
          </a:lstStyle>
          <a:p>
            <a:pPr lvl="0"/>
            <a:r>
              <a:rPr lang="da-DK" sz="800"/>
              <a:t>Beskriv udbytte</a:t>
            </a:r>
            <a:endParaRPr lang="da-DK"/>
          </a:p>
        </p:txBody>
      </p:sp>
      <p:grpSp>
        <p:nvGrpSpPr>
          <p:cNvPr id="32" name="Gruppe 31">
            <a:extLst>
              <a:ext uri="{FF2B5EF4-FFF2-40B4-BE49-F238E27FC236}">
                <a16:creationId xmlns:a16="http://schemas.microsoft.com/office/drawing/2014/main" id="{FD310FEE-B358-CCB1-B2B3-64888B4BCF7D}"/>
              </a:ext>
            </a:extLst>
          </p:cNvPr>
          <p:cNvGrpSpPr/>
          <p:nvPr userDrawn="1"/>
        </p:nvGrpSpPr>
        <p:grpSpPr>
          <a:xfrm>
            <a:off x="426739" y="851857"/>
            <a:ext cx="426575" cy="426575"/>
            <a:chOff x="349258" y="913284"/>
            <a:chExt cx="426575" cy="426575"/>
          </a:xfrm>
        </p:grpSpPr>
        <p:sp>
          <p:nvSpPr>
            <p:cNvPr id="2" name="Ellipse 1">
              <a:extLst>
                <a:ext uri="{FF2B5EF4-FFF2-40B4-BE49-F238E27FC236}">
                  <a16:creationId xmlns:a16="http://schemas.microsoft.com/office/drawing/2014/main" id="{6F11A676-465D-2AB5-6066-2543494F6855}"/>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3" name="Tekstfelt 2">
              <a:extLst>
                <a:ext uri="{FF2B5EF4-FFF2-40B4-BE49-F238E27FC236}">
                  <a16:creationId xmlns:a16="http://schemas.microsoft.com/office/drawing/2014/main" id="{B93B3095-CE28-7E90-9BE2-44CA2451DB0F}"/>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1</a:t>
              </a:r>
            </a:p>
          </p:txBody>
        </p:sp>
      </p:grpSp>
      <p:grpSp>
        <p:nvGrpSpPr>
          <p:cNvPr id="53" name="Gruppe 52">
            <a:extLst>
              <a:ext uri="{FF2B5EF4-FFF2-40B4-BE49-F238E27FC236}">
                <a16:creationId xmlns:a16="http://schemas.microsoft.com/office/drawing/2014/main" id="{ABC4B6C8-1A5A-1182-664B-92AFEE2051C8}"/>
              </a:ext>
            </a:extLst>
          </p:cNvPr>
          <p:cNvGrpSpPr/>
          <p:nvPr userDrawn="1"/>
        </p:nvGrpSpPr>
        <p:grpSpPr>
          <a:xfrm>
            <a:off x="2691090" y="851857"/>
            <a:ext cx="426575" cy="426575"/>
            <a:chOff x="349258" y="913284"/>
            <a:chExt cx="426575" cy="426575"/>
          </a:xfrm>
        </p:grpSpPr>
        <p:sp>
          <p:nvSpPr>
            <p:cNvPr id="54" name="Ellipse 53">
              <a:extLst>
                <a:ext uri="{FF2B5EF4-FFF2-40B4-BE49-F238E27FC236}">
                  <a16:creationId xmlns:a16="http://schemas.microsoft.com/office/drawing/2014/main" id="{23C765AC-0D98-EACE-C0E7-F9DAD0B30178}"/>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55" name="Tekstfelt 54">
              <a:extLst>
                <a:ext uri="{FF2B5EF4-FFF2-40B4-BE49-F238E27FC236}">
                  <a16:creationId xmlns:a16="http://schemas.microsoft.com/office/drawing/2014/main" id="{4EB468A7-D41C-5E81-EBE7-C9356CA3E80B}"/>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2</a:t>
              </a:r>
            </a:p>
          </p:txBody>
        </p:sp>
      </p:grpSp>
      <p:grpSp>
        <p:nvGrpSpPr>
          <p:cNvPr id="56" name="Gruppe 55">
            <a:extLst>
              <a:ext uri="{FF2B5EF4-FFF2-40B4-BE49-F238E27FC236}">
                <a16:creationId xmlns:a16="http://schemas.microsoft.com/office/drawing/2014/main" id="{00B4F92C-CF28-EBAA-E5EC-7004FD455E1C}"/>
              </a:ext>
            </a:extLst>
          </p:cNvPr>
          <p:cNvGrpSpPr/>
          <p:nvPr userDrawn="1"/>
        </p:nvGrpSpPr>
        <p:grpSpPr>
          <a:xfrm>
            <a:off x="5013465" y="849908"/>
            <a:ext cx="426575" cy="426575"/>
            <a:chOff x="349258" y="913284"/>
            <a:chExt cx="426575" cy="426575"/>
          </a:xfrm>
        </p:grpSpPr>
        <p:sp>
          <p:nvSpPr>
            <p:cNvPr id="57" name="Ellipse 56">
              <a:extLst>
                <a:ext uri="{FF2B5EF4-FFF2-40B4-BE49-F238E27FC236}">
                  <a16:creationId xmlns:a16="http://schemas.microsoft.com/office/drawing/2014/main" id="{3CA6FDDF-70BC-E025-1BBB-22C077D82131}"/>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58" name="Tekstfelt 57">
              <a:extLst>
                <a:ext uri="{FF2B5EF4-FFF2-40B4-BE49-F238E27FC236}">
                  <a16:creationId xmlns:a16="http://schemas.microsoft.com/office/drawing/2014/main" id="{FC32A4E7-3280-8008-FEB7-423D163F55AB}"/>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3</a:t>
              </a:r>
            </a:p>
          </p:txBody>
        </p:sp>
      </p:grpSp>
      <p:grpSp>
        <p:nvGrpSpPr>
          <p:cNvPr id="59" name="Gruppe 58">
            <a:extLst>
              <a:ext uri="{FF2B5EF4-FFF2-40B4-BE49-F238E27FC236}">
                <a16:creationId xmlns:a16="http://schemas.microsoft.com/office/drawing/2014/main" id="{1E654318-D772-F033-DD5B-FAABE420248E}"/>
              </a:ext>
            </a:extLst>
          </p:cNvPr>
          <p:cNvGrpSpPr/>
          <p:nvPr userDrawn="1"/>
        </p:nvGrpSpPr>
        <p:grpSpPr>
          <a:xfrm>
            <a:off x="7277816" y="849908"/>
            <a:ext cx="426575" cy="426575"/>
            <a:chOff x="349258" y="913284"/>
            <a:chExt cx="426575" cy="426575"/>
          </a:xfrm>
        </p:grpSpPr>
        <p:sp>
          <p:nvSpPr>
            <p:cNvPr id="60" name="Ellipse 59">
              <a:extLst>
                <a:ext uri="{FF2B5EF4-FFF2-40B4-BE49-F238E27FC236}">
                  <a16:creationId xmlns:a16="http://schemas.microsoft.com/office/drawing/2014/main" id="{2D5750E7-32A8-333C-837F-67245B501AC8}"/>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61" name="Tekstfelt 60">
              <a:extLst>
                <a:ext uri="{FF2B5EF4-FFF2-40B4-BE49-F238E27FC236}">
                  <a16:creationId xmlns:a16="http://schemas.microsoft.com/office/drawing/2014/main" id="{8FC9EFA7-2AB6-96D6-01DE-EB1BB76880D4}"/>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4</a:t>
              </a:r>
            </a:p>
          </p:txBody>
        </p:sp>
      </p:grpSp>
      <p:sp>
        <p:nvSpPr>
          <p:cNvPr id="37" name="Pladsholder til tekst 53">
            <a:extLst>
              <a:ext uri="{FF2B5EF4-FFF2-40B4-BE49-F238E27FC236}">
                <a16:creationId xmlns:a16="http://schemas.microsoft.com/office/drawing/2014/main" id="{FEF5A5EA-A4BB-2841-FC52-8D689A905BE9}"/>
              </a:ext>
            </a:extLst>
          </p:cNvPr>
          <p:cNvSpPr>
            <a:spLocks noGrp="1"/>
          </p:cNvSpPr>
          <p:nvPr>
            <p:ph type="body" sz="quarter" idx="22" hasCustomPrompt="1"/>
          </p:nvPr>
        </p:nvSpPr>
        <p:spPr>
          <a:xfrm>
            <a:off x="471489" y="1420813"/>
            <a:ext cx="2159752" cy="296862"/>
          </a:xfrm>
          <a:prstGeom prst="rect">
            <a:avLst/>
          </a:prstGeom>
        </p:spPr>
        <p:txBody>
          <a:bodyPr/>
          <a:lstStyle>
            <a:lvl1pPr marL="0" indent="0">
              <a:buNone/>
              <a:defRPr sz="1400">
                <a:solidFill>
                  <a:schemeClr val="bg2"/>
                </a:solidFill>
                <a:latin typeface="NeuzeitGroConBla" panose="00000A00000000000000" pitchFamily="50" charset="0"/>
              </a:defRPr>
            </a:lvl1pPr>
          </a:lstStyle>
          <a:p>
            <a:pPr lvl="0"/>
            <a:r>
              <a:rPr lang="da-DK"/>
              <a:t>Overskrift</a:t>
            </a:r>
          </a:p>
        </p:txBody>
      </p:sp>
      <p:sp>
        <p:nvSpPr>
          <p:cNvPr id="38" name="Pladsholder til tekst 53">
            <a:extLst>
              <a:ext uri="{FF2B5EF4-FFF2-40B4-BE49-F238E27FC236}">
                <a16:creationId xmlns:a16="http://schemas.microsoft.com/office/drawing/2014/main" id="{3A2E2AA4-1668-408B-96BF-BA2C946F82CD}"/>
              </a:ext>
            </a:extLst>
          </p:cNvPr>
          <p:cNvSpPr>
            <a:spLocks noGrp="1"/>
          </p:cNvSpPr>
          <p:nvPr>
            <p:ph type="body" sz="quarter" idx="23" hasCustomPrompt="1"/>
          </p:nvPr>
        </p:nvSpPr>
        <p:spPr>
          <a:xfrm>
            <a:off x="2765166" y="1420813"/>
            <a:ext cx="1722864" cy="296862"/>
          </a:xfrm>
          <a:prstGeom prst="rect">
            <a:avLst/>
          </a:prstGeom>
        </p:spPr>
        <p:txBody>
          <a:bodyPr/>
          <a:lstStyle>
            <a:lvl1pPr marL="0" indent="0">
              <a:buNone/>
              <a:defRPr sz="1400">
                <a:solidFill>
                  <a:schemeClr val="bg2"/>
                </a:solidFill>
                <a:latin typeface="NeuzeitGroConBla" panose="00000A00000000000000" pitchFamily="50" charset="0"/>
              </a:defRPr>
            </a:lvl1pPr>
          </a:lstStyle>
          <a:p>
            <a:pPr lvl="0"/>
            <a:r>
              <a:rPr lang="da-DK"/>
              <a:t>Overskrift</a:t>
            </a:r>
          </a:p>
        </p:txBody>
      </p:sp>
      <p:sp>
        <p:nvSpPr>
          <p:cNvPr id="62" name="Pladsholder til tekst 53">
            <a:extLst>
              <a:ext uri="{FF2B5EF4-FFF2-40B4-BE49-F238E27FC236}">
                <a16:creationId xmlns:a16="http://schemas.microsoft.com/office/drawing/2014/main" id="{9489C9EC-0E13-658D-D69D-3DD886BAB8F6}"/>
              </a:ext>
            </a:extLst>
          </p:cNvPr>
          <p:cNvSpPr>
            <a:spLocks noGrp="1"/>
          </p:cNvSpPr>
          <p:nvPr>
            <p:ph type="body" sz="quarter" idx="24" hasCustomPrompt="1"/>
          </p:nvPr>
        </p:nvSpPr>
        <p:spPr>
          <a:xfrm>
            <a:off x="5062087" y="1420813"/>
            <a:ext cx="1722864" cy="296862"/>
          </a:xfrm>
          <a:prstGeom prst="rect">
            <a:avLst/>
          </a:prstGeom>
        </p:spPr>
        <p:txBody>
          <a:bodyPr/>
          <a:lstStyle>
            <a:lvl1pPr marL="0" indent="0">
              <a:buNone/>
              <a:defRPr sz="1400">
                <a:solidFill>
                  <a:schemeClr val="bg2"/>
                </a:solidFill>
                <a:latin typeface="NeuzeitGroConBla" panose="00000A00000000000000" pitchFamily="50" charset="0"/>
              </a:defRPr>
            </a:lvl1pPr>
          </a:lstStyle>
          <a:p>
            <a:pPr lvl="0"/>
            <a:r>
              <a:rPr lang="da-DK"/>
              <a:t>Overskrift</a:t>
            </a:r>
          </a:p>
        </p:txBody>
      </p:sp>
      <p:sp>
        <p:nvSpPr>
          <p:cNvPr id="63" name="Pladsholder til tekst 53">
            <a:extLst>
              <a:ext uri="{FF2B5EF4-FFF2-40B4-BE49-F238E27FC236}">
                <a16:creationId xmlns:a16="http://schemas.microsoft.com/office/drawing/2014/main" id="{17DB60E7-C66B-1E6E-AE34-1D93D3311F2B}"/>
              </a:ext>
            </a:extLst>
          </p:cNvPr>
          <p:cNvSpPr>
            <a:spLocks noGrp="1"/>
          </p:cNvSpPr>
          <p:nvPr>
            <p:ph type="body" sz="quarter" idx="25" hasCustomPrompt="1"/>
          </p:nvPr>
        </p:nvSpPr>
        <p:spPr>
          <a:xfrm>
            <a:off x="7333898" y="1420813"/>
            <a:ext cx="1722864" cy="296862"/>
          </a:xfrm>
          <a:prstGeom prst="rect">
            <a:avLst/>
          </a:prstGeom>
        </p:spPr>
        <p:txBody>
          <a:bodyPr/>
          <a:lstStyle>
            <a:lvl1pPr marL="0" indent="0">
              <a:buNone/>
              <a:defRPr sz="1400">
                <a:solidFill>
                  <a:schemeClr val="bg2"/>
                </a:solidFill>
                <a:latin typeface="NeuzeitGroConBla" panose="00000A00000000000000" pitchFamily="50" charset="0"/>
              </a:defRPr>
            </a:lvl1pPr>
          </a:lstStyle>
          <a:p>
            <a:pPr lvl="0"/>
            <a:r>
              <a:rPr lang="da-DK"/>
              <a:t>Overskrift</a:t>
            </a:r>
          </a:p>
        </p:txBody>
      </p:sp>
    </p:spTree>
    <p:extLst>
      <p:ext uri="{BB962C8B-B14F-4D97-AF65-F5344CB8AC3E}">
        <p14:creationId xmlns:p14="http://schemas.microsoft.com/office/powerpoint/2010/main" val="12167673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ces tabel 5 tri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A4EF52A-9CA8-876A-1291-8F7DDA3E3587}"/>
              </a:ext>
            </a:extLst>
          </p:cNvPr>
          <p:cNvSpPr/>
          <p:nvPr userDrawn="1"/>
        </p:nvSpPr>
        <p:spPr>
          <a:xfrm>
            <a:off x="471488" y="985291"/>
            <a:ext cx="1728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7" name="Rektangel 6">
            <a:extLst>
              <a:ext uri="{FF2B5EF4-FFF2-40B4-BE49-F238E27FC236}">
                <a16:creationId xmlns:a16="http://schemas.microsoft.com/office/drawing/2014/main" id="{E661CB23-BF99-CBE2-3B30-701F69C7A6EB}"/>
              </a:ext>
            </a:extLst>
          </p:cNvPr>
          <p:cNvSpPr/>
          <p:nvPr userDrawn="1"/>
        </p:nvSpPr>
        <p:spPr>
          <a:xfrm>
            <a:off x="2343696" y="985291"/>
            <a:ext cx="1728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8" name="Rektangel 7">
            <a:extLst>
              <a:ext uri="{FF2B5EF4-FFF2-40B4-BE49-F238E27FC236}">
                <a16:creationId xmlns:a16="http://schemas.microsoft.com/office/drawing/2014/main" id="{51DEF6AE-E857-35E5-DA53-5A5D33D87849}"/>
              </a:ext>
            </a:extLst>
          </p:cNvPr>
          <p:cNvSpPr/>
          <p:nvPr userDrawn="1"/>
        </p:nvSpPr>
        <p:spPr>
          <a:xfrm>
            <a:off x="4215904" y="985291"/>
            <a:ext cx="1728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9" name="Rektangel 8">
            <a:extLst>
              <a:ext uri="{FF2B5EF4-FFF2-40B4-BE49-F238E27FC236}">
                <a16:creationId xmlns:a16="http://schemas.microsoft.com/office/drawing/2014/main" id="{02180762-FEB2-F6D7-A333-EA10C3A9AEC0}"/>
              </a:ext>
            </a:extLst>
          </p:cNvPr>
          <p:cNvSpPr/>
          <p:nvPr userDrawn="1"/>
        </p:nvSpPr>
        <p:spPr>
          <a:xfrm>
            <a:off x="6088112" y="985291"/>
            <a:ext cx="1728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0" name="Rektangel 9">
            <a:extLst>
              <a:ext uri="{FF2B5EF4-FFF2-40B4-BE49-F238E27FC236}">
                <a16:creationId xmlns:a16="http://schemas.microsoft.com/office/drawing/2014/main" id="{4F25A0AC-DB41-0BD1-BE51-5D6CCAB5388C}"/>
              </a:ext>
            </a:extLst>
          </p:cNvPr>
          <p:cNvSpPr/>
          <p:nvPr userDrawn="1"/>
        </p:nvSpPr>
        <p:spPr>
          <a:xfrm>
            <a:off x="7960320" y="985291"/>
            <a:ext cx="1728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1" name="Rounded Rectangle">
            <a:extLst>
              <a:ext uri="{FF2B5EF4-FFF2-40B4-BE49-F238E27FC236}">
                <a16:creationId xmlns:a16="http://schemas.microsoft.com/office/drawing/2014/main" id="{F1C87083-853F-4469-7369-EF91240600C7}"/>
              </a:ext>
            </a:extLst>
          </p:cNvPr>
          <p:cNvSpPr/>
          <p:nvPr userDrawn="1"/>
        </p:nvSpPr>
        <p:spPr>
          <a:xfrm>
            <a:off x="476623" y="1705372"/>
            <a:ext cx="1728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2" name="Rounded Rectangle">
            <a:extLst>
              <a:ext uri="{FF2B5EF4-FFF2-40B4-BE49-F238E27FC236}">
                <a16:creationId xmlns:a16="http://schemas.microsoft.com/office/drawing/2014/main" id="{4B7DA9D9-B701-C336-ABFF-7D20A5959F30}"/>
              </a:ext>
            </a:extLst>
          </p:cNvPr>
          <p:cNvSpPr/>
          <p:nvPr userDrawn="1"/>
        </p:nvSpPr>
        <p:spPr>
          <a:xfrm>
            <a:off x="2338561" y="1705372"/>
            <a:ext cx="1728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3" name="Rounded Rectangle">
            <a:extLst>
              <a:ext uri="{FF2B5EF4-FFF2-40B4-BE49-F238E27FC236}">
                <a16:creationId xmlns:a16="http://schemas.microsoft.com/office/drawing/2014/main" id="{F3AA5C1A-B6A1-3D6D-15A1-155EA3FDFE63}"/>
              </a:ext>
            </a:extLst>
          </p:cNvPr>
          <p:cNvSpPr/>
          <p:nvPr userDrawn="1"/>
        </p:nvSpPr>
        <p:spPr>
          <a:xfrm>
            <a:off x="4210769" y="1705372"/>
            <a:ext cx="1728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4" name="Rounded Rectangle">
            <a:extLst>
              <a:ext uri="{FF2B5EF4-FFF2-40B4-BE49-F238E27FC236}">
                <a16:creationId xmlns:a16="http://schemas.microsoft.com/office/drawing/2014/main" id="{E1072B4E-8F86-AAB4-F7CC-393085ECE8DF}"/>
              </a:ext>
            </a:extLst>
          </p:cNvPr>
          <p:cNvSpPr/>
          <p:nvPr userDrawn="1"/>
        </p:nvSpPr>
        <p:spPr>
          <a:xfrm>
            <a:off x="6088112" y="1705372"/>
            <a:ext cx="1728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5" name="Rounded Rectangle">
            <a:extLst>
              <a:ext uri="{FF2B5EF4-FFF2-40B4-BE49-F238E27FC236}">
                <a16:creationId xmlns:a16="http://schemas.microsoft.com/office/drawing/2014/main" id="{50ABD9C0-61A3-F7ED-236E-EABDFFAB9FC9}"/>
              </a:ext>
            </a:extLst>
          </p:cNvPr>
          <p:cNvSpPr/>
          <p:nvPr userDrawn="1"/>
        </p:nvSpPr>
        <p:spPr>
          <a:xfrm>
            <a:off x="7965455" y="1705372"/>
            <a:ext cx="1728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1" name="Rounded Rectangle">
            <a:extLst>
              <a:ext uri="{FF2B5EF4-FFF2-40B4-BE49-F238E27FC236}">
                <a16:creationId xmlns:a16="http://schemas.microsoft.com/office/drawing/2014/main" id="{9D9A521C-6A45-1B80-510F-C6F9BDFE6AB9}"/>
              </a:ext>
            </a:extLst>
          </p:cNvPr>
          <p:cNvSpPr/>
          <p:nvPr userDrawn="1"/>
        </p:nvSpPr>
        <p:spPr>
          <a:xfrm>
            <a:off x="481758" y="3747885"/>
            <a:ext cx="1728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2" name="Rounded Rectangle">
            <a:extLst>
              <a:ext uri="{FF2B5EF4-FFF2-40B4-BE49-F238E27FC236}">
                <a16:creationId xmlns:a16="http://schemas.microsoft.com/office/drawing/2014/main" id="{12550962-2064-BE8C-96F5-396C1AC5BFB7}"/>
              </a:ext>
            </a:extLst>
          </p:cNvPr>
          <p:cNvSpPr/>
          <p:nvPr userDrawn="1"/>
        </p:nvSpPr>
        <p:spPr>
          <a:xfrm>
            <a:off x="2343696" y="3747885"/>
            <a:ext cx="1728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3" name="Rounded Rectangle">
            <a:extLst>
              <a:ext uri="{FF2B5EF4-FFF2-40B4-BE49-F238E27FC236}">
                <a16:creationId xmlns:a16="http://schemas.microsoft.com/office/drawing/2014/main" id="{AE01A220-1101-706C-6579-BB89DBA0EB11}"/>
              </a:ext>
            </a:extLst>
          </p:cNvPr>
          <p:cNvSpPr/>
          <p:nvPr userDrawn="1"/>
        </p:nvSpPr>
        <p:spPr>
          <a:xfrm>
            <a:off x="4215904" y="3747885"/>
            <a:ext cx="1728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4" name="Rounded Rectangle">
            <a:extLst>
              <a:ext uri="{FF2B5EF4-FFF2-40B4-BE49-F238E27FC236}">
                <a16:creationId xmlns:a16="http://schemas.microsoft.com/office/drawing/2014/main" id="{8723B064-3451-16E5-30D0-E03A9B072A4F}"/>
              </a:ext>
            </a:extLst>
          </p:cNvPr>
          <p:cNvSpPr/>
          <p:nvPr userDrawn="1"/>
        </p:nvSpPr>
        <p:spPr>
          <a:xfrm>
            <a:off x="6093247" y="3747885"/>
            <a:ext cx="1728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5" name="Rounded Rectangle">
            <a:extLst>
              <a:ext uri="{FF2B5EF4-FFF2-40B4-BE49-F238E27FC236}">
                <a16:creationId xmlns:a16="http://schemas.microsoft.com/office/drawing/2014/main" id="{C4CC98DC-8226-DD27-D791-024403FCC045}"/>
              </a:ext>
            </a:extLst>
          </p:cNvPr>
          <p:cNvSpPr/>
          <p:nvPr userDrawn="1"/>
        </p:nvSpPr>
        <p:spPr>
          <a:xfrm>
            <a:off x="7970590" y="3747885"/>
            <a:ext cx="1728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6" name="Tekstfelt 25">
            <a:extLst>
              <a:ext uri="{FF2B5EF4-FFF2-40B4-BE49-F238E27FC236}">
                <a16:creationId xmlns:a16="http://schemas.microsoft.com/office/drawing/2014/main" id="{2ECE5536-9E24-BBB8-0EB0-F895E9C5158D}"/>
              </a:ext>
            </a:extLst>
          </p:cNvPr>
          <p:cNvSpPr txBox="1"/>
          <p:nvPr userDrawn="1"/>
        </p:nvSpPr>
        <p:spPr>
          <a:xfrm>
            <a:off x="471488" y="3462967"/>
            <a:ext cx="1008112"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7" name="Tekstfelt 26">
            <a:extLst>
              <a:ext uri="{FF2B5EF4-FFF2-40B4-BE49-F238E27FC236}">
                <a16:creationId xmlns:a16="http://schemas.microsoft.com/office/drawing/2014/main" id="{3A50515B-7309-4F0D-6017-739D17558ABD}"/>
              </a:ext>
            </a:extLst>
          </p:cNvPr>
          <p:cNvSpPr txBox="1"/>
          <p:nvPr userDrawn="1"/>
        </p:nvSpPr>
        <p:spPr>
          <a:xfrm>
            <a:off x="2348831" y="3462967"/>
            <a:ext cx="1440160"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8" name="Tekstfelt 27">
            <a:extLst>
              <a:ext uri="{FF2B5EF4-FFF2-40B4-BE49-F238E27FC236}">
                <a16:creationId xmlns:a16="http://schemas.microsoft.com/office/drawing/2014/main" id="{E392D2A2-803A-EAA8-200D-F522A146DDCA}"/>
              </a:ext>
            </a:extLst>
          </p:cNvPr>
          <p:cNvSpPr txBox="1"/>
          <p:nvPr userDrawn="1"/>
        </p:nvSpPr>
        <p:spPr>
          <a:xfrm>
            <a:off x="4226174" y="3462967"/>
            <a:ext cx="1717730"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9" name="Tekstfelt 28">
            <a:extLst>
              <a:ext uri="{FF2B5EF4-FFF2-40B4-BE49-F238E27FC236}">
                <a16:creationId xmlns:a16="http://schemas.microsoft.com/office/drawing/2014/main" id="{177C618C-DE3B-F8CD-82D0-B3FFF2B63A3A}"/>
              </a:ext>
            </a:extLst>
          </p:cNvPr>
          <p:cNvSpPr txBox="1"/>
          <p:nvPr userDrawn="1"/>
        </p:nvSpPr>
        <p:spPr>
          <a:xfrm>
            <a:off x="6103517" y="3462967"/>
            <a:ext cx="1008112"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30" name="Tekstfelt 29">
            <a:extLst>
              <a:ext uri="{FF2B5EF4-FFF2-40B4-BE49-F238E27FC236}">
                <a16:creationId xmlns:a16="http://schemas.microsoft.com/office/drawing/2014/main" id="{5BDC172A-F479-4712-61CA-C6841899DB3D}"/>
              </a:ext>
            </a:extLst>
          </p:cNvPr>
          <p:cNvSpPr txBox="1"/>
          <p:nvPr userDrawn="1"/>
        </p:nvSpPr>
        <p:spPr>
          <a:xfrm>
            <a:off x="7980859" y="3462967"/>
            <a:ext cx="1280739"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pic>
        <p:nvPicPr>
          <p:cNvPr id="31" name="Grafik 30">
            <a:extLst>
              <a:ext uri="{FF2B5EF4-FFF2-40B4-BE49-F238E27FC236}">
                <a16:creationId xmlns:a16="http://schemas.microsoft.com/office/drawing/2014/main" id="{953118B6-F343-1306-B799-1ADB8F994FEB}"/>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1876440" y="3462010"/>
            <a:ext cx="216000" cy="216000"/>
          </a:xfrm>
          <a:prstGeom prst="rect">
            <a:avLst/>
          </a:prstGeom>
        </p:spPr>
      </p:pic>
      <p:pic>
        <p:nvPicPr>
          <p:cNvPr id="32" name="Grafik 31">
            <a:extLst>
              <a:ext uri="{FF2B5EF4-FFF2-40B4-BE49-F238E27FC236}">
                <a16:creationId xmlns:a16="http://schemas.microsoft.com/office/drawing/2014/main" id="{A53B6347-A5DC-B860-CB7A-D94C61D50AB2}"/>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3765928" y="3462010"/>
            <a:ext cx="216000" cy="216000"/>
          </a:xfrm>
          <a:prstGeom prst="rect">
            <a:avLst/>
          </a:prstGeom>
        </p:spPr>
      </p:pic>
      <p:pic>
        <p:nvPicPr>
          <p:cNvPr id="33" name="Grafik 32">
            <a:extLst>
              <a:ext uri="{FF2B5EF4-FFF2-40B4-BE49-F238E27FC236}">
                <a16:creationId xmlns:a16="http://schemas.microsoft.com/office/drawing/2014/main" id="{B0A9076F-685F-7D56-DE8A-083F9596F8DC}"/>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5655416" y="3462010"/>
            <a:ext cx="216000" cy="216000"/>
          </a:xfrm>
          <a:prstGeom prst="rect">
            <a:avLst/>
          </a:prstGeom>
        </p:spPr>
      </p:pic>
      <p:pic>
        <p:nvPicPr>
          <p:cNvPr id="34" name="Grafik 33">
            <a:extLst>
              <a:ext uri="{FF2B5EF4-FFF2-40B4-BE49-F238E27FC236}">
                <a16:creationId xmlns:a16="http://schemas.microsoft.com/office/drawing/2014/main" id="{86DF6521-E260-6C8F-0B9E-A48948909752}"/>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7544904" y="3462010"/>
            <a:ext cx="216000" cy="216000"/>
          </a:xfrm>
          <a:prstGeom prst="rect">
            <a:avLst/>
          </a:prstGeom>
        </p:spPr>
      </p:pic>
      <p:pic>
        <p:nvPicPr>
          <p:cNvPr id="35" name="Grafik 34">
            <a:extLst>
              <a:ext uri="{FF2B5EF4-FFF2-40B4-BE49-F238E27FC236}">
                <a16:creationId xmlns:a16="http://schemas.microsoft.com/office/drawing/2014/main" id="{F15426E3-2101-070E-B02B-94E21502B513}"/>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9434392" y="3462010"/>
            <a:ext cx="216000" cy="216000"/>
          </a:xfrm>
          <a:prstGeom prst="rect">
            <a:avLst/>
          </a:prstGeom>
        </p:spPr>
      </p:pic>
      <p:sp>
        <p:nvSpPr>
          <p:cNvPr id="51" name="Pladsholder til tekst 51">
            <a:extLst>
              <a:ext uri="{FF2B5EF4-FFF2-40B4-BE49-F238E27FC236}">
                <a16:creationId xmlns:a16="http://schemas.microsoft.com/office/drawing/2014/main" id="{13B24B8C-37D8-0A2B-3F53-D8A12A74D85D}"/>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52" name="Pladsholder til tekst 53">
            <a:extLst>
              <a:ext uri="{FF2B5EF4-FFF2-40B4-BE49-F238E27FC236}">
                <a16:creationId xmlns:a16="http://schemas.microsoft.com/office/drawing/2014/main" id="{F50BAA32-23FE-E3D9-16D9-FDDD5E934C63}"/>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56" name="Pladsholder til tekst 55">
            <a:extLst>
              <a:ext uri="{FF2B5EF4-FFF2-40B4-BE49-F238E27FC236}">
                <a16:creationId xmlns:a16="http://schemas.microsoft.com/office/drawing/2014/main" id="{2A2F829B-B12D-8243-51DD-3F7D2A1E2720}"/>
              </a:ext>
            </a:extLst>
          </p:cNvPr>
          <p:cNvSpPr>
            <a:spLocks noGrp="1"/>
          </p:cNvSpPr>
          <p:nvPr>
            <p:ph type="body" sz="quarter" idx="12" hasCustomPrompt="1"/>
          </p:nvPr>
        </p:nvSpPr>
        <p:spPr>
          <a:xfrm>
            <a:off x="476250" y="1849388"/>
            <a:ext cx="1712913" cy="1487488"/>
          </a:xfrm>
          <a:prstGeom prst="rect">
            <a:avLst/>
          </a:prstGeom>
        </p:spPr>
        <p:txBody>
          <a:bodyPr/>
          <a:lstStyle>
            <a:lvl1pPr marL="0" indent="0">
              <a:buNone/>
              <a:defRPr sz="800"/>
            </a:lvl1pPr>
          </a:lstStyle>
          <a:p>
            <a:pPr lvl="0"/>
            <a:r>
              <a:rPr lang="da-DK"/>
              <a:t>Beskriv processen</a:t>
            </a:r>
          </a:p>
        </p:txBody>
      </p:sp>
      <p:sp>
        <p:nvSpPr>
          <p:cNvPr id="58" name="Pladsholder til tekst 55">
            <a:extLst>
              <a:ext uri="{FF2B5EF4-FFF2-40B4-BE49-F238E27FC236}">
                <a16:creationId xmlns:a16="http://schemas.microsoft.com/office/drawing/2014/main" id="{93899E6A-0599-1B08-8EB2-AC823C156814}"/>
              </a:ext>
            </a:extLst>
          </p:cNvPr>
          <p:cNvSpPr>
            <a:spLocks noGrp="1"/>
          </p:cNvSpPr>
          <p:nvPr>
            <p:ph type="body" sz="quarter" idx="13" hasCustomPrompt="1"/>
          </p:nvPr>
        </p:nvSpPr>
        <p:spPr>
          <a:xfrm>
            <a:off x="2356650" y="1849388"/>
            <a:ext cx="1712913" cy="1487488"/>
          </a:xfrm>
          <a:prstGeom prst="rect">
            <a:avLst/>
          </a:prstGeom>
        </p:spPr>
        <p:txBody>
          <a:bodyPr/>
          <a:lstStyle>
            <a:lvl1pPr marL="0" indent="0">
              <a:buNone/>
              <a:defRPr sz="800"/>
            </a:lvl1pPr>
          </a:lstStyle>
          <a:p>
            <a:pPr lvl="0"/>
            <a:r>
              <a:rPr lang="da-DK"/>
              <a:t>Beskriv processen</a:t>
            </a:r>
          </a:p>
        </p:txBody>
      </p:sp>
      <p:sp>
        <p:nvSpPr>
          <p:cNvPr id="59" name="Pladsholder til tekst 55">
            <a:extLst>
              <a:ext uri="{FF2B5EF4-FFF2-40B4-BE49-F238E27FC236}">
                <a16:creationId xmlns:a16="http://schemas.microsoft.com/office/drawing/2014/main" id="{615C0093-106A-71CF-5B24-F948EB02266D}"/>
              </a:ext>
            </a:extLst>
          </p:cNvPr>
          <p:cNvSpPr>
            <a:spLocks noGrp="1"/>
          </p:cNvSpPr>
          <p:nvPr>
            <p:ph type="body" sz="quarter" idx="14" hasCustomPrompt="1"/>
          </p:nvPr>
        </p:nvSpPr>
        <p:spPr>
          <a:xfrm>
            <a:off x="4238270" y="1849388"/>
            <a:ext cx="1712913" cy="1487488"/>
          </a:xfrm>
          <a:prstGeom prst="rect">
            <a:avLst/>
          </a:prstGeom>
        </p:spPr>
        <p:txBody>
          <a:bodyPr/>
          <a:lstStyle>
            <a:lvl1pPr marL="0" indent="0">
              <a:buNone/>
              <a:defRPr sz="800"/>
            </a:lvl1pPr>
          </a:lstStyle>
          <a:p>
            <a:pPr lvl="0"/>
            <a:r>
              <a:rPr lang="da-DK"/>
              <a:t>Beskriv processen</a:t>
            </a:r>
          </a:p>
        </p:txBody>
      </p:sp>
      <p:sp>
        <p:nvSpPr>
          <p:cNvPr id="60" name="Pladsholder til tekst 55">
            <a:extLst>
              <a:ext uri="{FF2B5EF4-FFF2-40B4-BE49-F238E27FC236}">
                <a16:creationId xmlns:a16="http://schemas.microsoft.com/office/drawing/2014/main" id="{AEF48476-E03E-53BF-E0DB-09E2DFCD85C4}"/>
              </a:ext>
            </a:extLst>
          </p:cNvPr>
          <p:cNvSpPr>
            <a:spLocks noGrp="1"/>
          </p:cNvSpPr>
          <p:nvPr>
            <p:ph type="body" sz="quarter" idx="15" hasCustomPrompt="1"/>
          </p:nvPr>
        </p:nvSpPr>
        <p:spPr>
          <a:xfrm>
            <a:off x="6103517" y="1849388"/>
            <a:ext cx="1712913" cy="1487488"/>
          </a:xfrm>
          <a:prstGeom prst="rect">
            <a:avLst/>
          </a:prstGeom>
        </p:spPr>
        <p:txBody>
          <a:bodyPr/>
          <a:lstStyle>
            <a:lvl1pPr marL="0" indent="0">
              <a:buNone/>
              <a:defRPr sz="800"/>
            </a:lvl1pPr>
          </a:lstStyle>
          <a:p>
            <a:pPr lvl="0"/>
            <a:r>
              <a:rPr lang="da-DK"/>
              <a:t>Beskriv processen</a:t>
            </a:r>
          </a:p>
        </p:txBody>
      </p:sp>
      <p:sp>
        <p:nvSpPr>
          <p:cNvPr id="61" name="Pladsholder til tekst 55">
            <a:extLst>
              <a:ext uri="{FF2B5EF4-FFF2-40B4-BE49-F238E27FC236}">
                <a16:creationId xmlns:a16="http://schemas.microsoft.com/office/drawing/2014/main" id="{2FB9FF0B-16F0-E464-D629-4BC35B2D1C90}"/>
              </a:ext>
            </a:extLst>
          </p:cNvPr>
          <p:cNvSpPr>
            <a:spLocks noGrp="1"/>
          </p:cNvSpPr>
          <p:nvPr>
            <p:ph type="body" sz="quarter" idx="16" hasCustomPrompt="1"/>
          </p:nvPr>
        </p:nvSpPr>
        <p:spPr>
          <a:xfrm>
            <a:off x="7980859" y="1849388"/>
            <a:ext cx="1712913" cy="1487488"/>
          </a:xfrm>
          <a:prstGeom prst="rect">
            <a:avLst/>
          </a:prstGeom>
        </p:spPr>
        <p:txBody>
          <a:bodyPr/>
          <a:lstStyle>
            <a:lvl1pPr marL="0" indent="0">
              <a:buNone/>
              <a:defRPr sz="800"/>
            </a:lvl1pPr>
          </a:lstStyle>
          <a:p>
            <a:pPr lvl="0"/>
            <a:r>
              <a:rPr lang="da-DK"/>
              <a:t>Beskriv processen</a:t>
            </a:r>
          </a:p>
        </p:txBody>
      </p:sp>
      <p:sp>
        <p:nvSpPr>
          <p:cNvPr id="67" name="Pladsholder til tekst 55">
            <a:extLst>
              <a:ext uri="{FF2B5EF4-FFF2-40B4-BE49-F238E27FC236}">
                <a16:creationId xmlns:a16="http://schemas.microsoft.com/office/drawing/2014/main" id="{33E10765-FF4A-C922-B2C1-7E0501FD88C8}"/>
              </a:ext>
            </a:extLst>
          </p:cNvPr>
          <p:cNvSpPr>
            <a:spLocks noGrp="1"/>
          </p:cNvSpPr>
          <p:nvPr>
            <p:ph type="body" sz="quarter" idx="17" hasCustomPrompt="1"/>
          </p:nvPr>
        </p:nvSpPr>
        <p:spPr>
          <a:xfrm>
            <a:off x="471488" y="3924565"/>
            <a:ext cx="1712913" cy="910297"/>
          </a:xfrm>
          <a:prstGeom prst="rect">
            <a:avLst/>
          </a:prstGeom>
        </p:spPr>
        <p:txBody>
          <a:bodyPr/>
          <a:lstStyle>
            <a:lvl1pPr marL="0" indent="0">
              <a:buNone/>
              <a:defRPr sz="800"/>
            </a:lvl1pPr>
          </a:lstStyle>
          <a:p>
            <a:pPr lvl="0"/>
            <a:r>
              <a:rPr lang="da-DK"/>
              <a:t>Beskriv udbytte</a:t>
            </a:r>
          </a:p>
        </p:txBody>
      </p:sp>
      <p:sp>
        <p:nvSpPr>
          <p:cNvPr id="68" name="Pladsholder til tekst 55">
            <a:extLst>
              <a:ext uri="{FF2B5EF4-FFF2-40B4-BE49-F238E27FC236}">
                <a16:creationId xmlns:a16="http://schemas.microsoft.com/office/drawing/2014/main" id="{795439BE-A87E-D054-3F1D-8C70E2E29348}"/>
              </a:ext>
            </a:extLst>
          </p:cNvPr>
          <p:cNvSpPr>
            <a:spLocks noGrp="1"/>
          </p:cNvSpPr>
          <p:nvPr>
            <p:ph type="body" sz="quarter" idx="18" hasCustomPrompt="1"/>
          </p:nvPr>
        </p:nvSpPr>
        <p:spPr>
          <a:xfrm>
            <a:off x="2351888" y="3924565"/>
            <a:ext cx="1712913" cy="910297"/>
          </a:xfrm>
          <a:prstGeom prst="rect">
            <a:avLst/>
          </a:prstGeom>
        </p:spPr>
        <p:txBody>
          <a:bodyPr/>
          <a:lstStyle>
            <a:lvl1pPr marL="0" indent="0">
              <a:buNone/>
              <a:defRPr sz="800"/>
            </a:lvl1pPr>
          </a:lstStyle>
          <a:p>
            <a:pPr lvl="0"/>
            <a:r>
              <a:rPr lang="da-DK"/>
              <a:t>Beskriv udbytte</a:t>
            </a:r>
          </a:p>
        </p:txBody>
      </p:sp>
      <p:sp>
        <p:nvSpPr>
          <p:cNvPr id="69" name="Pladsholder til tekst 55">
            <a:extLst>
              <a:ext uri="{FF2B5EF4-FFF2-40B4-BE49-F238E27FC236}">
                <a16:creationId xmlns:a16="http://schemas.microsoft.com/office/drawing/2014/main" id="{458461F7-2A32-8D5A-9B27-647CE524BF80}"/>
              </a:ext>
            </a:extLst>
          </p:cNvPr>
          <p:cNvSpPr>
            <a:spLocks noGrp="1"/>
          </p:cNvSpPr>
          <p:nvPr>
            <p:ph type="body" sz="quarter" idx="19" hasCustomPrompt="1"/>
          </p:nvPr>
        </p:nvSpPr>
        <p:spPr>
          <a:xfrm>
            <a:off x="4233508" y="3924565"/>
            <a:ext cx="1712913" cy="910297"/>
          </a:xfrm>
          <a:prstGeom prst="rect">
            <a:avLst/>
          </a:prstGeom>
        </p:spPr>
        <p:txBody>
          <a:bodyPr/>
          <a:lstStyle>
            <a:lvl1pPr marL="0" indent="0">
              <a:buNone/>
              <a:defRPr sz="800"/>
            </a:lvl1pPr>
          </a:lstStyle>
          <a:p>
            <a:pPr lvl="0"/>
            <a:r>
              <a:rPr lang="da-DK"/>
              <a:t>Beskriv udbytte</a:t>
            </a:r>
          </a:p>
        </p:txBody>
      </p:sp>
      <p:sp>
        <p:nvSpPr>
          <p:cNvPr id="70" name="Pladsholder til tekst 55">
            <a:extLst>
              <a:ext uri="{FF2B5EF4-FFF2-40B4-BE49-F238E27FC236}">
                <a16:creationId xmlns:a16="http://schemas.microsoft.com/office/drawing/2014/main" id="{F24CBB1F-ECE6-2FEF-C082-4E3B895DA8A5}"/>
              </a:ext>
            </a:extLst>
          </p:cNvPr>
          <p:cNvSpPr>
            <a:spLocks noGrp="1"/>
          </p:cNvSpPr>
          <p:nvPr>
            <p:ph type="body" sz="quarter" idx="20" hasCustomPrompt="1"/>
          </p:nvPr>
        </p:nvSpPr>
        <p:spPr>
          <a:xfrm>
            <a:off x="6098755" y="3924565"/>
            <a:ext cx="1712913" cy="910297"/>
          </a:xfrm>
          <a:prstGeom prst="rect">
            <a:avLst/>
          </a:prstGeom>
        </p:spPr>
        <p:txBody>
          <a:bodyPr/>
          <a:lstStyle>
            <a:lvl1pPr marL="0" indent="0">
              <a:buNone/>
              <a:defRPr sz="800"/>
            </a:lvl1pPr>
          </a:lstStyle>
          <a:p>
            <a:pPr lvl="0"/>
            <a:r>
              <a:rPr lang="da-DK"/>
              <a:t>Beskriv udbytte</a:t>
            </a:r>
          </a:p>
        </p:txBody>
      </p:sp>
      <p:sp>
        <p:nvSpPr>
          <p:cNvPr id="71" name="Pladsholder til tekst 55">
            <a:extLst>
              <a:ext uri="{FF2B5EF4-FFF2-40B4-BE49-F238E27FC236}">
                <a16:creationId xmlns:a16="http://schemas.microsoft.com/office/drawing/2014/main" id="{2BC85378-70C6-6371-767F-3B269D131011}"/>
              </a:ext>
            </a:extLst>
          </p:cNvPr>
          <p:cNvSpPr>
            <a:spLocks noGrp="1"/>
          </p:cNvSpPr>
          <p:nvPr>
            <p:ph type="body" sz="quarter" idx="21" hasCustomPrompt="1"/>
          </p:nvPr>
        </p:nvSpPr>
        <p:spPr>
          <a:xfrm>
            <a:off x="7976097" y="3924565"/>
            <a:ext cx="1712913" cy="910297"/>
          </a:xfrm>
          <a:prstGeom prst="rect">
            <a:avLst/>
          </a:prstGeom>
        </p:spPr>
        <p:txBody>
          <a:bodyPr/>
          <a:lstStyle>
            <a:lvl1pPr marL="0" indent="0">
              <a:buNone/>
              <a:defRPr sz="800"/>
            </a:lvl1pPr>
          </a:lstStyle>
          <a:p>
            <a:pPr lvl="0"/>
            <a:r>
              <a:rPr lang="da-DK"/>
              <a:t>Beskriv udbytte</a:t>
            </a:r>
          </a:p>
        </p:txBody>
      </p:sp>
      <p:grpSp>
        <p:nvGrpSpPr>
          <p:cNvPr id="2" name="Gruppe 1">
            <a:extLst>
              <a:ext uri="{FF2B5EF4-FFF2-40B4-BE49-F238E27FC236}">
                <a16:creationId xmlns:a16="http://schemas.microsoft.com/office/drawing/2014/main" id="{857AD3AB-D099-9467-4ECB-673920A9FB49}"/>
              </a:ext>
            </a:extLst>
          </p:cNvPr>
          <p:cNvGrpSpPr/>
          <p:nvPr userDrawn="1"/>
        </p:nvGrpSpPr>
        <p:grpSpPr>
          <a:xfrm>
            <a:off x="393360" y="851857"/>
            <a:ext cx="426575" cy="426575"/>
            <a:chOff x="349258" y="913284"/>
            <a:chExt cx="426575" cy="426575"/>
          </a:xfrm>
        </p:grpSpPr>
        <p:sp>
          <p:nvSpPr>
            <p:cNvPr id="3" name="Ellipse 2">
              <a:extLst>
                <a:ext uri="{FF2B5EF4-FFF2-40B4-BE49-F238E27FC236}">
                  <a16:creationId xmlns:a16="http://schemas.microsoft.com/office/drawing/2014/main" id="{78AECD73-0B9E-26D6-A755-1EF0B87A50BF}"/>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4" name="Tekstfelt 3">
              <a:extLst>
                <a:ext uri="{FF2B5EF4-FFF2-40B4-BE49-F238E27FC236}">
                  <a16:creationId xmlns:a16="http://schemas.microsoft.com/office/drawing/2014/main" id="{81CC2676-391A-F85B-E41F-6EBD28727C22}"/>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1</a:t>
              </a:r>
            </a:p>
          </p:txBody>
        </p:sp>
      </p:grpSp>
      <p:grpSp>
        <p:nvGrpSpPr>
          <p:cNvPr id="36" name="Gruppe 35">
            <a:extLst>
              <a:ext uri="{FF2B5EF4-FFF2-40B4-BE49-F238E27FC236}">
                <a16:creationId xmlns:a16="http://schemas.microsoft.com/office/drawing/2014/main" id="{1615BE62-6A57-3129-AEE1-748D9F298A54}"/>
              </a:ext>
            </a:extLst>
          </p:cNvPr>
          <p:cNvGrpSpPr/>
          <p:nvPr userDrawn="1"/>
        </p:nvGrpSpPr>
        <p:grpSpPr>
          <a:xfrm>
            <a:off x="2265526" y="849488"/>
            <a:ext cx="426575" cy="426575"/>
            <a:chOff x="349258" y="913284"/>
            <a:chExt cx="426575" cy="426575"/>
          </a:xfrm>
        </p:grpSpPr>
        <p:sp>
          <p:nvSpPr>
            <p:cNvPr id="37" name="Ellipse 36">
              <a:extLst>
                <a:ext uri="{FF2B5EF4-FFF2-40B4-BE49-F238E27FC236}">
                  <a16:creationId xmlns:a16="http://schemas.microsoft.com/office/drawing/2014/main" id="{15627620-4604-FECF-BBB5-0857395DEBE7}"/>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38" name="Tekstfelt 37">
              <a:extLst>
                <a:ext uri="{FF2B5EF4-FFF2-40B4-BE49-F238E27FC236}">
                  <a16:creationId xmlns:a16="http://schemas.microsoft.com/office/drawing/2014/main" id="{B52A953E-BBA5-D6A0-69AD-F3D0D2874CF9}"/>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2</a:t>
              </a:r>
            </a:p>
          </p:txBody>
        </p:sp>
      </p:grpSp>
      <p:grpSp>
        <p:nvGrpSpPr>
          <p:cNvPr id="39" name="Gruppe 38">
            <a:extLst>
              <a:ext uri="{FF2B5EF4-FFF2-40B4-BE49-F238E27FC236}">
                <a16:creationId xmlns:a16="http://schemas.microsoft.com/office/drawing/2014/main" id="{0301F740-6A08-7006-70D9-712D163659B4}"/>
              </a:ext>
            </a:extLst>
          </p:cNvPr>
          <p:cNvGrpSpPr/>
          <p:nvPr userDrawn="1"/>
        </p:nvGrpSpPr>
        <p:grpSpPr>
          <a:xfrm>
            <a:off x="4137692" y="851857"/>
            <a:ext cx="426575" cy="426575"/>
            <a:chOff x="349258" y="913284"/>
            <a:chExt cx="426575" cy="426575"/>
          </a:xfrm>
        </p:grpSpPr>
        <p:sp>
          <p:nvSpPr>
            <p:cNvPr id="40" name="Ellipse 39">
              <a:extLst>
                <a:ext uri="{FF2B5EF4-FFF2-40B4-BE49-F238E27FC236}">
                  <a16:creationId xmlns:a16="http://schemas.microsoft.com/office/drawing/2014/main" id="{7B34D97A-6612-6C26-91D4-92D2B168D26E}"/>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41" name="Tekstfelt 40">
              <a:extLst>
                <a:ext uri="{FF2B5EF4-FFF2-40B4-BE49-F238E27FC236}">
                  <a16:creationId xmlns:a16="http://schemas.microsoft.com/office/drawing/2014/main" id="{90EF838D-5397-62D1-9257-6E91AD3AB67E}"/>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3</a:t>
              </a:r>
            </a:p>
          </p:txBody>
        </p:sp>
      </p:grpSp>
      <p:grpSp>
        <p:nvGrpSpPr>
          <p:cNvPr id="42" name="Gruppe 41">
            <a:extLst>
              <a:ext uri="{FF2B5EF4-FFF2-40B4-BE49-F238E27FC236}">
                <a16:creationId xmlns:a16="http://schemas.microsoft.com/office/drawing/2014/main" id="{9FFC654F-964E-4DB6-B500-37C7526C4B58}"/>
              </a:ext>
            </a:extLst>
          </p:cNvPr>
          <p:cNvGrpSpPr/>
          <p:nvPr userDrawn="1"/>
        </p:nvGrpSpPr>
        <p:grpSpPr>
          <a:xfrm>
            <a:off x="6009858" y="849488"/>
            <a:ext cx="426575" cy="426575"/>
            <a:chOff x="349258" y="913284"/>
            <a:chExt cx="426575" cy="426575"/>
          </a:xfrm>
        </p:grpSpPr>
        <p:sp>
          <p:nvSpPr>
            <p:cNvPr id="43" name="Ellipse 42">
              <a:extLst>
                <a:ext uri="{FF2B5EF4-FFF2-40B4-BE49-F238E27FC236}">
                  <a16:creationId xmlns:a16="http://schemas.microsoft.com/office/drawing/2014/main" id="{42E8A282-B3BD-B096-2E17-15358BDB3A8E}"/>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44" name="Tekstfelt 43">
              <a:extLst>
                <a:ext uri="{FF2B5EF4-FFF2-40B4-BE49-F238E27FC236}">
                  <a16:creationId xmlns:a16="http://schemas.microsoft.com/office/drawing/2014/main" id="{D9DACEE9-CFE2-5B25-89EE-935D56938D44}"/>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4</a:t>
              </a:r>
            </a:p>
          </p:txBody>
        </p:sp>
      </p:grpSp>
      <p:grpSp>
        <p:nvGrpSpPr>
          <p:cNvPr id="48" name="Gruppe 47">
            <a:extLst>
              <a:ext uri="{FF2B5EF4-FFF2-40B4-BE49-F238E27FC236}">
                <a16:creationId xmlns:a16="http://schemas.microsoft.com/office/drawing/2014/main" id="{CC3FDEDE-3389-A796-5C75-1EA30AEBE478}"/>
              </a:ext>
            </a:extLst>
          </p:cNvPr>
          <p:cNvGrpSpPr/>
          <p:nvPr userDrawn="1"/>
        </p:nvGrpSpPr>
        <p:grpSpPr>
          <a:xfrm>
            <a:off x="7882025" y="857631"/>
            <a:ext cx="426575" cy="426575"/>
            <a:chOff x="349258" y="913284"/>
            <a:chExt cx="426575" cy="426575"/>
          </a:xfrm>
        </p:grpSpPr>
        <p:sp>
          <p:nvSpPr>
            <p:cNvPr id="49" name="Ellipse 48">
              <a:extLst>
                <a:ext uri="{FF2B5EF4-FFF2-40B4-BE49-F238E27FC236}">
                  <a16:creationId xmlns:a16="http://schemas.microsoft.com/office/drawing/2014/main" id="{D17779EF-C1C7-1F83-7546-1D8F38270F46}"/>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50" name="Tekstfelt 49">
              <a:extLst>
                <a:ext uri="{FF2B5EF4-FFF2-40B4-BE49-F238E27FC236}">
                  <a16:creationId xmlns:a16="http://schemas.microsoft.com/office/drawing/2014/main" id="{D2139445-8E07-C1AB-4985-C59C6FDA0E57}"/>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5</a:t>
              </a:r>
            </a:p>
          </p:txBody>
        </p:sp>
      </p:grpSp>
      <p:sp>
        <p:nvSpPr>
          <p:cNvPr id="54" name="Pladsholder til tekst 53">
            <a:extLst>
              <a:ext uri="{FF2B5EF4-FFF2-40B4-BE49-F238E27FC236}">
                <a16:creationId xmlns:a16="http://schemas.microsoft.com/office/drawing/2014/main" id="{E8A96404-8DD6-73A4-D3AC-5D1D9C77C888}"/>
              </a:ext>
            </a:extLst>
          </p:cNvPr>
          <p:cNvSpPr>
            <a:spLocks noGrp="1"/>
          </p:cNvSpPr>
          <p:nvPr>
            <p:ph type="body" sz="quarter" idx="22" hasCustomPrompt="1"/>
          </p:nvPr>
        </p:nvSpPr>
        <p:spPr>
          <a:xfrm>
            <a:off x="471489" y="1420813"/>
            <a:ext cx="1722864" cy="296862"/>
          </a:xfrm>
          <a:prstGeom prst="rect">
            <a:avLst/>
          </a:prstGeom>
        </p:spPr>
        <p:txBody>
          <a:bodyPr/>
          <a:lstStyle>
            <a:lvl1pPr marL="0" indent="0">
              <a:buNone/>
              <a:defRPr sz="1400">
                <a:solidFill>
                  <a:schemeClr val="bg2"/>
                </a:solidFill>
                <a:latin typeface="NeuzeitGroConBla" panose="00000A00000000000000" pitchFamily="50" charset="0"/>
              </a:defRPr>
            </a:lvl1pPr>
          </a:lstStyle>
          <a:p>
            <a:pPr lvl="0"/>
            <a:r>
              <a:rPr lang="da-DK"/>
              <a:t>Overskrift</a:t>
            </a:r>
          </a:p>
        </p:txBody>
      </p:sp>
      <p:sp>
        <p:nvSpPr>
          <p:cNvPr id="55" name="Pladsholder til tekst 53">
            <a:extLst>
              <a:ext uri="{FF2B5EF4-FFF2-40B4-BE49-F238E27FC236}">
                <a16:creationId xmlns:a16="http://schemas.microsoft.com/office/drawing/2014/main" id="{0D2F02C1-FFAA-8215-FB95-52A526BAEF68}"/>
              </a:ext>
            </a:extLst>
          </p:cNvPr>
          <p:cNvSpPr>
            <a:spLocks noGrp="1"/>
          </p:cNvSpPr>
          <p:nvPr>
            <p:ph type="body" sz="quarter" idx="23" hasCustomPrompt="1"/>
          </p:nvPr>
        </p:nvSpPr>
        <p:spPr>
          <a:xfrm>
            <a:off x="2365364" y="1418446"/>
            <a:ext cx="1722864" cy="296862"/>
          </a:xfrm>
          <a:prstGeom prst="rect">
            <a:avLst/>
          </a:prstGeom>
        </p:spPr>
        <p:txBody>
          <a:bodyPr/>
          <a:lstStyle>
            <a:lvl1pPr marL="0" indent="0">
              <a:buNone/>
              <a:defRPr sz="1400">
                <a:solidFill>
                  <a:schemeClr val="bg2"/>
                </a:solidFill>
                <a:latin typeface="NeuzeitGroConBla" panose="00000A00000000000000" pitchFamily="50" charset="0"/>
              </a:defRPr>
            </a:lvl1pPr>
          </a:lstStyle>
          <a:p>
            <a:pPr lvl="0"/>
            <a:r>
              <a:rPr lang="da-DK"/>
              <a:t>Overskrift</a:t>
            </a:r>
          </a:p>
        </p:txBody>
      </p:sp>
      <p:sp>
        <p:nvSpPr>
          <p:cNvPr id="57" name="Pladsholder til tekst 53">
            <a:extLst>
              <a:ext uri="{FF2B5EF4-FFF2-40B4-BE49-F238E27FC236}">
                <a16:creationId xmlns:a16="http://schemas.microsoft.com/office/drawing/2014/main" id="{375E00C2-E25D-E561-6E4F-5AFD6F8F1221}"/>
              </a:ext>
            </a:extLst>
          </p:cNvPr>
          <p:cNvSpPr>
            <a:spLocks noGrp="1"/>
          </p:cNvSpPr>
          <p:nvPr>
            <p:ph type="body" sz="quarter" idx="24" hasCustomPrompt="1"/>
          </p:nvPr>
        </p:nvSpPr>
        <p:spPr>
          <a:xfrm>
            <a:off x="4248862" y="1425980"/>
            <a:ext cx="1722864" cy="296862"/>
          </a:xfrm>
          <a:prstGeom prst="rect">
            <a:avLst/>
          </a:prstGeom>
        </p:spPr>
        <p:txBody>
          <a:bodyPr/>
          <a:lstStyle>
            <a:lvl1pPr marL="0" indent="0">
              <a:buNone/>
              <a:defRPr sz="1400">
                <a:solidFill>
                  <a:schemeClr val="bg2"/>
                </a:solidFill>
                <a:latin typeface="NeuzeitGroConBla" panose="00000A00000000000000" pitchFamily="50" charset="0"/>
              </a:defRPr>
            </a:lvl1pPr>
          </a:lstStyle>
          <a:p>
            <a:pPr lvl="0"/>
            <a:r>
              <a:rPr lang="da-DK"/>
              <a:t>Overskrift</a:t>
            </a:r>
          </a:p>
        </p:txBody>
      </p:sp>
      <p:sp>
        <p:nvSpPr>
          <p:cNvPr id="62" name="Pladsholder til tekst 53">
            <a:extLst>
              <a:ext uri="{FF2B5EF4-FFF2-40B4-BE49-F238E27FC236}">
                <a16:creationId xmlns:a16="http://schemas.microsoft.com/office/drawing/2014/main" id="{7C1847B4-568D-C30F-DFE8-4355E65114D3}"/>
              </a:ext>
            </a:extLst>
          </p:cNvPr>
          <p:cNvSpPr>
            <a:spLocks noGrp="1"/>
          </p:cNvSpPr>
          <p:nvPr>
            <p:ph type="body" sz="quarter" idx="25" hasCustomPrompt="1"/>
          </p:nvPr>
        </p:nvSpPr>
        <p:spPr>
          <a:xfrm>
            <a:off x="6115616" y="1425980"/>
            <a:ext cx="1722864" cy="296862"/>
          </a:xfrm>
          <a:prstGeom prst="rect">
            <a:avLst/>
          </a:prstGeom>
        </p:spPr>
        <p:txBody>
          <a:bodyPr/>
          <a:lstStyle>
            <a:lvl1pPr marL="0" indent="0">
              <a:buNone/>
              <a:defRPr sz="1400">
                <a:solidFill>
                  <a:schemeClr val="bg2"/>
                </a:solidFill>
                <a:latin typeface="NeuzeitGroConBla" panose="00000A00000000000000" pitchFamily="50" charset="0"/>
              </a:defRPr>
            </a:lvl1pPr>
          </a:lstStyle>
          <a:p>
            <a:pPr lvl="0"/>
            <a:r>
              <a:rPr lang="da-DK"/>
              <a:t>Overskrift</a:t>
            </a:r>
          </a:p>
        </p:txBody>
      </p:sp>
      <p:sp>
        <p:nvSpPr>
          <p:cNvPr id="63" name="Pladsholder til tekst 53">
            <a:extLst>
              <a:ext uri="{FF2B5EF4-FFF2-40B4-BE49-F238E27FC236}">
                <a16:creationId xmlns:a16="http://schemas.microsoft.com/office/drawing/2014/main" id="{42D6B12C-F98E-1D38-81FD-FB5CC614D362}"/>
              </a:ext>
            </a:extLst>
          </p:cNvPr>
          <p:cNvSpPr>
            <a:spLocks noGrp="1"/>
          </p:cNvSpPr>
          <p:nvPr>
            <p:ph type="body" sz="quarter" idx="26" hasCustomPrompt="1"/>
          </p:nvPr>
        </p:nvSpPr>
        <p:spPr>
          <a:xfrm>
            <a:off x="7976097" y="1434246"/>
            <a:ext cx="1722864" cy="296862"/>
          </a:xfrm>
          <a:prstGeom prst="rect">
            <a:avLst/>
          </a:prstGeom>
        </p:spPr>
        <p:txBody>
          <a:bodyPr/>
          <a:lstStyle>
            <a:lvl1pPr marL="0" indent="0">
              <a:buNone/>
              <a:defRPr sz="1400">
                <a:solidFill>
                  <a:schemeClr val="bg2"/>
                </a:solidFill>
                <a:latin typeface="NeuzeitGroConBla" panose="00000A00000000000000" pitchFamily="50" charset="0"/>
              </a:defRPr>
            </a:lvl1pPr>
          </a:lstStyle>
          <a:p>
            <a:pPr lvl="0"/>
            <a:r>
              <a:rPr lang="da-DK"/>
              <a:t>Overskrift</a:t>
            </a:r>
          </a:p>
        </p:txBody>
      </p:sp>
    </p:spTree>
    <p:extLst>
      <p:ext uri="{BB962C8B-B14F-4D97-AF65-F5344CB8AC3E}">
        <p14:creationId xmlns:p14="http://schemas.microsoft.com/office/powerpoint/2010/main" val="4006443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ces tabel 6 tri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43FF61-E6C1-8B6D-C773-CFDB9E7042B0}"/>
              </a:ext>
            </a:extLst>
          </p:cNvPr>
          <p:cNvSpPr/>
          <p:nvPr userDrawn="1"/>
        </p:nvSpPr>
        <p:spPr>
          <a:xfrm>
            <a:off x="126971" y="983418"/>
            <a:ext cx="1583747"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7" name="Rektangel 6">
            <a:extLst>
              <a:ext uri="{FF2B5EF4-FFF2-40B4-BE49-F238E27FC236}">
                <a16:creationId xmlns:a16="http://schemas.microsoft.com/office/drawing/2014/main" id="{A588CC0C-F10A-DF18-1894-B592CCF6A37F}"/>
              </a:ext>
            </a:extLst>
          </p:cNvPr>
          <p:cNvSpPr/>
          <p:nvPr userDrawn="1"/>
        </p:nvSpPr>
        <p:spPr>
          <a:xfrm>
            <a:off x="1794250" y="983418"/>
            <a:ext cx="1584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8" name="Rektangel 7">
            <a:extLst>
              <a:ext uri="{FF2B5EF4-FFF2-40B4-BE49-F238E27FC236}">
                <a16:creationId xmlns:a16="http://schemas.microsoft.com/office/drawing/2014/main" id="{8383AF30-73D4-8455-5C96-B296E3410ACB}"/>
              </a:ext>
            </a:extLst>
          </p:cNvPr>
          <p:cNvSpPr/>
          <p:nvPr userDrawn="1"/>
        </p:nvSpPr>
        <p:spPr>
          <a:xfrm>
            <a:off x="3461782" y="983418"/>
            <a:ext cx="1584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9" name="Rektangel 8">
            <a:extLst>
              <a:ext uri="{FF2B5EF4-FFF2-40B4-BE49-F238E27FC236}">
                <a16:creationId xmlns:a16="http://schemas.microsoft.com/office/drawing/2014/main" id="{7179C243-90AF-1D48-2277-C5880C27F2CC}"/>
              </a:ext>
            </a:extLst>
          </p:cNvPr>
          <p:cNvSpPr/>
          <p:nvPr userDrawn="1"/>
        </p:nvSpPr>
        <p:spPr>
          <a:xfrm>
            <a:off x="5129314" y="983418"/>
            <a:ext cx="1584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0" name="Rektangel 9">
            <a:extLst>
              <a:ext uri="{FF2B5EF4-FFF2-40B4-BE49-F238E27FC236}">
                <a16:creationId xmlns:a16="http://schemas.microsoft.com/office/drawing/2014/main" id="{22A841C8-8CBD-B98C-E16F-105F2285679E}"/>
              </a:ext>
            </a:extLst>
          </p:cNvPr>
          <p:cNvSpPr/>
          <p:nvPr userDrawn="1"/>
        </p:nvSpPr>
        <p:spPr>
          <a:xfrm>
            <a:off x="6796846" y="983418"/>
            <a:ext cx="1584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1" name="Rounded Rectangle">
            <a:extLst>
              <a:ext uri="{FF2B5EF4-FFF2-40B4-BE49-F238E27FC236}">
                <a16:creationId xmlns:a16="http://schemas.microsoft.com/office/drawing/2014/main" id="{CA3D09D6-AC26-5AB3-38A4-3F73F4367556}"/>
              </a:ext>
            </a:extLst>
          </p:cNvPr>
          <p:cNvSpPr/>
          <p:nvPr userDrawn="1"/>
        </p:nvSpPr>
        <p:spPr>
          <a:xfrm>
            <a:off x="132106" y="1703499"/>
            <a:ext cx="1583747"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2" name="Rounded Rectangle">
            <a:extLst>
              <a:ext uri="{FF2B5EF4-FFF2-40B4-BE49-F238E27FC236}">
                <a16:creationId xmlns:a16="http://schemas.microsoft.com/office/drawing/2014/main" id="{05EFDD59-D969-24D6-6850-8B54A679CB76}"/>
              </a:ext>
            </a:extLst>
          </p:cNvPr>
          <p:cNvSpPr/>
          <p:nvPr userDrawn="1"/>
        </p:nvSpPr>
        <p:spPr>
          <a:xfrm>
            <a:off x="1788290" y="1703499"/>
            <a:ext cx="1584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3" name="Rounded Rectangle">
            <a:extLst>
              <a:ext uri="{FF2B5EF4-FFF2-40B4-BE49-F238E27FC236}">
                <a16:creationId xmlns:a16="http://schemas.microsoft.com/office/drawing/2014/main" id="{7E86CC65-100C-F1ED-9445-F23CDE3D939C}"/>
              </a:ext>
            </a:extLst>
          </p:cNvPr>
          <p:cNvSpPr/>
          <p:nvPr userDrawn="1"/>
        </p:nvSpPr>
        <p:spPr>
          <a:xfrm>
            <a:off x="3459879" y="1703499"/>
            <a:ext cx="1584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4" name="Rounded Rectangle">
            <a:extLst>
              <a:ext uri="{FF2B5EF4-FFF2-40B4-BE49-F238E27FC236}">
                <a16:creationId xmlns:a16="http://schemas.microsoft.com/office/drawing/2014/main" id="{6944A992-9581-7152-019B-5581FB190B6A}"/>
              </a:ext>
            </a:extLst>
          </p:cNvPr>
          <p:cNvSpPr/>
          <p:nvPr userDrawn="1"/>
        </p:nvSpPr>
        <p:spPr>
          <a:xfrm>
            <a:off x="5136603" y="1703499"/>
            <a:ext cx="1584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5" name="Rounded Rectangle">
            <a:extLst>
              <a:ext uri="{FF2B5EF4-FFF2-40B4-BE49-F238E27FC236}">
                <a16:creationId xmlns:a16="http://schemas.microsoft.com/office/drawing/2014/main" id="{E1057EE7-321C-9FAF-A52B-A7FFF5B28450}"/>
              </a:ext>
            </a:extLst>
          </p:cNvPr>
          <p:cNvSpPr/>
          <p:nvPr userDrawn="1"/>
        </p:nvSpPr>
        <p:spPr>
          <a:xfrm>
            <a:off x="6794962" y="1703499"/>
            <a:ext cx="1584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1" name="Rounded Rectangle">
            <a:extLst>
              <a:ext uri="{FF2B5EF4-FFF2-40B4-BE49-F238E27FC236}">
                <a16:creationId xmlns:a16="http://schemas.microsoft.com/office/drawing/2014/main" id="{BDE1F30E-297C-16B1-3516-4650A248412E}"/>
              </a:ext>
            </a:extLst>
          </p:cNvPr>
          <p:cNvSpPr/>
          <p:nvPr userDrawn="1"/>
        </p:nvSpPr>
        <p:spPr>
          <a:xfrm>
            <a:off x="137241" y="3746012"/>
            <a:ext cx="1583747"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2" name="Rounded Rectangle">
            <a:extLst>
              <a:ext uri="{FF2B5EF4-FFF2-40B4-BE49-F238E27FC236}">
                <a16:creationId xmlns:a16="http://schemas.microsoft.com/office/drawing/2014/main" id="{E5953CB4-6755-CB0B-653D-24765F961484}"/>
              </a:ext>
            </a:extLst>
          </p:cNvPr>
          <p:cNvSpPr/>
          <p:nvPr userDrawn="1"/>
        </p:nvSpPr>
        <p:spPr>
          <a:xfrm>
            <a:off x="1793425" y="3746012"/>
            <a:ext cx="1584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3" name="Rounded Rectangle">
            <a:extLst>
              <a:ext uri="{FF2B5EF4-FFF2-40B4-BE49-F238E27FC236}">
                <a16:creationId xmlns:a16="http://schemas.microsoft.com/office/drawing/2014/main" id="{92421B87-626B-3466-7A4B-68EAE9F7A6FA}"/>
              </a:ext>
            </a:extLst>
          </p:cNvPr>
          <p:cNvSpPr/>
          <p:nvPr userDrawn="1"/>
        </p:nvSpPr>
        <p:spPr>
          <a:xfrm>
            <a:off x="3465014" y="3746012"/>
            <a:ext cx="1584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4" name="Rounded Rectangle">
            <a:extLst>
              <a:ext uri="{FF2B5EF4-FFF2-40B4-BE49-F238E27FC236}">
                <a16:creationId xmlns:a16="http://schemas.microsoft.com/office/drawing/2014/main" id="{66E8F5E3-D8AA-FA41-8DB4-D752716D8FEA}"/>
              </a:ext>
            </a:extLst>
          </p:cNvPr>
          <p:cNvSpPr/>
          <p:nvPr userDrawn="1"/>
        </p:nvSpPr>
        <p:spPr>
          <a:xfrm>
            <a:off x="5141738" y="3746012"/>
            <a:ext cx="1584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5" name="Rounded Rectangle">
            <a:extLst>
              <a:ext uri="{FF2B5EF4-FFF2-40B4-BE49-F238E27FC236}">
                <a16:creationId xmlns:a16="http://schemas.microsoft.com/office/drawing/2014/main" id="{1CB73D6C-424B-3ABD-EBA1-A225F34DE54F}"/>
              </a:ext>
            </a:extLst>
          </p:cNvPr>
          <p:cNvSpPr/>
          <p:nvPr userDrawn="1"/>
        </p:nvSpPr>
        <p:spPr>
          <a:xfrm>
            <a:off x="6800097" y="3746012"/>
            <a:ext cx="1584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6" name="Tekstfelt 25">
            <a:extLst>
              <a:ext uri="{FF2B5EF4-FFF2-40B4-BE49-F238E27FC236}">
                <a16:creationId xmlns:a16="http://schemas.microsoft.com/office/drawing/2014/main" id="{F53B89DC-3901-9708-44F8-14073E41DB80}"/>
              </a:ext>
            </a:extLst>
          </p:cNvPr>
          <p:cNvSpPr txBox="1"/>
          <p:nvPr userDrawn="1"/>
        </p:nvSpPr>
        <p:spPr>
          <a:xfrm>
            <a:off x="126971" y="3461094"/>
            <a:ext cx="923955"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7" name="Tekstfelt 26">
            <a:extLst>
              <a:ext uri="{FF2B5EF4-FFF2-40B4-BE49-F238E27FC236}">
                <a16:creationId xmlns:a16="http://schemas.microsoft.com/office/drawing/2014/main" id="{1F6C918F-7AE6-BB45-1F21-7FBB28A2ACCB}"/>
              </a:ext>
            </a:extLst>
          </p:cNvPr>
          <p:cNvSpPr txBox="1"/>
          <p:nvPr userDrawn="1"/>
        </p:nvSpPr>
        <p:spPr>
          <a:xfrm>
            <a:off x="1798560" y="3461094"/>
            <a:ext cx="1584000"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8" name="Tekstfelt 27">
            <a:extLst>
              <a:ext uri="{FF2B5EF4-FFF2-40B4-BE49-F238E27FC236}">
                <a16:creationId xmlns:a16="http://schemas.microsoft.com/office/drawing/2014/main" id="{881B2B18-6BA0-2106-FA22-4BB7D9BA615B}"/>
              </a:ext>
            </a:extLst>
          </p:cNvPr>
          <p:cNvSpPr txBox="1"/>
          <p:nvPr userDrawn="1"/>
        </p:nvSpPr>
        <p:spPr>
          <a:xfrm>
            <a:off x="3475284" y="3461094"/>
            <a:ext cx="1584000"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9" name="Tekstfelt 28">
            <a:extLst>
              <a:ext uri="{FF2B5EF4-FFF2-40B4-BE49-F238E27FC236}">
                <a16:creationId xmlns:a16="http://schemas.microsoft.com/office/drawing/2014/main" id="{1698549B-3E72-59B3-B374-6C0BA4A2BD0D}"/>
              </a:ext>
            </a:extLst>
          </p:cNvPr>
          <p:cNvSpPr txBox="1"/>
          <p:nvPr userDrawn="1"/>
        </p:nvSpPr>
        <p:spPr>
          <a:xfrm>
            <a:off x="5152008" y="3461094"/>
            <a:ext cx="1584000"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30" name="Tekstfelt 29">
            <a:extLst>
              <a:ext uri="{FF2B5EF4-FFF2-40B4-BE49-F238E27FC236}">
                <a16:creationId xmlns:a16="http://schemas.microsoft.com/office/drawing/2014/main" id="{DF3433CA-C2E7-C417-5A2A-47DD405FEFE6}"/>
              </a:ext>
            </a:extLst>
          </p:cNvPr>
          <p:cNvSpPr txBox="1"/>
          <p:nvPr userDrawn="1"/>
        </p:nvSpPr>
        <p:spPr>
          <a:xfrm>
            <a:off x="6810365" y="3461094"/>
            <a:ext cx="1584000"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pic>
        <p:nvPicPr>
          <p:cNvPr id="31" name="Grafik 30">
            <a:extLst>
              <a:ext uri="{FF2B5EF4-FFF2-40B4-BE49-F238E27FC236}">
                <a16:creationId xmlns:a16="http://schemas.microsoft.com/office/drawing/2014/main" id="{21B97505-09B0-0FAD-05AC-FC1A39795EFA}"/>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1423115" y="3460137"/>
            <a:ext cx="197968" cy="216000"/>
          </a:xfrm>
          <a:prstGeom prst="rect">
            <a:avLst/>
          </a:prstGeom>
        </p:spPr>
      </p:pic>
      <p:pic>
        <p:nvPicPr>
          <p:cNvPr id="32" name="Grafik 31">
            <a:extLst>
              <a:ext uri="{FF2B5EF4-FFF2-40B4-BE49-F238E27FC236}">
                <a16:creationId xmlns:a16="http://schemas.microsoft.com/office/drawing/2014/main" id="{1A2E7318-F83B-04D1-26EE-816A0B6D7A1A}"/>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3089593" y="3460137"/>
            <a:ext cx="216000" cy="216000"/>
          </a:xfrm>
          <a:prstGeom prst="rect">
            <a:avLst/>
          </a:prstGeom>
        </p:spPr>
      </p:pic>
      <p:pic>
        <p:nvPicPr>
          <p:cNvPr id="33" name="Grafik 32">
            <a:extLst>
              <a:ext uri="{FF2B5EF4-FFF2-40B4-BE49-F238E27FC236}">
                <a16:creationId xmlns:a16="http://schemas.microsoft.com/office/drawing/2014/main" id="{7598B0EC-86A4-EC0D-9BE3-001F564F5B7C}"/>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4719960" y="3460137"/>
            <a:ext cx="216000" cy="216000"/>
          </a:xfrm>
          <a:prstGeom prst="rect">
            <a:avLst/>
          </a:prstGeom>
        </p:spPr>
      </p:pic>
      <p:pic>
        <p:nvPicPr>
          <p:cNvPr id="34" name="Grafik 33">
            <a:extLst>
              <a:ext uri="{FF2B5EF4-FFF2-40B4-BE49-F238E27FC236}">
                <a16:creationId xmlns:a16="http://schemas.microsoft.com/office/drawing/2014/main" id="{B2757899-1A2F-976E-7788-A5B9F0F5D245}"/>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6408829" y="3460137"/>
            <a:ext cx="216000" cy="216000"/>
          </a:xfrm>
          <a:prstGeom prst="rect">
            <a:avLst/>
          </a:prstGeom>
        </p:spPr>
      </p:pic>
      <p:pic>
        <p:nvPicPr>
          <p:cNvPr id="35" name="Grafik 34">
            <a:extLst>
              <a:ext uri="{FF2B5EF4-FFF2-40B4-BE49-F238E27FC236}">
                <a16:creationId xmlns:a16="http://schemas.microsoft.com/office/drawing/2014/main" id="{EFF47A39-63D8-CA0C-47EF-CBB39A2FA8DE}"/>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8079333" y="3460137"/>
            <a:ext cx="216000" cy="216000"/>
          </a:xfrm>
          <a:prstGeom prst="rect">
            <a:avLst/>
          </a:prstGeom>
        </p:spPr>
      </p:pic>
      <p:sp>
        <p:nvSpPr>
          <p:cNvPr id="46" name="Rektangel 45">
            <a:extLst>
              <a:ext uri="{FF2B5EF4-FFF2-40B4-BE49-F238E27FC236}">
                <a16:creationId xmlns:a16="http://schemas.microsoft.com/office/drawing/2014/main" id="{B637A116-61AA-979C-5C44-9E53245AF611}"/>
              </a:ext>
            </a:extLst>
          </p:cNvPr>
          <p:cNvSpPr/>
          <p:nvPr userDrawn="1"/>
        </p:nvSpPr>
        <p:spPr>
          <a:xfrm>
            <a:off x="8464376" y="985292"/>
            <a:ext cx="1584000"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47" name="Rounded Rectangle">
            <a:extLst>
              <a:ext uri="{FF2B5EF4-FFF2-40B4-BE49-F238E27FC236}">
                <a16:creationId xmlns:a16="http://schemas.microsoft.com/office/drawing/2014/main" id="{77B6F554-9F51-9B5F-92AE-8A0D7EA36B9A}"/>
              </a:ext>
            </a:extLst>
          </p:cNvPr>
          <p:cNvSpPr/>
          <p:nvPr userDrawn="1"/>
        </p:nvSpPr>
        <p:spPr>
          <a:xfrm>
            <a:off x="8469511" y="1705373"/>
            <a:ext cx="1584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49" name="Rounded Rectangle">
            <a:extLst>
              <a:ext uri="{FF2B5EF4-FFF2-40B4-BE49-F238E27FC236}">
                <a16:creationId xmlns:a16="http://schemas.microsoft.com/office/drawing/2014/main" id="{69EBEA3A-5F6D-D8B0-9C2C-F470A6591B00}"/>
              </a:ext>
            </a:extLst>
          </p:cNvPr>
          <p:cNvSpPr/>
          <p:nvPr userDrawn="1"/>
        </p:nvSpPr>
        <p:spPr>
          <a:xfrm>
            <a:off x="8474646" y="3747886"/>
            <a:ext cx="1584000"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50" name="Tekstfelt 49">
            <a:extLst>
              <a:ext uri="{FF2B5EF4-FFF2-40B4-BE49-F238E27FC236}">
                <a16:creationId xmlns:a16="http://schemas.microsoft.com/office/drawing/2014/main" id="{5765C6AA-4D82-D85C-EE8F-B10B2F78BB58}"/>
              </a:ext>
            </a:extLst>
          </p:cNvPr>
          <p:cNvSpPr txBox="1"/>
          <p:nvPr userDrawn="1"/>
        </p:nvSpPr>
        <p:spPr>
          <a:xfrm>
            <a:off x="8484914" y="3462968"/>
            <a:ext cx="1584000"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pic>
        <p:nvPicPr>
          <p:cNvPr id="51" name="Grafik 50">
            <a:extLst>
              <a:ext uri="{FF2B5EF4-FFF2-40B4-BE49-F238E27FC236}">
                <a16:creationId xmlns:a16="http://schemas.microsoft.com/office/drawing/2014/main" id="{FB98BE83-6C2B-3DC8-46DD-36DC16ACBF07}"/>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9753882" y="3462011"/>
            <a:ext cx="216000" cy="216000"/>
          </a:xfrm>
          <a:prstGeom prst="rect">
            <a:avLst/>
          </a:prstGeom>
        </p:spPr>
      </p:pic>
      <p:sp>
        <p:nvSpPr>
          <p:cNvPr id="59" name="Pladsholder til tekst 51">
            <a:extLst>
              <a:ext uri="{FF2B5EF4-FFF2-40B4-BE49-F238E27FC236}">
                <a16:creationId xmlns:a16="http://schemas.microsoft.com/office/drawing/2014/main" id="{9227C9EE-BF37-EE68-7743-0FD1A331A0AD}"/>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60" name="Pladsholder til tekst 53">
            <a:extLst>
              <a:ext uri="{FF2B5EF4-FFF2-40B4-BE49-F238E27FC236}">
                <a16:creationId xmlns:a16="http://schemas.microsoft.com/office/drawing/2014/main" id="{89010FCE-6A5B-8F6D-1C4C-4684353F802F}"/>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62" name="Pladsholder til tekst 61">
            <a:extLst>
              <a:ext uri="{FF2B5EF4-FFF2-40B4-BE49-F238E27FC236}">
                <a16:creationId xmlns:a16="http://schemas.microsoft.com/office/drawing/2014/main" id="{F1889A0D-FD24-B816-E74A-353D12BD9A3F}"/>
              </a:ext>
            </a:extLst>
          </p:cNvPr>
          <p:cNvSpPr>
            <a:spLocks noGrp="1"/>
          </p:cNvSpPr>
          <p:nvPr>
            <p:ph type="body" sz="quarter" idx="12" hasCustomPrompt="1"/>
          </p:nvPr>
        </p:nvSpPr>
        <p:spPr>
          <a:xfrm>
            <a:off x="132009" y="1833988"/>
            <a:ext cx="1585912" cy="1209675"/>
          </a:xfrm>
          <a:prstGeom prst="rect">
            <a:avLst/>
          </a:prstGeom>
        </p:spPr>
        <p:txBody>
          <a:bodyPr/>
          <a:lstStyle>
            <a:lvl1pPr marL="0" indent="0">
              <a:buNone/>
              <a:defRPr sz="800"/>
            </a:lvl1pPr>
          </a:lstStyle>
          <a:p>
            <a:pPr lvl="0"/>
            <a:r>
              <a:rPr lang="da-DK"/>
              <a:t>Beskriv processen</a:t>
            </a:r>
          </a:p>
        </p:txBody>
      </p:sp>
      <p:sp>
        <p:nvSpPr>
          <p:cNvPr id="63" name="Pladsholder til tekst 61">
            <a:extLst>
              <a:ext uri="{FF2B5EF4-FFF2-40B4-BE49-F238E27FC236}">
                <a16:creationId xmlns:a16="http://schemas.microsoft.com/office/drawing/2014/main" id="{6DCB5106-B61A-9D71-F142-ED72C08BB21C}"/>
              </a:ext>
            </a:extLst>
          </p:cNvPr>
          <p:cNvSpPr>
            <a:spLocks noGrp="1"/>
          </p:cNvSpPr>
          <p:nvPr>
            <p:ph type="body" sz="quarter" idx="13" hasCustomPrompt="1"/>
          </p:nvPr>
        </p:nvSpPr>
        <p:spPr>
          <a:xfrm>
            <a:off x="1816541" y="1833988"/>
            <a:ext cx="1585912" cy="1209675"/>
          </a:xfrm>
          <a:prstGeom prst="rect">
            <a:avLst/>
          </a:prstGeom>
        </p:spPr>
        <p:txBody>
          <a:bodyPr/>
          <a:lstStyle>
            <a:lvl1pPr marL="0" indent="0">
              <a:buNone/>
              <a:defRPr sz="800"/>
            </a:lvl1pPr>
          </a:lstStyle>
          <a:p>
            <a:pPr lvl="0"/>
            <a:r>
              <a:rPr lang="da-DK"/>
              <a:t>Beskriv processen</a:t>
            </a:r>
          </a:p>
        </p:txBody>
      </p:sp>
      <p:sp>
        <p:nvSpPr>
          <p:cNvPr id="64" name="Pladsholder til tekst 61">
            <a:extLst>
              <a:ext uri="{FF2B5EF4-FFF2-40B4-BE49-F238E27FC236}">
                <a16:creationId xmlns:a16="http://schemas.microsoft.com/office/drawing/2014/main" id="{5197B465-40D7-FD5F-30E9-05F0882A781B}"/>
              </a:ext>
            </a:extLst>
          </p:cNvPr>
          <p:cNvSpPr>
            <a:spLocks noGrp="1"/>
          </p:cNvSpPr>
          <p:nvPr>
            <p:ph type="body" sz="quarter" idx="14" hasCustomPrompt="1"/>
          </p:nvPr>
        </p:nvSpPr>
        <p:spPr>
          <a:xfrm>
            <a:off x="3468694" y="1833988"/>
            <a:ext cx="1585912" cy="1209675"/>
          </a:xfrm>
          <a:prstGeom prst="rect">
            <a:avLst/>
          </a:prstGeom>
        </p:spPr>
        <p:txBody>
          <a:bodyPr/>
          <a:lstStyle>
            <a:lvl1pPr marL="0" indent="0">
              <a:buNone/>
              <a:defRPr sz="800"/>
            </a:lvl1pPr>
          </a:lstStyle>
          <a:p>
            <a:pPr lvl="0"/>
            <a:r>
              <a:rPr lang="da-DK"/>
              <a:t>Beskriv processen</a:t>
            </a:r>
          </a:p>
        </p:txBody>
      </p:sp>
      <p:sp>
        <p:nvSpPr>
          <p:cNvPr id="65" name="Pladsholder til tekst 61">
            <a:extLst>
              <a:ext uri="{FF2B5EF4-FFF2-40B4-BE49-F238E27FC236}">
                <a16:creationId xmlns:a16="http://schemas.microsoft.com/office/drawing/2014/main" id="{8DEA4585-066A-AA1B-6BEB-DC50770EE650}"/>
              </a:ext>
            </a:extLst>
          </p:cNvPr>
          <p:cNvSpPr>
            <a:spLocks noGrp="1"/>
          </p:cNvSpPr>
          <p:nvPr>
            <p:ph type="body" sz="quarter" idx="15" hasCustomPrompt="1"/>
          </p:nvPr>
        </p:nvSpPr>
        <p:spPr>
          <a:xfrm>
            <a:off x="5144840" y="1833988"/>
            <a:ext cx="1586490" cy="1209675"/>
          </a:xfrm>
          <a:prstGeom prst="rect">
            <a:avLst/>
          </a:prstGeom>
        </p:spPr>
        <p:txBody>
          <a:bodyPr/>
          <a:lstStyle>
            <a:lvl1pPr marL="0" indent="0">
              <a:buNone/>
              <a:defRPr sz="800"/>
            </a:lvl1pPr>
          </a:lstStyle>
          <a:p>
            <a:pPr lvl="0"/>
            <a:r>
              <a:rPr lang="da-DK"/>
              <a:t>Beskriv processen</a:t>
            </a:r>
          </a:p>
        </p:txBody>
      </p:sp>
      <p:sp>
        <p:nvSpPr>
          <p:cNvPr id="66" name="Pladsholder til tekst 61">
            <a:extLst>
              <a:ext uri="{FF2B5EF4-FFF2-40B4-BE49-F238E27FC236}">
                <a16:creationId xmlns:a16="http://schemas.microsoft.com/office/drawing/2014/main" id="{D64C108F-E636-0F49-0463-7048C5C8A0E2}"/>
              </a:ext>
            </a:extLst>
          </p:cNvPr>
          <p:cNvSpPr>
            <a:spLocks noGrp="1"/>
          </p:cNvSpPr>
          <p:nvPr>
            <p:ph type="body" sz="quarter" idx="16" hasCustomPrompt="1"/>
          </p:nvPr>
        </p:nvSpPr>
        <p:spPr>
          <a:xfrm>
            <a:off x="6810132" y="1833988"/>
            <a:ext cx="1580054" cy="1209675"/>
          </a:xfrm>
          <a:prstGeom prst="rect">
            <a:avLst/>
          </a:prstGeom>
        </p:spPr>
        <p:txBody>
          <a:bodyPr/>
          <a:lstStyle>
            <a:lvl1pPr marL="0" indent="0">
              <a:buNone/>
              <a:defRPr sz="800"/>
            </a:lvl1pPr>
          </a:lstStyle>
          <a:p>
            <a:pPr lvl="0"/>
            <a:r>
              <a:rPr lang="da-DK"/>
              <a:t>Beskriv processen</a:t>
            </a:r>
          </a:p>
        </p:txBody>
      </p:sp>
      <p:sp>
        <p:nvSpPr>
          <p:cNvPr id="67" name="Pladsholder til tekst 61">
            <a:extLst>
              <a:ext uri="{FF2B5EF4-FFF2-40B4-BE49-F238E27FC236}">
                <a16:creationId xmlns:a16="http://schemas.microsoft.com/office/drawing/2014/main" id="{228A9C02-E0D4-51D5-6244-45182D26F1E0}"/>
              </a:ext>
            </a:extLst>
          </p:cNvPr>
          <p:cNvSpPr>
            <a:spLocks noGrp="1"/>
          </p:cNvSpPr>
          <p:nvPr>
            <p:ph type="body" sz="quarter" idx="17" hasCustomPrompt="1"/>
          </p:nvPr>
        </p:nvSpPr>
        <p:spPr>
          <a:xfrm>
            <a:off x="8478873" y="1833988"/>
            <a:ext cx="1580229" cy="1209675"/>
          </a:xfrm>
          <a:prstGeom prst="rect">
            <a:avLst/>
          </a:prstGeom>
        </p:spPr>
        <p:txBody>
          <a:bodyPr/>
          <a:lstStyle>
            <a:lvl1pPr marL="0" indent="0">
              <a:buNone/>
              <a:defRPr sz="800"/>
            </a:lvl1pPr>
          </a:lstStyle>
          <a:p>
            <a:pPr lvl="0"/>
            <a:r>
              <a:rPr lang="da-DK"/>
              <a:t>Beskriv processen</a:t>
            </a:r>
          </a:p>
        </p:txBody>
      </p:sp>
      <p:sp>
        <p:nvSpPr>
          <p:cNvPr id="68" name="Pladsholder til tekst 61">
            <a:extLst>
              <a:ext uri="{FF2B5EF4-FFF2-40B4-BE49-F238E27FC236}">
                <a16:creationId xmlns:a16="http://schemas.microsoft.com/office/drawing/2014/main" id="{93DC8473-E31B-A4EC-CDAF-693D3DBDCE1A}"/>
              </a:ext>
            </a:extLst>
          </p:cNvPr>
          <p:cNvSpPr>
            <a:spLocks noGrp="1"/>
          </p:cNvSpPr>
          <p:nvPr>
            <p:ph type="body" sz="quarter" idx="18" hasCustomPrompt="1"/>
          </p:nvPr>
        </p:nvSpPr>
        <p:spPr>
          <a:xfrm>
            <a:off x="132009" y="3866238"/>
            <a:ext cx="1585912" cy="1044354"/>
          </a:xfrm>
          <a:prstGeom prst="rect">
            <a:avLst/>
          </a:prstGeom>
        </p:spPr>
        <p:txBody>
          <a:bodyPr/>
          <a:lstStyle>
            <a:lvl1pPr marL="0" indent="0">
              <a:buNone/>
              <a:defRPr sz="800"/>
            </a:lvl1pPr>
          </a:lstStyle>
          <a:p>
            <a:pPr lvl="0"/>
            <a:r>
              <a:rPr lang="da-DK"/>
              <a:t>Beskriv udbytte</a:t>
            </a:r>
          </a:p>
        </p:txBody>
      </p:sp>
      <p:sp>
        <p:nvSpPr>
          <p:cNvPr id="69" name="Pladsholder til tekst 61">
            <a:extLst>
              <a:ext uri="{FF2B5EF4-FFF2-40B4-BE49-F238E27FC236}">
                <a16:creationId xmlns:a16="http://schemas.microsoft.com/office/drawing/2014/main" id="{49FCCE88-C9AF-C9C0-C0A9-C6C60523273F}"/>
              </a:ext>
            </a:extLst>
          </p:cNvPr>
          <p:cNvSpPr>
            <a:spLocks noGrp="1"/>
          </p:cNvSpPr>
          <p:nvPr>
            <p:ph type="body" sz="quarter" idx="19" hasCustomPrompt="1"/>
          </p:nvPr>
        </p:nvSpPr>
        <p:spPr>
          <a:xfrm>
            <a:off x="1816541" y="3880074"/>
            <a:ext cx="1585912" cy="1044354"/>
          </a:xfrm>
          <a:prstGeom prst="rect">
            <a:avLst/>
          </a:prstGeom>
        </p:spPr>
        <p:txBody>
          <a:bodyPr/>
          <a:lstStyle>
            <a:lvl1pPr marL="0" indent="0">
              <a:buNone/>
              <a:defRPr sz="800"/>
            </a:lvl1pPr>
          </a:lstStyle>
          <a:p>
            <a:pPr lvl="0"/>
            <a:r>
              <a:rPr lang="da-DK"/>
              <a:t>Beskriv udbytte</a:t>
            </a:r>
          </a:p>
        </p:txBody>
      </p:sp>
      <p:sp>
        <p:nvSpPr>
          <p:cNvPr id="70" name="Pladsholder til tekst 61">
            <a:extLst>
              <a:ext uri="{FF2B5EF4-FFF2-40B4-BE49-F238E27FC236}">
                <a16:creationId xmlns:a16="http://schemas.microsoft.com/office/drawing/2014/main" id="{BF5D3FC9-7A94-BA8F-B7BB-844292B3956D}"/>
              </a:ext>
            </a:extLst>
          </p:cNvPr>
          <p:cNvSpPr>
            <a:spLocks noGrp="1"/>
          </p:cNvSpPr>
          <p:nvPr>
            <p:ph type="body" sz="quarter" idx="20" hasCustomPrompt="1"/>
          </p:nvPr>
        </p:nvSpPr>
        <p:spPr>
          <a:xfrm>
            <a:off x="3468694" y="3880074"/>
            <a:ext cx="1585912" cy="1044354"/>
          </a:xfrm>
          <a:prstGeom prst="rect">
            <a:avLst/>
          </a:prstGeom>
        </p:spPr>
        <p:txBody>
          <a:bodyPr/>
          <a:lstStyle>
            <a:lvl1pPr marL="0" indent="0">
              <a:buNone/>
              <a:defRPr sz="800"/>
            </a:lvl1pPr>
          </a:lstStyle>
          <a:p>
            <a:pPr lvl="0"/>
            <a:r>
              <a:rPr lang="da-DK"/>
              <a:t>Beskriv udbytte</a:t>
            </a:r>
          </a:p>
        </p:txBody>
      </p:sp>
      <p:sp>
        <p:nvSpPr>
          <p:cNvPr id="71" name="Pladsholder til tekst 61">
            <a:extLst>
              <a:ext uri="{FF2B5EF4-FFF2-40B4-BE49-F238E27FC236}">
                <a16:creationId xmlns:a16="http://schemas.microsoft.com/office/drawing/2014/main" id="{9DF28B98-8904-27A0-6A0D-7C35D202919B}"/>
              </a:ext>
            </a:extLst>
          </p:cNvPr>
          <p:cNvSpPr>
            <a:spLocks noGrp="1"/>
          </p:cNvSpPr>
          <p:nvPr>
            <p:ph type="body" sz="quarter" idx="21" hasCustomPrompt="1"/>
          </p:nvPr>
        </p:nvSpPr>
        <p:spPr>
          <a:xfrm>
            <a:off x="5145418" y="3875291"/>
            <a:ext cx="1585912" cy="1044354"/>
          </a:xfrm>
          <a:prstGeom prst="rect">
            <a:avLst/>
          </a:prstGeom>
        </p:spPr>
        <p:txBody>
          <a:bodyPr/>
          <a:lstStyle>
            <a:lvl1pPr marL="0" indent="0">
              <a:buNone/>
              <a:defRPr sz="800"/>
            </a:lvl1pPr>
          </a:lstStyle>
          <a:p>
            <a:pPr lvl="0"/>
            <a:r>
              <a:rPr lang="da-DK"/>
              <a:t>Beskriv udbytte</a:t>
            </a:r>
          </a:p>
        </p:txBody>
      </p:sp>
      <p:sp>
        <p:nvSpPr>
          <p:cNvPr id="72" name="Pladsholder til tekst 61">
            <a:extLst>
              <a:ext uri="{FF2B5EF4-FFF2-40B4-BE49-F238E27FC236}">
                <a16:creationId xmlns:a16="http://schemas.microsoft.com/office/drawing/2014/main" id="{48C5E0B5-032D-E011-8FC4-55B0C9902FC2}"/>
              </a:ext>
            </a:extLst>
          </p:cNvPr>
          <p:cNvSpPr>
            <a:spLocks noGrp="1"/>
          </p:cNvSpPr>
          <p:nvPr>
            <p:ph type="body" sz="quarter" idx="22" hasCustomPrompt="1"/>
          </p:nvPr>
        </p:nvSpPr>
        <p:spPr>
          <a:xfrm>
            <a:off x="6825851" y="3871836"/>
            <a:ext cx="1542758" cy="1044354"/>
          </a:xfrm>
          <a:prstGeom prst="rect">
            <a:avLst/>
          </a:prstGeom>
        </p:spPr>
        <p:txBody>
          <a:bodyPr/>
          <a:lstStyle>
            <a:lvl1pPr marL="0" indent="0">
              <a:buNone/>
              <a:defRPr sz="800"/>
            </a:lvl1pPr>
          </a:lstStyle>
          <a:p>
            <a:pPr lvl="0"/>
            <a:r>
              <a:rPr lang="da-DK"/>
              <a:t>Beskriv udbytte</a:t>
            </a:r>
          </a:p>
        </p:txBody>
      </p:sp>
      <p:sp>
        <p:nvSpPr>
          <p:cNvPr id="73" name="Pladsholder til tekst 61">
            <a:extLst>
              <a:ext uri="{FF2B5EF4-FFF2-40B4-BE49-F238E27FC236}">
                <a16:creationId xmlns:a16="http://schemas.microsoft.com/office/drawing/2014/main" id="{DEC22D3A-A5B0-749A-3453-6719D888678B}"/>
              </a:ext>
            </a:extLst>
          </p:cNvPr>
          <p:cNvSpPr>
            <a:spLocks noGrp="1"/>
          </p:cNvSpPr>
          <p:nvPr>
            <p:ph type="body" sz="quarter" idx="23" hasCustomPrompt="1"/>
          </p:nvPr>
        </p:nvSpPr>
        <p:spPr>
          <a:xfrm>
            <a:off x="8473191" y="3852376"/>
            <a:ext cx="1585912" cy="1044354"/>
          </a:xfrm>
          <a:prstGeom prst="rect">
            <a:avLst/>
          </a:prstGeom>
        </p:spPr>
        <p:txBody>
          <a:bodyPr/>
          <a:lstStyle>
            <a:lvl1pPr marL="0" indent="0">
              <a:buNone/>
              <a:defRPr sz="800"/>
            </a:lvl1pPr>
          </a:lstStyle>
          <a:p>
            <a:pPr lvl="0"/>
            <a:r>
              <a:rPr lang="da-DK"/>
              <a:t>Beskriv udbytte</a:t>
            </a:r>
          </a:p>
        </p:txBody>
      </p:sp>
      <p:sp>
        <p:nvSpPr>
          <p:cNvPr id="3" name="Pladsholder til tekst 2">
            <a:extLst>
              <a:ext uri="{FF2B5EF4-FFF2-40B4-BE49-F238E27FC236}">
                <a16:creationId xmlns:a16="http://schemas.microsoft.com/office/drawing/2014/main" id="{2A6D822F-CC8B-830B-0F7B-CAF3F7E4384C}"/>
              </a:ext>
            </a:extLst>
          </p:cNvPr>
          <p:cNvSpPr>
            <a:spLocks noGrp="1"/>
          </p:cNvSpPr>
          <p:nvPr>
            <p:ph type="body" sz="quarter" idx="24" hasCustomPrompt="1"/>
          </p:nvPr>
        </p:nvSpPr>
        <p:spPr>
          <a:xfrm>
            <a:off x="136525" y="1416134"/>
            <a:ext cx="1560513"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sp>
        <p:nvSpPr>
          <p:cNvPr id="4" name="Pladsholder til tekst 2">
            <a:extLst>
              <a:ext uri="{FF2B5EF4-FFF2-40B4-BE49-F238E27FC236}">
                <a16:creationId xmlns:a16="http://schemas.microsoft.com/office/drawing/2014/main" id="{411671BA-B7B4-D28E-01AC-3C1841B899E4}"/>
              </a:ext>
            </a:extLst>
          </p:cNvPr>
          <p:cNvSpPr>
            <a:spLocks noGrp="1"/>
          </p:cNvSpPr>
          <p:nvPr>
            <p:ph type="body" sz="quarter" idx="25" hasCustomPrompt="1"/>
          </p:nvPr>
        </p:nvSpPr>
        <p:spPr>
          <a:xfrm>
            <a:off x="1800977" y="1416134"/>
            <a:ext cx="1560513"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a:solidFill>
                  <a:schemeClr val="bg2"/>
                </a:solidFill>
                <a:latin typeface="NeuzeitGroConBla" panose="00000A00000000000000" pitchFamily="50" charset="0"/>
              </a:defRPr>
            </a:lvl1pPr>
          </a:lstStyle>
          <a:p>
            <a:r>
              <a:rPr lang="da-DK" sz="1400" b="1">
                <a:solidFill>
                  <a:schemeClr val="bg2"/>
                </a:solidFill>
              </a:rPr>
              <a:t>Overskrift</a:t>
            </a:r>
          </a:p>
        </p:txBody>
      </p:sp>
      <p:sp>
        <p:nvSpPr>
          <p:cNvPr id="36" name="Pladsholder til tekst 2">
            <a:extLst>
              <a:ext uri="{FF2B5EF4-FFF2-40B4-BE49-F238E27FC236}">
                <a16:creationId xmlns:a16="http://schemas.microsoft.com/office/drawing/2014/main" id="{FD011FA4-4441-DE5F-351D-7C828DF3CA69}"/>
              </a:ext>
            </a:extLst>
          </p:cNvPr>
          <p:cNvSpPr>
            <a:spLocks noGrp="1"/>
          </p:cNvSpPr>
          <p:nvPr>
            <p:ph type="body" sz="quarter" idx="26" hasCustomPrompt="1"/>
          </p:nvPr>
        </p:nvSpPr>
        <p:spPr>
          <a:xfrm>
            <a:off x="3465429" y="1416134"/>
            <a:ext cx="1560513"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a:solidFill>
                  <a:schemeClr val="bg2"/>
                </a:solidFill>
                <a:latin typeface="NeuzeitGroConBla" panose="00000A00000000000000" pitchFamily="50" charset="0"/>
              </a:defRPr>
            </a:lvl1pPr>
          </a:lstStyle>
          <a:p>
            <a:r>
              <a:rPr lang="da-DK" sz="1400" b="1">
                <a:solidFill>
                  <a:schemeClr val="bg2"/>
                </a:solidFill>
              </a:rPr>
              <a:t>Overskrift</a:t>
            </a:r>
          </a:p>
        </p:txBody>
      </p:sp>
      <p:sp>
        <p:nvSpPr>
          <p:cNvPr id="37" name="Pladsholder til tekst 2">
            <a:extLst>
              <a:ext uri="{FF2B5EF4-FFF2-40B4-BE49-F238E27FC236}">
                <a16:creationId xmlns:a16="http://schemas.microsoft.com/office/drawing/2014/main" id="{B5ADE93B-53C0-46A3-2110-835399EBCC62}"/>
              </a:ext>
            </a:extLst>
          </p:cNvPr>
          <p:cNvSpPr>
            <a:spLocks noGrp="1"/>
          </p:cNvSpPr>
          <p:nvPr>
            <p:ph type="body" sz="quarter" idx="27" hasCustomPrompt="1"/>
          </p:nvPr>
        </p:nvSpPr>
        <p:spPr>
          <a:xfrm>
            <a:off x="5129313" y="1416134"/>
            <a:ext cx="1561082"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a:solidFill>
                  <a:schemeClr val="bg2"/>
                </a:solidFill>
                <a:latin typeface="NeuzeitGroConBla" panose="00000A00000000000000" pitchFamily="50" charset="0"/>
              </a:defRPr>
            </a:lvl1pPr>
          </a:lstStyle>
          <a:p>
            <a:r>
              <a:rPr lang="da-DK" sz="1400" b="1">
                <a:solidFill>
                  <a:schemeClr val="bg2"/>
                </a:solidFill>
              </a:rPr>
              <a:t>Overskrift</a:t>
            </a:r>
          </a:p>
        </p:txBody>
      </p:sp>
      <p:sp>
        <p:nvSpPr>
          <p:cNvPr id="38" name="Pladsholder til tekst 2">
            <a:extLst>
              <a:ext uri="{FF2B5EF4-FFF2-40B4-BE49-F238E27FC236}">
                <a16:creationId xmlns:a16="http://schemas.microsoft.com/office/drawing/2014/main" id="{1D1FCABA-1252-0538-73A6-577E7D28CBC3}"/>
              </a:ext>
            </a:extLst>
          </p:cNvPr>
          <p:cNvSpPr>
            <a:spLocks noGrp="1"/>
          </p:cNvSpPr>
          <p:nvPr>
            <p:ph type="body" sz="quarter" idx="28" hasCustomPrompt="1"/>
          </p:nvPr>
        </p:nvSpPr>
        <p:spPr>
          <a:xfrm>
            <a:off x="6800097" y="1416134"/>
            <a:ext cx="1554749"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a:solidFill>
                  <a:schemeClr val="bg2"/>
                </a:solidFill>
                <a:latin typeface="NeuzeitGroConBla" panose="00000A00000000000000" pitchFamily="50" charset="0"/>
              </a:defRPr>
            </a:lvl1pPr>
          </a:lstStyle>
          <a:p>
            <a:r>
              <a:rPr lang="da-DK" sz="1400" b="1">
                <a:solidFill>
                  <a:schemeClr val="bg2"/>
                </a:solidFill>
              </a:rPr>
              <a:t>Overskrift</a:t>
            </a:r>
          </a:p>
        </p:txBody>
      </p:sp>
      <p:sp>
        <p:nvSpPr>
          <p:cNvPr id="39" name="Pladsholder til tekst 2">
            <a:extLst>
              <a:ext uri="{FF2B5EF4-FFF2-40B4-BE49-F238E27FC236}">
                <a16:creationId xmlns:a16="http://schemas.microsoft.com/office/drawing/2014/main" id="{A7177CC7-9294-E894-D0FB-7272CCD23631}"/>
              </a:ext>
            </a:extLst>
          </p:cNvPr>
          <p:cNvSpPr>
            <a:spLocks noGrp="1"/>
          </p:cNvSpPr>
          <p:nvPr>
            <p:ph type="body" sz="quarter" idx="29" hasCustomPrompt="1"/>
          </p:nvPr>
        </p:nvSpPr>
        <p:spPr>
          <a:xfrm>
            <a:off x="8464376" y="1416134"/>
            <a:ext cx="1554921"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40" name="Gruppe 39">
            <a:extLst>
              <a:ext uri="{FF2B5EF4-FFF2-40B4-BE49-F238E27FC236}">
                <a16:creationId xmlns:a16="http://schemas.microsoft.com/office/drawing/2014/main" id="{DC4E4035-0D43-B71C-0598-39B309D483FC}"/>
              </a:ext>
            </a:extLst>
          </p:cNvPr>
          <p:cNvGrpSpPr/>
          <p:nvPr userDrawn="1"/>
        </p:nvGrpSpPr>
        <p:grpSpPr>
          <a:xfrm>
            <a:off x="79892" y="849971"/>
            <a:ext cx="426575" cy="426575"/>
            <a:chOff x="349258" y="913284"/>
            <a:chExt cx="426575" cy="426575"/>
          </a:xfrm>
        </p:grpSpPr>
        <p:sp>
          <p:nvSpPr>
            <p:cNvPr id="41" name="Ellipse 40">
              <a:extLst>
                <a:ext uri="{FF2B5EF4-FFF2-40B4-BE49-F238E27FC236}">
                  <a16:creationId xmlns:a16="http://schemas.microsoft.com/office/drawing/2014/main" id="{6A8916EC-A6AD-5F36-B5D6-C26217F2AEDC}"/>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42" name="Tekstfelt 41">
              <a:extLst>
                <a:ext uri="{FF2B5EF4-FFF2-40B4-BE49-F238E27FC236}">
                  <a16:creationId xmlns:a16="http://schemas.microsoft.com/office/drawing/2014/main" id="{E71EA426-9439-B77F-868A-E0F965002606}"/>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1</a:t>
              </a:r>
            </a:p>
          </p:txBody>
        </p:sp>
      </p:grpSp>
      <p:grpSp>
        <p:nvGrpSpPr>
          <p:cNvPr id="43" name="Gruppe 42">
            <a:extLst>
              <a:ext uri="{FF2B5EF4-FFF2-40B4-BE49-F238E27FC236}">
                <a16:creationId xmlns:a16="http://schemas.microsoft.com/office/drawing/2014/main" id="{FAEFE799-18BA-40CC-904A-FE3E95B8B0BE}"/>
              </a:ext>
            </a:extLst>
          </p:cNvPr>
          <p:cNvGrpSpPr/>
          <p:nvPr userDrawn="1"/>
        </p:nvGrpSpPr>
        <p:grpSpPr>
          <a:xfrm>
            <a:off x="1748196" y="849971"/>
            <a:ext cx="426575" cy="426575"/>
            <a:chOff x="349258" y="913284"/>
            <a:chExt cx="426575" cy="426575"/>
          </a:xfrm>
        </p:grpSpPr>
        <p:sp>
          <p:nvSpPr>
            <p:cNvPr id="44" name="Ellipse 43">
              <a:extLst>
                <a:ext uri="{FF2B5EF4-FFF2-40B4-BE49-F238E27FC236}">
                  <a16:creationId xmlns:a16="http://schemas.microsoft.com/office/drawing/2014/main" id="{668971A5-2E3C-6ECA-1DAF-78C719CBD4F8}"/>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45" name="Tekstfelt 44">
              <a:extLst>
                <a:ext uri="{FF2B5EF4-FFF2-40B4-BE49-F238E27FC236}">
                  <a16:creationId xmlns:a16="http://schemas.microsoft.com/office/drawing/2014/main" id="{9072BB18-298C-9D3B-4BB9-536028325804}"/>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2</a:t>
              </a:r>
            </a:p>
          </p:txBody>
        </p:sp>
      </p:grpSp>
      <p:grpSp>
        <p:nvGrpSpPr>
          <p:cNvPr id="52" name="Gruppe 51">
            <a:extLst>
              <a:ext uri="{FF2B5EF4-FFF2-40B4-BE49-F238E27FC236}">
                <a16:creationId xmlns:a16="http://schemas.microsoft.com/office/drawing/2014/main" id="{CF0E740C-2390-414C-DC65-43DD9B8D6447}"/>
              </a:ext>
            </a:extLst>
          </p:cNvPr>
          <p:cNvGrpSpPr/>
          <p:nvPr userDrawn="1"/>
        </p:nvGrpSpPr>
        <p:grpSpPr>
          <a:xfrm>
            <a:off x="3416500" y="849971"/>
            <a:ext cx="426575" cy="426575"/>
            <a:chOff x="349258" y="913284"/>
            <a:chExt cx="426575" cy="426575"/>
          </a:xfrm>
        </p:grpSpPr>
        <p:sp>
          <p:nvSpPr>
            <p:cNvPr id="53" name="Ellipse 52">
              <a:extLst>
                <a:ext uri="{FF2B5EF4-FFF2-40B4-BE49-F238E27FC236}">
                  <a16:creationId xmlns:a16="http://schemas.microsoft.com/office/drawing/2014/main" id="{7DD54A24-D55B-1E11-A823-A29045E511B8}"/>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54" name="Tekstfelt 53">
              <a:extLst>
                <a:ext uri="{FF2B5EF4-FFF2-40B4-BE49-F238E27FC236}">
                  <a16:creationId xmlns:a16="http://schemas.microsoft.com/office/drawing/2014/main" id="{4DEC6D4E-2BF4-9842-0CD6-9F13D668C8B0}"/>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3</a:t>
              </a:r>
            </a:p>
          </p:txBody>
        </p:sp>
      </p:grpSp>
      <p:grpSp>
        <p:nvGrpSpPr>
          <p:cNvPr id="55" name="Gruppe 54">
            <a:extLst>
              <a:ext uri="{FF2B5EF4-FFF2-40B4-BE49-F238E27FC236}">
                <a16:creationId xmlns:a16="http://schemas.microsoft.com/office/drawing/2014/main" id="{4C7A0BD9-54DF-7A3E-B2C2-4A10F282BF3A}"/>
              </a:ext>
            </a:extLst>
          </p:cNvPr>
          <p:cNvGrpSpPr/>
          <p:nvPr userDrawn="1"/>
        </p:nvGrpSpPr>
        <p:grpSpPr>
          <a:xfrm>
            <a:off x="5084804" y="849971"/>
            <a:ext cx="426575" cy="426575"/>
            <a:chOff x="349258" y="913284"/>
            <a:chExt cx="426575" cy="426575"/>
          </a:xfrm>
        </p:grpSpPr>
        <p:sp>
          <p:nvSpPr>
            <p:cNvPr id="56" name="Ellipse 55">
              <a:extLst>
                <a:ext uri="{FF2B5EF4-FFF2-40B4-BE49-F238E27FC236}">
                  <a16:creationId xmlns:a16="http://schemas.microsoft.com/office/drawing/2014/main" id="{E6FF06D0-4586-80F0-3F99-8785E1BB9118}"/>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57" name="Tekstfelt 56">
              <a:extLst>
                <a:ext uri="{FF2B5EF4-FFF2-40B4-BE49-F238E27FC236}">
                  <a16:creationId xmlns:a16="http://schemas.microsoft.com/office/drawing/2014/main" id="{B9684917-2301-3575-5A31-CE7C941A9386}"/>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4</a:t>
              </a:r>
            </a:p>
          </p:txBody>
        </p:sp>
      </p:grpSp>
      <p:grpSp>
        <p:nvGrpSpPr>
          <p:cNvPr id="58" name="Gruppe 57">
            <a:extLst>
              <a:ext uri="{FF2B5EF4-FFF2-40B4-BE49-F238E27FC236}">
                <a16:creationId xmlns:a16="http://schemas.microsoft.com/office/drawing/2014/main" id="{50C7B6FC-BB3B-CA93-BAE1-951D121A7522}"/>
              </a:ext>
            </a:extLst>
          </p:cNvPr>
          <p:cNvGrpSpPr/>
          <p:nvPr userDrawn="1"/>
        </p:nvGrpSpPr>
        <p:grpSpPr>
          <a:xfrm>
            <a:off x="6753108" y="849971"/>
            <a:ext cx="426575" cy="426575"/>
            <a:chOff x="349258" y="913284"/>
            <a:chExt cx="426575" cy="426575"/>
          </a:xfrm>
        </p:grpSpPr>
        <p:sp>
          <p:nvSpPr>
            <p:cNvPr id="61" name="Ellipse 60">
              <a:extLst>
                <a:ext uri="{FF2B5EF4-FFF2-40B4-BE49-F238E27FC236}">
                  <a16:creationId xmlns:a16="http://schemas.microsoft.com/office/drawing/2014/main" id="{679C1036-027C-7233-ADC2-23CBF1F747F1}"/>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74" name="Tekstfelt 73">
              <a:extLst>
                <a:ext uri="{FF2B5EF4-FFF2-40B4-BE49-F238E27FC236}">
                  <a16:creationId xmlns:a16="http://schemas.microsoft.com/office/drawing/2014/main" id="{FAE1EC9C-9B6D-22B4-61E9-0F8F35258367}"/>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5</a:t>
              </a:r>
            </a:p>
          </p:txBody>
        </p:sp>
      </p:grpSp>
      <p:grpSp>
        <p:nvGrpSpPr>
          <p:cNvPr id="75" name="Gruppe 74">
            <a:extLst>
              <a:ext uri="{FF2B5EF4-FFF2-40B4-BE49-F238E27FC236}">
                <a16:creationId xmlns:a16="http://schemas.microsoft.com/office/drawing/2014/main" id="{CBBF3906-5FC2-7114-D559-4018428F39BC}"/>
              </a:ext>
            </a:extLst>
          </p:cNvPr>
          <p:cNvGrpSpPr/>
          <p:nvPr userDrawn="1"/>
        </p:nvGrpSpPr>
        <p:grpSpPr>
          <a:xfrm>
            <a:off x="8421413" y="849971"/>
            <a:ext cx="426575" cy="426575"/>
            <a:chOff x="349258" y="913284"/>
            <a:chExt cx="426575" cy="426575"/>
          </a:xfrm>
        </p:grpSpPr>
        <p:sp>
          <p:nvSpPr>
            <p:cNvPr id="76" name="Ellipse 75">
              <a:extLst>
                <a:ext uri="{FF2B5EF4-FFF2-40B4-BE49-F238E27FC236}">
                  <a16:creationId xmlns:a16="http://schemas.microsoft.com/office/drawing/2014/main" id="{B7F9AC05-BA2C-9FB7-31C3-6B6FD690E125}"/>
                </a:ext>
              </a:extLst>
            </p:cNvPr>
            <p:cNvSpPr/>
            <p:nvPr userDrawn="1"/>
          </p:nvSpPr>
          <p:spPr>
            <a:xfrm>
              <a:off x="349258" y="913284"/>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77" name="Tekstfelt 76">
              <a:extLst>
                <a:ext uri="{FF2B5EF4-FFF2-40B4-BE49-F238E27FC236}">
                  <a16:creationId xmlns:a16="http://schemas.microsoft.com/office/drawing/2014/main" id="{7CB6CD67-E142-0DA7-D059-44F924011FBE}"/>
                </a:ext>
              </a:extLst>
            </p:cNvPr>
            <p:cNvSpPr txBox="1"/>
            <p:nvPr userDrawn="1"/>
          </p:nvSpPr>
          <p:spPr>
            <a:xfrm>
              <a:off x="355569" y="969303"/>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6</a:t>
              </a:r>
            </a:p>
          </p:txBody>
        </p:sp>
      </p:grpSp>
    </p:spTree>
    <p:extLst>
      <p:ext uri="{BB962C8B-B14F-4D97-AF65-F5344CB8AC3E}">
        <p14:creationId xmlns:p14="http://schemas.microsoft.com/office/powerpoint/2010/main" val="7254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holdsfortegnelse (Grøn)">
    <p:spTree>
      <p:nvGrpSpPr>
        <p:cNvPr id="1" name=""/>
        <p:cNvGrpSpPr/>
        <p:nvPr/>
      </p:nvGrpSpPr>
      <p:grpSpPr>
        <a:xfrm>
          <a:off x="0" y="0"/>
          <a:ext cx="0" cy="0"/>
          <a:chOff x="0" y="0"/>
          <a:chExt cx="0" cy="0"/>
        </a:xfrm>
      </p:grpSpPr>
      <p:sp>
        <p:nvSpPr>
          <p:cNvPr id="3" name="Pladsholder til billede 2">
            <a:extLst>
              <a:ext uri="{FF2B5EF4-FFF2-40B4-BE49-F238E27FC236}">
                <a16:creationId xmlns:a16="http://schemas.microsoft.com/office/drawing/2014/main" id="{13AEA9C0-1195-F274-8852-23DCEBFA4A8C}"/>
              </a:ext>
            </a:extLst>
          </p:cNvPr>
          <p:cNvSpPr>
            <a:spLocks noGrp="1"/>
          </p:cNvSpPr>
          <p:nvPr>
            <p:ph type="pic" sz="quarter" idx="26"/>
          </p:nvPr>
        </p:nvSpPr>
        <p:spPr>
          <a:xfrm>
            <a:off x="0" y="-10938"/>
            <a:ext cx="4094163" cy="5725938"/>
          </a:xfrm>
          <a:prstGeom prst="rect">
            <a:avLst/>
          </a:prstGeom>
        </p:spPr>
        <p:txBody>
          <a:bodyPr/>
          <a:lstStyle/>
          <a:p>
            <a:r>
              <a:rPr lang="da-DK"/>
              <a:t>Klik på ikonet for at tilføje et billede</a:t>
            </a:r>
          </a:p>
        </p:txBody>
      </p:sp>
      <p:pic>
        <p:nvPicPr>
          <p:cNvPr id="56" name="Picture Placeholder 5">
            <a:extLst>
              <a:ext uri="{FF2B5EF4-FFF2-40B4-BE49-F238E27FC236}">
                <a16:creationId xmlns:a16="http://schemas.microsoft.com/office/drawing/2014/main" id="{DC36C55F-3A22-BAE0-BB8E-05684CAEF019}"/>
              </a:ext>
            </a:extLst>
          </p:cNvPr>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129979"/>
            <a:ext cx="4096925" cy="5715000"/>
          </a:xfrm>
          <a:prstGeom prst="rect">
            <a:avLst/>
          </a:prstGeom>
        </p:spPr>
      </p:pic>
      <p:sp>
        <p:nvSpPr>
          <p:cNvPr id="59" name="TextBox 22">
            <a:extLst>
              <a:ext uri="{FF2B5EF4-FFF2-40B4-BE49-F238E27FC236}">
                <a16:creationId xmlns:a16="http://schemas.microsoft.com/office/drawing/2014/main" id="{3098EDF7-DF2B-DECC-5C38-5F25E835E237}"/>
              </a:ext>
            </a:extLst>
          </p:cNvPr>
          <p:cNvSpPr txBox="1"/>
          <p:nvPr userDrawn="1"/>
        </p:nvSpPr>
        <p:spPr>
          <a:xfrm>
            <a:off x="791292" y="2522792"/>
            <a:ext cx="2513021" cy="669414"/>
          </a:xfrm>
          <a:prstGeom prst="rect">
            <a:avLst/>
          </a:prstGeom>
          <a:noFill/>
        </p:spPr>
        <p:txBody>
          <a:bodyPr wrap="square" rtlCol="0" anchor="ctr">
            <a:spAutoFit/>
          </a:bodyPr>
          <a:lstStyle/>
          <a:p>
            <a:pPr algn="ctr"/>
            <a:r>
              <a:rPr lang="da-DK" sz="3750" b="1">
                <a:solidFill>
                  <a:srgbClr val="FFFFFF"/>
                </a:solidFill>
                <a:latin typeface="Poppins" pitchFamily="2" charset="77"/>
                <a:cs typeface="Poppins" pitchFamily="2" charset="77"/>
              </a:rPr>
              <a:t>INDHOLD</a:t>
            </a:r>
          </a:p>
        </p:txBody>
      </p:sp>
      <p:grpSp>
        <p:nvGrpSpPr>
          <p:cNvPr id="135" name="Gruppe 134">
            <a:extLst>
              <a:ext uri="{FF2B5EF4-FFF2-40B4-BE49-F238E27FC236}">
                <a16:creationId xmlns:a16="http://schemas.microsoft.com/office/drawing/2014/main" id="{188E3BF8-20BF-3CB8-44D2-F030058FD98A}"/>
              </a:ext>
            </a:extLst>
          </p:cNvPr>
          <p:cNvGrpSpPr/>
          <p:nvPr userDrawn="1"/>
        </p:nvGrpSpPr>
        <p:grpSpPr>
          <a:xfrm>
            <a:off x="4676004" y="774523"/>
            <a:ext cx="394660" cy="584775"/>
            <a:chOff x="4676004" y="913284"/>
            <a:chExt cx="394660" cy="584775"/>
          </a:xfrm>
        </p:grpSpPr>
        <p:sp>
          <p:nvSpPr>
            <p:cNvPr id="62" name="TextBox 51">
              <a:extLst>
                <a:ext uri="{FF2B5EF4-FFF2-40B4-BE49-F238E27FC236}">
                  <a16:creationId xmlns:a16="http://schemas.microsoft.com/office/drawing/2014/main" id="{86459997-2944-39E6-2A96-AE8C2E0F2BD0}"/>
                </a:ext>
              </a:extLst>
            </p:cNvPr>
            <p:cNvSpPr txBox="1"/>
            <p:nvPr/>
          </p:nvSpPr>
          <p:spPr>
            <a:xfrm>
              <a:off x="4704057" y="913284"/>
              <a:ext cx="338555" cy="584775"/>
            </a:xfrm>
            <a:prstGeom prst="rect">
              <a:avLst/>
            </a:prstGeom>
            <a:noFill/>
          </p:spPr>
          <p:txBody>
            <a:bodyPr wrap="none" rtlCol="0" anchor="ctr" anchorCtr="0">
              <a:spAutoFit/>
            </a:bodyPr>
            <a:lstStyle/>
            <a:p>
              <a:pPr algn="r"/>
              <a:r>
                <a:rPr lang="en-US" sz="3200" b="1">
                  <a:solidFill>
                    <a:schemeClr val="bg2">
                      <a:alpha val="25000"/>
                    </a:schemeClr>
                  </a:solidFill>
                  <a:latin typeface="Poppins" pitchFamily="2" charset="77"/>
                  <a:ea typeface="League Spartan" charset="0"/>
                  <a:cs typeface="Poppins" pitchFamily="2" charset="77"/>
                </a:rPr>
                <a:t>1</a:t>
              </a:r>
            </a:p>
          </p:txBody>
        </p:sp>
        <p:sp>
          <p:nvSpPr>
            <p:cNvPr id="63" name="TextBox 52">
              <a:extLst>
                <a:ext uri="{FF2B5EF4-FFF2-40B4-BE49-F238E27FC236}">
                  <a16:creationId xmlns:a16="http://schemas.microsoft.com/office/drawing/2014/main" id="{EE9DC986-5644-D953-5D98-0DBD0D63C285}"/>
                </a:ext>
              </a:extLst>
            </p:cNvPr>
            <p:cNvSpPr txBox="1"/>
            <p:nvPr/>
          </p:nvSpPr>
          <p:spPr>
            <a:xfrm>
              <a:off x="4676004" y="1036394"/>
              <a:ext cx="394660" cy="338554"/>
            </a:xfrm>
            <a:prstGeom prst="rect">
              <a:avLst/>
            </a:prstGeom>
            <a:noFill/>
          </p:spPr>
          <p:txBody>
            <a:bodyPr wrap="none" rtlCol="0" anchor="ctr" anchorCtr="0">
              <a:spAutoFit/>
            </a:bodyPr>
            <a:lstStyle/>
            <a:p>
              <a:pPr algn="r"/>
              <a:r>
                <a:rPr lang="en-US" sz="1600" b="1">
                  <a:solidFill>
                    <a:schemeClr val="bg2"/>
                  </a:solidFill>
                  <a:latin typeface="Poppins" pitchFamily="2" charset="77"/>
                  <a:ea typeface="League Spartan" charset="0"/>
                  <a:cs typeface="Poppins" pitchFamily="2" charset="77"/>
                </a:rPr>
                <a:t>01</a:t>
              </a:r>
            </a:p>
          </p:txBody>
        </p:sp>
      </p:grpSp>
      <p:grpSp>
        <p:nvGrpSpPr>
          <p:cNvPr id="136" name="Gruppe 135">
            <a:extLst>
              <a:ext uri="{FF2B5EF4-FFF2-40B4-BE49-F238E27FC236}">
                <a16:creationId xmlns:a16="http://schemas.microsoft.com/office/drawing/2014/main" id="{0252DF74-4ED1-AA85-EDB1-BB3BA2D32AC4}"/>
              </a:ext>
            </a:extLst>
          </p:cNvPr>
          <p:cNvGrpSpPr/>
          <p:nvPr userDrawn="1"/>
        </p:nvGrpSpPr>
        <p:grpSpPr>
          <a:xfrm>
            <a:off x="4655967" y="1338187"/>
            <a:ext cx="434734" cy="584775"/>
            <a:chOff x="4655967" y="1417340"/>
            <a:chExt cx="434734" cy="584775"/>
          </a:xfrm>
        </p:grpSpPr>
        <p:sp>
          <p:nvSpPr>
            <p:cNvPr id="68" name="TextBox 51">
              <a:extLst>
                <a:ext uri="{FF2B5EF4-FFF2-40B4-BE49-F238E27FC236}">
                  <a16:creationId xmlns:a16="http://schemas.microsoft.com/office/drawing/2014/main" id="{42F8EF8A-3D42-32DF-690F-495B82361464}"/>
                </a:ext>
              </a:extLst>
            </p:cNvPr>
            <p:cNvSpPr txBox="1"/>
            <p:nvPr/>
          </p:nvSpPr>
          <p:spPr>
            <a:xfrm>
              <a:off x="4663982" y="1417340"/>
              <a:ext cx="418705" cy="584775"/>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2">
                      <a:alpha val="25000"/>
                    </a:schemeClr>
                  </a:solidFill>
                  <a:effectLst/>
                  <a:uLnTx/>
                  <a:uFillTx/>
                  <a:latin typeface="Poppins" pitchFamily="2" charset="77"/>
                  <a:ea typeface="League Spartan" charset="0"/>
                  <a:cs typeface="Poppins" pitchFamily="2" charset="77"/>
                </a:rPr>
                <a:t>2</a:t>
              </a:r>
            </a:p>
          </p:txBody>
        </p:sp>
        <p:sp>
          <p:nvSpPr>
            <p:cNvPr id="69" name="TextBox 52">
              <a:extLst>
                <a:ext uri="{FF2B5EF4-FFF2-40B4-BE49-F238E27FC236}">
                  <a16:creationId xmlns:a16="http://schemas.microsoft.com/office/drawing/2014/main" id="{F8C2DE8D-91AB-A4D7-1D57-98B9C7BB35F9}"/>
                </a:ext>
              </a:extLst>
            </p:cNvPr>
            <p:cNvSpPr txBox="1"/>
            <p:nvPr/>
          </p:nvSpPr>
          <p:spPr>
            <a:xfrm>
              <a:off x="4655967" y="1540450"/>
              <a:ext cx="434734" cy="338554"/>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2"/>
                  </a:solidFill>
                  <a:effectLst/>
                  <a:uLnTx/>
                  <a:uFillTx/>
                  <a:latin typeface="Poppins" pitchFamily="2" charset="77"/>
                  <a:ea typeface="League Spartan" charset="0"/>
                  <a:cs typeface="Poppins" pitchFamily="2" charset="77"/>
                </a:rPr>
                <a:t>02</a:t>
              </a:r>
            </a:p>
          </p:txBody>
        </p:sp>
      </p:grpSp>
      <p:grpSp>
        <p:nvGrpSpPr>
          <p:cNvPr id="137" name="Gruppe 136">
            <a:extLst>
              <a:ext uri="{FF2B5EF4-FFF2-40B4-BE49-F238E27FC236}">
                <a16:creationId xmlns:a16="http://schemas.microsoft.com/office/drawing/2014/main" id="{99EDB833-2DD4-9256-B2A0-2BE40FF62985}"/>
              </a:ext>
            </a:extLst>
          </p:cNvPr>
          <p:cNvGrpSpPr/>
          <p:nvPr userDrawn="1"/>
        </p:nvGrpSpPr>
        <p:grpSpPr>
          <a:xfrm>
            <a:off x="4652761" y="1901851"/>
            <a:ext cx="441146" cy="584775"/>
            <a:chOff x="4652761" y="1921396"/>
            <a:chExt cx="441146" cy="584775"/>
          </a:xfrm>
        </p:grpSpPr>
        <p:sp>
          <p:nvSpPr>
            <p:cNvPr id="74" name="TextBox 51">
              <a:extLst>
                <a:ext uri="{FF2B5EF4-FFF2-40B4-BE49-F238E27FC236}">
                  <a16:creationId xmlns:a16="http://schemas.microsoft.com/office/drawing/2014/main" id="{FFC463CC-C015-C290-31E3-E198B529C4D8}"/>
                </a:ext>
              </a:extLst>
            </p:cNvPr>
            <p:cNvSpPr txBox="1"/>
            <p:nvPr/>
          </p:nvSpPr>
          <p:spPr>
            <a:xfrm>
              <a:off x="4656768" y="1921396"/>
              <a:ext cx="433132" cy="584775"/>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2">
                      <a:alpha val="25000"/>
                    </a:schemeClr>
                  </a:solidFill>
                  <a:effectLst/>
                  <a:uLnTx/>
                  <a:uFillTx/>
                  <a:latin typeface="Poppins" pitchFamily="2" charset="77"/>
                  <a:ea typeface="League Spartan" charset="0"/>
                  <a:cs typeface="Poppins" pitchFamily="2" charset="77"/>
                </a:rPr>
                <a:t>3</a:t>
              </a:r>
            </a:p>
          </p:txBody>
        </p:sp>
        <p:sp>
          <p:nvSpPr>
            <p:cNvPr id="75" name="TextBox 52">
              <a:extLst>
                <a:ext uri="{FF2B5EF4-FFF2-40B4-BE49-F238E27FC236}">
                  <a16:creationId xmlns:a16="http://schemas.microsoft.com/office/drawing/2014/main" id="{93666944-3D7E-40D4-3D58-8CAC210791D0}"/>
                </a:ext>
              </a:extLst>
            </p:cNvPr>
            <p:cNvSpPr txBox="1"/>
            <p:nvPr/>
          </p:nvSpPr>
          <p:spPr>
            <a:xfrm>
              <a:off x="4652761" y="2038324"/>
              <a:ext cx="441146" cy="338554"/>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2"/>
                  </a:solidFill>
                  <a:effectLst/>
                  <a:uLnTx/>
                  <a:uFillTx/>
                  <a:latin typeface="Poppins" pitchFamily="2" charset="77"/>
                  <a:ea typeface="League Spartan" charset="0"/>
                  <a:cs typeface="Poppins" pitchFamily="2" charset="77"/>
                </a:rPr>
                <a:t>03</a:t>
              </a:r>
            </a:p>
          </p:txBody>
        </p:sp>
      </p:grpSp>
      <p:grpSp>
        <p:nvGrpSpPr>
          <p:cNvPr id="138" name="Gruppe 137">
            <a:extLst>
              <a:ext uri="{FF2B5EF4-FFF2-40B4-BE49-F238E27FC236}">
                <a16:creationId xmlns:a16="http://schemas.microsoft.com/office/drawing/2014/main" id="{E456B3AC-1F28-BB8B-A921-9039798A282E}"/>
              </a:ext>
            </a:extLst>
          </p:cNvPr>
          <p:cNvGrpSpPr/>
          <p:nvPr userDrawn="1"/>
        </p:nvGrpSpPr>
        <p:grpSpPr>
          <a:xfrm>
            <a:off x="4642341" y="2465515"/>
            <a:ext cx="461986" cy="584775"/>
            <a:chOff x="4642341" y="2425452"/>
            <a:chExt cx="461986" cy="584775"/>
          </a:xfrm>
        </p:grpSpPr>
        <p:sp>
          <p:nvSpPr>
            <p:cNvPr id="80" name="TextBox 51">
              <a:extLst>
                <a:ext uri="{FF2B5EF4-FFF2-40B4-BE49-F238E27FC236}">
                  <a16:creationId xmlns:a16="http://schemas.microsoft.com/office/drawing/2014/main" id="{46B827E3-6FF0-90EB-1A53-53A45506D5B8}"/>
                </a:ext>
              </a:extLst>
            </p:cNvPr>
            <p:cNvSpPr txBox="1"/>
            <p:nvPr/>
          </p:nvSpPr>
          <p:spPr>
            <a:xfrm>
              <a:off x="4642341" y="2425452"/>
              <a:ext cx="461986" cy="584775"/>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bg2">
                      <a:alpha val="25000"/>
                    </a:schemeClr>
                  </a:solidFill>
                  <a:effectLst/>
                  <a:uLnTx/>
                  <a:uFillTx/>
                  <a:latin typeface="Poppins" pitchFamily="2" charset="77"/>
                  <a:ea typeface="League Spartan" charset="0"/>
                  <a:cs typeface="Poppins" pitchFamily="2" charset="77"/>
                </a:rPr>
                <a:t>4</a:t>
              </a:r>
            </a:p>
          </p:txBody>
        </p:sp>
        <p:sp>
          <p:nvSpPr>
            <p:cNvPr id="81" name="TextBox 52">
              <a:extLst>
                <a:ext uri="{FF2B5EF4-FFF2-40B4-BE49-F238E27FC236}">
                  <a16:creationId xmlns:a16="http://schemas.microsoft.com/office/drawing/2014/main" id="{6A059F00-CC98-B86F-A9DA-8F7DD0993BE8}"/>
                </a:ext>
              </a:extLst>
            </p:cNvPr>
            <p:cNvSpPr txBox="1"/>
            <p:nvPr/>
          </p:nvSpPr>
          <p:spPr>
            <a:xfrm>
              <a:off x="4644746" y="2548562"/>
              <a:ext cx="457176" cy="338554"/>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bg2"/>
                  </a:solidFill>
                  <a:effectLst/>
                  <a:uLnTx/>
                  <a:uFillTx/>
                  <a:latin typeface="Poppins" pitchFamily="2" charset="77"/>
                  <a:ea typeface="League Spartan" charset="0"/>
                  <a:cs typeface="Poppins" pitchFamily="2" charset="77"/>
                </a:rPr>
                <a:t>04</a:t>
              </a:r>
            </a:p>
          </p:txBody>
        </p:sp>
      </p:grpSp>
      <p:grpSp>
        <p:nvGrpSpPr>
          <p:cNvPr id="139" name="Gruppe 138">
            <a:extLst>
              <a:ext uri="{FF2B5EF4-FFF2-40B4-BE49-F238E27FC236}">
                <a16:creationId xmlns:a16="http://schemas.microsoft.com/office/drawing/2014/main" id="{B0857246-01F0-AB19-C33A-461D85F52533}"/>
              </a:ext>
            </a:extLst>
          </p:cNvPr>
          <p:cNvGrpSpPr/>
          <p:nvPr userDrawn="1"/>
        </p:nvGrpSpPr>
        <p:grpSpPr>
          <a:xfrm>
            <a:off x="4647952" y="3029179"/>
            <a:ext cx="450765" cy="584775"/>
            <a:chOff x="4647952" y="2929508"/>
            <a:chExt cx="450765" cy="584775"/>
          </a:xfrm>
        </p:grpSpPr>
        <p:sp>
          <p:nvSpPr>
            <p:cNvPr id="86" name="TextBox 51">
              <a:extLst>
                <a:ext uri="{FF2B5EF4-FFF2-40B4-BE49-F238E27FC236}">
                  <a16:creationId xmlns:a16="http://schemas.microsoft.com/office/drawing/2014/main" id="{12B0082C-F80A-3BF1-4864-2463E09B914D}"/>
                </a:ext>
              </a:extLst>
            </p:cNvPr>
            <p:cNvSpPr txBox="1"/>
            <p:nvPr/>
          </p:nvSpPr>
          <p:spPr>
            <a:xfrm>
              <a:off x="4647952" y="2929508"/>
              <a:ext cx="450765" cy="584775"/>
            </a:xfrm>
            <a:prstGeom prst="rect">
              <a:avLst/>
            </a:prstGeom>
            <a:noFill/>
          </p:spPr>
          <p:txBody>
            <a:bodyPr wrap="none" rtlCol="0" anchor="ctr" anchorCtr="0">
              <a:spAutoFit/>
            </a:bodyPr>
            <a:lstStyle/>
            <a:p>
              <a:pPr algn="r"/>
              <a:r>
                <a:rPr lang="en-US" sz="3200" b="1">
                  <a:solidFill>
                    <a:schemeClr val="bg2">
                      <a:alpha val="25000"/>
                    </a:schemeClr>
                  </a:solidFill>
                  <a:latin typeface="Poppins" pitchFamily="2" charset="77"/>
                  <a:ea typeface="League Spartan" charset="0"/>
                  <a:cs typeface="Poppins" pitchFamily="2" charset="77"/>
                </a:rPr>
                <a:t>5</a:t>
              </a:r>
            </a:p>
          </p:txBody>
        </p:sp>
        <p:sp>
          <p:nvSpPr>
            <p:cNvPr id="87" name="TextBox 52">
              <a:extLst>
                <a:ext uri="{FF2B5EF4-FFF2-40B4-BE49-F238E27FC236}">
                  <a16:creationId xmlns:a16="http://schemas.microsoft.com/office/drawing/2014/main" id="{28D63BF0-9964-094B-1956-D1B64D2C16C7}"/>
                </a:ext>
              </a:extLst>
            </p:cNvPr>
            <p:cNvSpPr txBox="1"/>
            <p:nvPr/>
          </p:nvSpPr>
          <p:spPr>
            <a:xfrm>
              <a:off x="4647952" y="3052618"/>
              <a:ext cx="450764" cy="338554"/>
            </a:xfrm>
            <a:prstGeom prst="rect">
              <a:avLst/>
            </a:prstGeom>
            <a:noFill/>
          </p:spPr>
          <p:txBody>
            <a:bodyPr wrap="none" rtlCol="0" anchor="ctr" anchorCtr="0">
              <a:spAutoFit/>
            </a:bodyPr>
            <a:lstStyle/>
            <a:p>
              <a:pPr algn="r"/>
              <a:r>
                <a:rPr lang="en-US" sz="1600" b="1">
                  <a:solidFill>
                    <a:schemeClr val="bg2"/>
                  </a:solidFill>
                  <a:latin typeface="Poppins" pitchFamily="2" charset="77"/>
                  <a:ea typeface="League Spartan" charset="0"/>
                  <a:cs typeface="Poppins" pitchFamily="2" charset="77"/>
                </a:rPr>
                <a:t>05</a:t>
              </a:r>
            </a:p>
          </p:txBody>
        </p:sp>
      </p:grpSp>
      <p:grpSp>
        <p:nvGrpSpPr>
          <p:cNvPr id="140" name="Gruppe 139">
            <a:extLst>
              <a:ext uri="{FF2B5EF4-FFF2-40B4-BE49-F238E27FC236}">
                <a16:creationId xmlns:a16="http://schemas.microsoft.com/office/drawing/2014/main" id="{0DFF9C38-0AF1-AB65-24E9-158FDDF199FB}"/>
              </a:ext>
            </a:extLst>
          </p:cNvPr>
          <p:cNvGrpSpPr/>
          <p:nvPr userDrawn="1"/>
        </p:nvGrpSpPr>
        <p:grpSpPr>
          <a:xfrm>
            <a:off x="4647952" y="3592843"/>
            <a:ext cx="453971" cy="584775"/>
            <a:chOff x="4647952" y="3460825"/>
            <a:chExt cx="453971" cy="584775"/>
          </a:xfrm>
        </p:grpSpPr>
        <p:sp>
          <p:nvSpPr>
            <p:cNvPr id="92" name="TextBox 51">
              <a:extLst>
                <a:ext uri="{FF2B5EF4-FFF2-40B4-BE49-F238E27FC236}">
                  <a16:creationId xmlns:a16="http://schemas.microsoft.com/office/drawing/2014/main" id="{419E15BD-CC08-9598-EAAA-37A306E0D057}"/>
                </a:ext>
              </a:extLst>
            </p:cNvPr>
            <p:cNvSpPr txBox="1"/>
            <p:nvPr/>
          </p:nvSpPr>
          <p:spPr>
            <a:xfrm>
              <a:off x="4647952" y="3460825"/>
              <a:ext cx="445956" cy="584775"/>
            </a:xfrm>
            <a:prstGeom prst="rect">
              <a:avLst/>
            </a:prstGeom>
            <a:noFill/>
          </p:spPr>
          <p:txBody>
            <a:bodyPr wrap="none" rtlCol="0" anchor="ctr" anchorCtr="0">
              <a:spAutoFit/>
            </a:bodyPr>
            <a:lstStyle/>
            <a:p>
              <a:pPr algn="r"/>
              <a:r>
                <a:rPr lang="en-US" sz="3200" b="1">
                  <a:solidFill>
                    <a:schemeClr val="bg2">
                      <a:alpha val="25000"/>
                    </a:schemeClr>
                  </a:solidFill>
                  <a:latin typeface="Poppins" pitchFamily="2" charset="77"/>
                  <a:ea typeface="League Spartan" charset="0"/>
                  <a:cs typeface="Poppins" pitchFamily="2" charset="77"/>
                </a:rPr>
                <a:t>6</a:t>
              </a:r>
            </a:p>
          </p:txBody>
        </p:sp>
        <p:sp>
          <p:nvSpPr>
            <p:cNvPr id="93" name="TextBox 52">
              <a:extLst>
                <a:ext uri="{FF2B5EF4-FFF2-40B4-BE49-F238E27FC236}">
                  <a16:creationId xmlns:a16="http://schemas.microsoft.com/office/drawing/2014/main" id="{5B4B23B9-03D5-56A7-FC81-0C0C78E1DBB9}"/>
                </a:ext>
              </a:extLst>
            </p:cNvPr>
            <p:cNvSpPr txBox="1"/>
            <p:nvPr/>
          </p:nvSpPr>
          <p:spPr>
            <a:xfrm>
              <a:off x="4652761" y="3583936"/>
              <a:ext cx="449162" cy="338554"/>
            </a:xfrm>
            <a:prstGeom prst="rect">
              <a:avLst/>
            </a:prstGeom>
            <a:noFill/>
          </p:spPr>
          <p:txBody>
            <a:bodyPr wrap="none" rtlCol="0" anchor="ctr" anchorCtr="0">
              <a:spAutoFit/>
            </a:bodyPr>
            <a:lstStyle/>
            <a:p>
              <a:pPr algn="r"/>
              <a:r>
                <a:rPr lang="en-US" sz="1600" b="1">
                  <a:solidFill>
                    <a:schemeClr val="bg2"/>
                  </a:solidFill>
                  <a:latin typeface="Poppins" pitchFamily="2" charset="77"/>
                  <a:ea typeface="League Spartan" charset="0"/>
                  <a:cs typeface="Poppins" pitchFamily="2" charset="77"/>
                </a:rPr>
                <a:t>06</a:t>
              </a:r>
            </a:p>
          </p:txBody>
        </p:sp>
      </p:grpSp>
      <p:grpSp>
        <p:nvGrpSpPr>
          <p:cNvPr id="141" name="Gruppe 140">
            <a:extLst>
              <a:ext uri="{FF2B5EF4-FFF2-40B4-BE49-F238E27FC236}">
                <a16:creationId xmlns:a16="http://schemas.microsoft.com/office/drawing/2014/main" id="{CD392F3E-C16E-BD86-D082-038C1D6FC2FF}"/>
              </a:ext>
            </a:extLst>
          </p:cNvPr>
          <p:cNvGrpSpPr/>
          <p:nvPr userDrawn="1"/>
        </p:nvGrpSpPr>
        <p:grpSpPr>
          <a:xfrm>
            <a:off x="4659974" y="4156507"/>
            <a:ext cx="426720" cy="584775"/>
            <a:chOff x="4659974" y="3937620"/>
            <a:chExt cx="426720" cy="584775"/>
          </a:xfrm>
        </p:grpSpPr>
        <p:sp>
          <p:nvSpPr>
            <p:cNvPr id="98" name="TextBox 51">
              <a:extLst>
                <a:ext uri="{FF2B5EF4-FFF2-40B4-BE49-F238E27FC236}">
                  <a16:creationId xmlns:a16="http://schemas.microsoft.com/office/drawing/2014/main" id="{5A974781-084B-D389-A7FE-E328F5E1E72F}"/>
                </a:ext>
              </a:extLst>
            </p:cNvPr>
            <p:cNvSpPr txBox="1"/>
            <p:nvPr/>
          </p:nvSpPr>
          <p:spPr>
            <a:xfrm>
              <a:off x="4671195" y="3937620"/>
              <a:ext cx="404278" cy="584775"/>
            </a:xfrm>
            <a:prstGeom prst="rect">
              <a:avLst/>
            </a:prstGeom>
            <a:noFill/>
          </p:spPr>
          <p:txBody>
            <a:bodyPr wrap="none" rtlCol="0" anchor="ctr" anchorCtr="0">
              <a:spAutoFit/>
            </a:bodyPr>
            <a:lstStyle/>
            <a:p>
              <a:pPr algn="r"/>
              <a:r>
                <a:rPr lang="en-US" sz="3200" b="1">
                  <a:solidFill>
                    <a:schemeClr val="bg2">
                      <a:alpha val="25000"/>
                    </a:schemeClr>
                  </a:solidFill>
                  <a:latin typeface="Poppins" pitchFamily="2" charset="77"/>
                  <a:ea typeface="League Spartan" charset="0"/>
                  <a:cs typeface="Poppins" pitchFamily="2" charset="77"/>
                </a:rPr>
                <a:t>7</a:t>
              </a:r>
            </a:p>
          </p:txBody>
        </p:sp>
        <p:sp>
          <p:nvSpPr>
            <p:cNvPr id="99" name="TextBox 52">
              <a:extLst>
                <a:ext uri="{FF2B5EF4-FFF2-40B4-BE49-F238E27FC236}">
                  <a16:creationId xmlns:a16="http://schemas.microsoft.com/office/drawing/2014/main" id="{62387435-CEC5-D6F0-9022-67AFA056EA96}"/>
                </a:ext>
              </a:extLst>
            </p:cNvPr>
            <p:cNvSpPr txBox="1"/>
            <p:nvPr/>
          </p:nvSpPr>
          <p:spPr>
            <a:xfrm>
              <a:off x="4659974" y="4060730"/>
              <a:ext cx="426720" cy="338554"/>
            </a:xfrm>
            <a:prstGeom prst="rect">
              <a:avLst/>
            </a:prstGeom>
            <a:noFill/>
          </p:spPr>
          <p:txBody>
            <a:bodyPr wrap="none" rtlCol="0" anchor="ctr" anchorCtr="0">
              <a:spAutoFit/>
            </a:bodyPr>
            <a:lstStyle/>
            <a:p>
              <a:pPr algn="r"/>
              <a:r>
                <a:rPr lang="en-US" sz="1600" b="1">
                  <a:solidFill>
                    <a:schemeClr val="bg2"/>
                  </a:solidFill>
                  <a:latin typeface="Poppins" pitchFamily="2" charset="77"/>
                  <a:ea typeface="League Spartan" charset="0"/>
                  <a:cs typeface="Poppins" pitchFamily="2" charset="77"/>
                </a:rPr>
                <a:t>07</a:t>
              </a:r>
            </a:p>
          </p:txBody>
        </p:sp>
      </p:grpSp>
      <p:grpSp>
        <p:nvGrpSpPr>
          <p:cNvPr id="142" name="Gruppe 141">
            <a:extLst>
              <a:ext uri="{FF2B5EF4-FFF2-40B4-BE49-F238E27FC236}">
                <a16:creationId xmlns:a16="http://schemas.microsoft.com/office/drawing/2014/main" id="{C98C3334-2BDE-A35D-7D06-41F7827ACCA7}"/>
              </a:ext>
            </a:extLst>
          </p:cNvPr>
          <p:cNvGrpSpPr/>
          <p:nvPr userDrawn="1"/>
        </p:nvGrpSpPr>
        <p:grpSpPr>
          <a:xfrm>
            <a:off x="4647952" y="4720168"/>
            <a:ext cx="450765" cy="584775"/>
            <a:chOff x="4647952" y="4441676"/>
            <a:chExt cx="450765" cy="584775"/>
          </a:xfrm>
        </p:grpSpPr>
        <p:sp>
          <p:nvSpPr>
            <p:cNvPr id="103" name="TextBox 51">
              <a:extLst>
                <a:ext uri="{FF2B5EF4-FFF2-40B4-BE49-F238E27FC236}">
                  <a16:creationId xmlns:a16="http://schemas.microsoft.com/office/drawing/2014/main" id="{6980ADB1-C5CC-1309-196A-814E4F5E8E59}"/>
                </a:ext>
              </a:extLst>
            </p:cNvPr>
            <p:cNvSpPr txBox="1"/>
            <p:nvPr/>
          </p:nvSpPr>
          <p:spPr>
            <a:xfrm>
              <a:off x="4647952" y="4441676"/>
              <a:ext cx="450765" cy="584775"/>
            </a:xfrm>
            <a:prstGeom prst="rect">
              <a:avLst/>
            </a:prstGeom>
            <a:noFill/>
          </p:spPr>
          <p:txBody>
            <a:bodyPr wrap="none" rtlCol="0" anchor="ctr" anchorCtr="0">
              <a:spAutoFit/>
            </a:bodyPr>
            <a:lstStyle/>
            <a:p>
              <a:pPr algn="r"/>
              <a:r>
                <a:rPr lang="en-US" sz="3200" b="1">
                  <a:solidFill>
                    <a:schemeClr val="bg2">
                      <a:alpha val="25000"/>
                    </a:schemeClr>
                  </a:solidFill>
                  <a:latin typeface="Poppins" pitchFamily="2" charset="77"/>
                  <a:ea typeface="League Spartan" charset="0"/>
                  <a:cs typeface="Poppins" pitchFamily="2" charset="77"/>
                </a:rPr>
                <a:t>8</a:t>
              </a:r>
            </a:p>
          </p:txBody>
        </p:sp>
        <p:sp>
          <p:nvSpPr>
            <p:cNvPr id="104" name="TextBox 52">
              <a:extLst>
                <a:ext uri="{FF2B5EF4-FFF2-40B4-BE49-F238E27FC236}">
                  <a16:creationId xmlns:a16="http://schemas.microsoft.com/office/drawing/2014/main" id="{782EFD69-4F37-32A2-58E6-DF971EAB5843}"/>
                </a:ext>
              </a:extLst>
            </p:cNvPr>
            <p:cNvSpPr txBox="1"/>
            <p:nvPr/>
          </p:nvSpPr>
          <p:spPr>
            <a:xfrm>
              <a:off x="4647952" y="4564786"/>
              <a:ext cx="450764" cy="338554"/>
            </a:xfrm>
            <a:prstGeom prst="rect">
              <a:avLst/>
            </a:prstGeom>
            <a:noFill/>
          </p:spPr>
          <p:txBody>
            <a:bodyPr wrap="none" rtlCol="0" anchor="ctr" anchorCtr="0">
              <a:spAutoFit/>
            </a:bodyPr>
            <a:lstStyle/>
            <a:p>
              <a:pPr algn="r"/>
              <a:r>
                <a:rPr lang="en-US" sz="1600" b="1">
                  <a:solidFill>
                    <a:schemeClr val="bg2"/>
                  </a:solidFill>
                  <a:latin typeface="Poppins" pitchFamily="2" charset="77"/>
                  <a:ea typeface="League Spartan" charset="0"/>
                  <a:cs typeface="Poppins" pitchFamily="2" charset="77"/>
                </a:rPr>
                <a:t>08</a:t>
              </a:r>
            </a:p>
          </p:txBody>
        </p:sp>
      </p:grpSp>
      <p:sp>
        <p:nvSpPr>
          <p:cNvPr id="110" name="Pladsholder til tekst 109">
            <a:extLst>
              <a:ext uri="{FF2B5EF4-FFF2-40B4-BE49-F238E27FC236}">
                <a16:creationId xmlns:a16="http://schemas.microsoft.com/office/drawing/2014/main" id="{0FA93CBA-50E5-4331-710B-6B8CDA5AD29E}"/>
              </a:ext>
            </a:extLst>
          </p:cNvPr>
          <p:cNvSpPr>
            <a:spLocks noGrp="1"/>
          </p:cNvSpPr>
          <p:nvPr>
            <p:ph type="body" sz="quarter" idx="10" hasCustomPrompt="1"/>
          </p:nvPr>
        </p:nvSpPr>
        <p:spPr>
          <a:xfrm>
            <a:off x="5070108" y="841276"/>
            <a:ext cx="2209800" cy="236537"/>
          </a:xfrm>
          <a:prstGeom prst="rect">
            <a:avLst/>
          </a:prstGeom>
        </p:spPr>
        <p:txBody>
          <a:bodyPr/>
          <a:lstStyle>
            <a:lvl1pPr marL="0" indent="0">
              <a:buNone/>
              <a:defRPr sz="1200">
                <a:solidFill>
                  <a:schemeClr val="bg2"/>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12" name="Pladsholder til tekst 111">
            <a:extLst>
              <a:ext uri="{FF2B5EF4-FFF2-40B4-BE49-F238E27FC236}">
                <a16:creationId xmlns:a16="http://schemas.microsoft.com/office/drawing/2014/main" id="{6B5D1868-4169-4DC4-7119-199131361EFB}"/>
              </a:ext>
            </a:extLst>
          </p:cNvPr>
          <p:cNvSpPr>
            <a:spLocks noGrp="1"/>
          </p:cNvSpPr>
          <p:nvPr>
            <p:ph type="body" sz="quarter" idx="11" hasCustomPrompt="1"/>
          </p:nvPr>
        </p:nvSpPr>
        <p:spPr>
          <a:xfrm>
            <a:off x="5070108" y="1077813"/>
            <a:ext cx="2209800" cy="192088"/>
          </a:xfrm>
          <a:prstGeom prst="rect">
            <a:avLst/>
          </a:prstGeom>
        </p:spPr>
        <p:txBody>
          <a:bodyPr/>
          <a:lstStyle>
            <a:lvl1pPr marL="0" indent="0">
              <a:buNone/>
              <a:defRPr sz="1100">
                <a:solidFill>
                  <a:schemeClr val="bg2"/>
                </a:solidFill>
              </a:defRPr>
            </a:lvl1pPr>
          </a:lstStyle>
          <a:p>
            <a:pPr lvl="0"/>
            <a:r>
              <a:rPr lang="da-DK"/>
              <a:t>Side XX</a:t>
            </a:r>
          </a:p>
        </p:txBody>
      </p:sp>
      <p:sp>
        <p:nvSpPr>
          <p:cNvPr id="143" name="Pladsholder til tekst 109">
            <a:extLst>
              <a:ext uri="{FF2B5EF4-FFF2-40B4-BE49-F238E27FC236}">
                <a16:creationId xmlns:a16="http://schemas.microsoft.com/office/drawing/2014/main" id="{CB89EFDA-D705-10CC-50E4-9C7316DA1705}"/>
              </a:ext>
            </a:extLst>
          </p:cNvPr>
          <p:cNvSpPr>
            <a:spLocks noGrp="1"/>
          </p:cNvSpPr>
          <p:nvPr>
            <p:ph type="body" sz="quarter" idx="12" hasCustomPrompt="1"/>
          </p:nvPr>
        </p:nvSpPr>
        <p:spPr>
          <a:xfrm>
            <a:off x="5070108" y="1393011"/>
            <a:ext cx="2209800" cy="236537"/>
          </a:xfrm>
          <a:prstGeom prst="rect">
            <a:avLst/>
          </a:prstGeom>
        </p:spPr>
        <p:txBody>
          <a:bodyPr/>
          <a:lstStyle>
            <a:lvl1pPr marL="0" indent="0">
              <a:buNone/>
              <a:defRPr sz="1200">
                <a:solidFill>
                  <a:schemeClr val="bg2"/>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44" name="Pladsholder til tekst 111">
            <a:extLst>
              <a:ext uri="{FF2B5EF4-FFF2-40B4-BE49-F238E27FC236}">
                <a16:creationId xmlns:a16="http://schemas.microsoft.com/office/drawing/2014/main" id="{D8EA2F35-6824-A564-2BE2-CF3DD4A2478B}"/>
              </a:ext>
            </a:extLst>
          </p:cNvPr>
          <p:cNvSpPr>
            <a:spLocks noGrp="1"/>
          </p:cNvSpPr>
          <p:nvPr>
            <p:ph type="body" sz="quarter" idx="13" hasCustomPrompt="1"/>
          </p:nvPr>
        </p:nvSpPr>
        <p:spPr>
          <a:xfrm>
            <a:off x="5070108" y="1629548"/>
            <a:ext cx="2209800" cy="192088"/>
          </a:xfrm>
          <a:prstGeom prst="rect">
            <a:avLst/>
          </a:prstGeom>
        </p:spPr>
        <p:txBody>
          <a:bodyPr/>
          <a:lstStyle>
            <a:lvl1pPr marL="0" indent="0">
              <a:buNone/>
              <a:defRPr sz="1100">
                <a:solidFill>
                  <a:schemeClr val="bg2"/>
                </a:solidFill>
              </a:defRPr>
            </a:lvl1pPr>
          </a:lstStyle>
          <a:p>
            <a:pPr lvl="0"/>
            <a:r>
              <a:rPr lang="da-DK"/>
              <a:t>Side XX</a:t>
            </a:r>
          </a:p>
        </p:txBody>
      </p:sp>
      <p:sp>
        <p:nvSpPr>
          <p:cNvPr id="147" name="Pladsholder til tekst 109">
            <a:extLst>
              <a:ext uri="{FF2B5EF4-FFF2-40B4-BE49-F238E27FC236}">
                <a16:creationId xmlns:a16="http://schemas.microsoft.com/office/drawing/2014/main" id="{2429DDAC-966F-4EB9-EF2E-6E1812455C41}"/>
              </a:ext>
            </a:extLst>
          </p:cNvPr>
          <p:cNvSpPr>
            <a:spLocks noGrp="1"/>
          </p:cNvSpPr>
          <p:nvPr>
            <p:ph type="body" sz="quarter" idx="14" hasCustomPrompt="1"/>
          </p:nvPr>
        </p:nvSpPr>
        <p:spPr>
          <a:xfrm>
            <a:off x="5070108" y="1950719"/>
            <a:ext cx="2209800" cy="236537"/>
          </a:xfrm>
          <a:prstGeom prst="rect">
            <a:avLst/>
          </a:prstGeom>
        </p:spPr>
        <p:txBody>
          <a:bodyPr/>
          <a:lstStyle>
            <a:lvl1pPr marL="0" indent="0">
              <a:buNone/>
              <a:defRPr sz="1200">
                <a:solidFill>
                  <a:schemeClr val="bg2"/>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48" name="Pladsholder til tekst 111">
            <a:extLst>
              <a:ext uri="{FF2B5EF4-FFF2-40B4-BE49-F238E27FC236}">
                <a16:creationId xmlns:a16="http://schemas.microsoft.com/office/drawing/2014/main" id="{52FA53CA-B1CF-D58D-5C4C-790C17F471B0}"/>
              </a:ext>
            </a:extLst>
          </p:cNvPr>
          <p:cNvSpPr>
            <a:spLocks noGrp="1"/>
          </p:cNvSpPr>
          <p:nvPr>
            <p:ph type="body" sz="quarter" idx="15" hasCustomPrompt="1"/>
          </p:nvPr>
        </p:nvSpPr>
        <p:spPr>
          <a:xfrm>
            <a:off x="5070108" y="2187256"/>
            <a:ext cx="2209800" cy="192088"/>
          </a:xfrm>
          <a:prstGeom prst="rect">
            <a:avLst/>
          </a:prstGeom>
        </p:spPr>
        <p:txBody>
          <a:bodyPr/>
          <a:lstStyle>
            <a:lvl1pPr marL="0" indent="0">
              <a:buNone/>
              <a:defRPr sz="1100">
                <a:solidFill>
                  <a:schemeClr val="bg2"/>
                </a:solidFill>
              </a:defRPr>
            </a:lvl1pPr>
          </a:lstStyle>
          <a:p>
            <a:pPr lvl="0"/>
            <a:r>
              <a:rPr lang="da-DK"/>
              <a:t>Side XX</a:t>
            </a:r>
          </a:p>
        </p:txBody>
      </p:sp>
      <p:sp>
        <p:nvSpPr>
          <p:cNvPr id="149" name="Pladsholder til tekst 109">
            <a:extLst>
              <a:ext uri="{FF2B5EF4-FFF2-40B4-BE49-F238E27FC236}">
                <a16:creationId xmlns:a16="http://schemas.microsoft.com/office/drawing/2014/main" id="{654496F4-73BF-5699-2315-50DC2C0CDC19}"/>
              </a:ext>
            </a:extLst>
          </p:cNvPr>
          <p:cNvSpPr>
            <a:spLocks noGrp="1"/>
          </p:cNvSpPr>
          <p:nvPr>
            <p:ph type="body" sz="quarter" idx="16" hasCustomPrompt="1"/>
          </p:nvPr>
        </p:nvSpPr>
        <p:spPr>
          <a:xfrm>
            <a:off x="5070108" y="2490984"/>
            <a:ext cx="2209800" cy="236537"/>
          </a:xfrm>
          <a:prstGeom prst="rect">
            <a:avLst/>
          </a:prstGeom>
        </p:spPr>
        <p:txBody>
          <a:bodyPr/>
          <a:lstStyle>
            <a:lvl1pPr marL="0" indent="0">
              <a:buNone/>
              <a:defRPr sz="1200">
                <a:solidFill>
                  <a:schemeClr val="bg2"/>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50" name="Pladsholder til tekst 111">
            <a:extLst>
              <a:ext uri="{FF2B5EF4-FFF2-40B4-BE49-F238E27FC236}">
                <a16:creationId xmlns:a16="http://schemas.microsoft.com/office/drawing/2014/main" id="{5BB8DC9E-A298-58EE-2EA4-11C42B799A47}"/>
              </a:ext>
            </a:extLst>
          </p:cNvPr>
          <p:cNvSpPr>
            <a:spLocks noGrp="1"/>
          </p:cNvSpPr>
          <p:nvPr>
            <p:ph type="body" sz="quarter" idx="17" hasCustomPrompt="1"/>
          </p:nvPr>
        </p:nvSpPr>
        <p:spPr>
          <a:xfrm>
            <a:off x="5070108" y="2727521"/>
            <a:ext cx="2209800" cy="192088"/>
          </a:xfrm>
          <a:prstGeom prst="rect">
            <a:avLst/>
          </a:prstGeom>
        </p:spPr>
        <p:txBody>
          <a:bodyPr/>
          <a:lstStyle>
            <a:lvl1pPr marL="0" indent="0">
              <a:buNone/>
              <a:defRPr sz="1100">
                <a:solidFill>
                  <a:schemeClr val="bg2"/>
                </a:solidFill>
              </a:defRPr>
            </a:lvl1pPr>
          </a:lstStyle>
          <a:p>
            <a:pPr lvl="0"/>
            <a:r>
              <a:rPr lang="da-DK"/>
              <a:t>Side XX</a:t>
            </a:r>
          </a:p>
        </p:txBody>
      </p:sp>
      <p:sp>
        <p:nvSpPr>
          <p:cNvPr id="151" name="Pladsholder til tekst 109">
            <a:extLst>
              <a:ext uri="{FF2B5EF4-FFF2-40B4-BE49-F238E27FC236}">
                <a16:creationId xmlns:a16="http://schemas.microsoft.com/office/drawing/2014/main" id="{2824B185-511E-16CB-F82B-0CDED4AB6F26}"/>
              </a:ext>
            </a:extLst>
          </p:cNvPr>
          <p:cNvSpPr>
            <a:spLocks noGrp="1"/>
          </p:cNvSpPr>
          <p:nvPr>
            <p:ph type="body" sz="quarter" idx="18" hasCustomPrompt="1"/>
          </p:nvPr>
        </p:nvSpPr>
        <p:spPr>
          <a:xfrm>
            <a:off x="5070108" y="3073524"/>
            <a:ext cx="2209800" cy="236537"/>
          </a:xfrm>
          <a:prstGeom prst="rect">
            <a:avLst/>
          </a:prstGeom>
        </p:spPr>
        <p:txBody>
          <a:bodyPr/>
          <a:lstStyle>
            <a:lvl1pPr marL="0" indent="0">
              <a:buNone/>
              <a:defRPr sz="1200">
                <a:solidFill>
                  <a:schemeClr val="bg2"/>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52" name="Pladsholder til tekst 111">
            <a:extLst>
              <a:ext uri="{FF2B5EF4-FFF2-40B4-BE49-F238E27FC236}">
                <a16:creationId xmlns:a16="http://schemas.microsoft.com/office/drawing/2014/main" id="{E675F94E-28B4-72A5-FC78-BBE0E18CFE71}"/>
              </a:ext>
            </a:extLst>
          </p:cNvPr>
          <p:cNvSpPr>
            <a:spLocks noGrp="1"/>
          </p:cNvSpPr>
          <p:nvPr>
            <p:ph type="body" sz="quarter" idx="19" hasCustomPrompt="1"/>
          </p:nvPr>
        </p:nvSpPr>
        <p:spPr>
          <a:xfrm>
            <a:off x="5070108" y="3310061"/>
            <a:ext cx="2209800" cy="192088"/>
          </a:xfrm>
          <a:prstGeom prst="rect">
            <a:avLst/>
          </a:prstGeom>
        </p:spPr>
        <p:txBody>
          <a:bodyPr/>
          <a:lstStyle>
            <a:lvl1pPr marL="0" indent="0">
              <a:buNone/>
              <a:defRPr sz="1100">
                <a:solidFill>
                  <a:schemeClr val="bg2"/>
                </a:solidFill>
              </a:defRPr>
            </a:lvl1pPr>
          </a:lstStyle>
          <a:p>
            <a:pPr lvl="0"/>
            <a:r>
              <a:rPr lang="da-DK"/>
              <a:t>Side XX</a:t>
            </a:r>
          </a:p>
        </p:txBody>
      </p:sp>
      <p:sp>
        <p:nvSpPr>
          <p:cNvPr id="153" name="Pladsholder til tekst 109">
            <a:extLst>
              <a:ext uri="{FF2B5EF4-FFF2-40B4-BE49-F238E27FC236}">
                <a16:creationId xmlns:a16="http://schemas.microsoft.com/office/drawing/2014/main" id="{30E179BE-527C-99B2-B6B3-CD76C05A90F1}"/>
              </a:ext>
            </a:extLst>
          </p:cNvPr>
          <p:cNvSpPr>
            <a:spLocks noGrp="1"/>
          </p:cNvSpPr>
          <p:nvPr>
            <p:ph type="body" sz="quarter" idx="20" hasCustomPrompt="1"/>
          </p:nvPr>
        </p:nvSpPr>
        <p:spPr>
          <a:xfrm>
            <a:off x="5070108" y="3678046"/>
            <a:ext cx="2209800" cy="236537"/>
          </a:xfrm>
          <a:prstGeom prst="rect">
            <a:avLst/>
          </a:prstGeom>
        </p:spPr>
        <p:txBody>
          <a:bodyPr/>
          <a:lstStyle>
            <a:lvl1pPr marL="0" indent="0">
              <a:buNone/>
              <a:defRPr sz="1200">
                <a:solidFill>
                  <a:schemeClr val="bg2"/>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54" name="Pladsholder til tekst 111">
            <a:extLst>
              <a:ext uri="{FF2B5EF4-FFF2-40B4-BE49-F238E27FC236}">
                <a16:creationId xmlns:a16="http://schemas.microsoft.com/office/drawing/2014/main" id="{BFFA2AA2-E8CE-F99A-97B5-DC2D93AE32D7}"/>
              </a:ext>
            </a:extLst>
          </p:cNvPr>
          <p:cNvSpPr>
            <a:spLocks noGrp="1"/>
          </p:cNvSpPr>
          <p:nvPr>
            <p:ph type="body" sz="quarter" idx="21" hasCustomPrompt="1"/>
          </p:nvPr>
        </p:nvSpPr>
        <p:spPr>
          <a:xfrm>
            <a:off x="5070108" y="3914583"/>
            <a:ext cx="2209800" cy="192088"/>
          </a:xfrm>
          <a:prstGeom prst="rect">
            <a:avLst/>
          </a:prstGeom>
        </p:spPr>
        <p:txBody>
          <a:bodyPr/>
          <a:lstStyle>
            <a:lvl1pPr marL="0" indent="0">
              <a:buNone/>
              <a:defRPr sz="1100">
                <a:solidFill>
                  <a:schemeClr val="bg2"/>
                </a:solidFill>
              </a:defRPr>
            </a:lvl1pPr>
          </a:lstStyle>
          <a:p>
            <a:pPr lvl="0"/>
            <a:r>
              <a:rPr lang="da-DK"/>
              <a:t>Side XX</a:t>
            </a:r>
          </a:p>
        </p:txBody>
      </p:sp>
      <p:sp>
        <p:nvSpPr>
          <p:cNvPr id="155" name="Pladsholder til tekst 109">
            <a:extLst>
              <a:ext uri="{FF2B5EF4-FFF2-40B4-BE49-F238E27FC236}">
                <a16:creationId xmlns:a16="http://schemas.microsoft.com/office/drawing/2014/main" id="{F5E5DA1B-1895-935D-1C11-0FB5D719D8A6}"/>
              </a:ext>
            </a:extLst>
          </p:cNvPr>
          <p:cNvSpPr>
            <a:spLocks noGrp="1"/>
          </p:cNvSpPr>
          <p:nvPr>
            <p:ph type="body" sz="quarter" idx="22" hasCustomPrompt="1"/>
          </p:nvPr>
        </p:nvSpPr>
        <p:spPr>
          <a:xfrm>
            <a:off x="5070108" y="4235754"/>
            <a:ext cx="2209800" cy="236537"/>
          </a:xfrm>
          <a:prstGeom prst="rect">
            <a:avLst/>
          </a:prstGeom>
        </p:spPr>
        <p:txBody>
          <a:bodyPr/>
          <a:lstStyle>
            <a:lvl1pPr marL="0" indent="0">
              <a:buNone/>
              <a:defRPr sz="1200">
                <a:solidFill>
                  <a:schemeClr val="bg2"/>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56" name="Pladsholder til tekst 111">
            <a:extLst>
              <a:ext uri="{FF2B5EF4-FFF2-40B4-BE49-F238E27FC236}">
                <a16:creationId xmlns:a16="http://schemas.microsoft.com/office/drawing/2014/main" id="{66A9240B-A894-CBC9-9F7F-AF5B9639A5FA}"/>
              </a:ext>
            </a:extLst>
          </p:cNvPr>
          <p:cNvSpPr>
            <a:spLocks noGrp="1"/>
          </p:cNvSpPr>
          <p:nvPr>
            <p:ph type="body" sz="quarter" idx="23" hasCustomPrompt="1"/>
          </p:nvPr>
        </p:nvSpPr>
        <p:spPr>
          <a:xfrm>
            <a:off x="5070108" y="4472291"/>
            <a:ext cx="2209800" cy="192088"/>
          </a:xfrm>
          <a:prstGeom prst="rect">
            <a:avLst/>
          </a:prstGeom>
        </p:spPr>
        <p:txBody>
          <a:bodyPr/>
          <a:lstStyle>
            <a:lvl1pPr marL="0" indent="0">
              <a:buNone/>
              <a:defRPr sz="1100">
                <a:solidFill>
                  <a:schemeClr val="bg2"/>
                </a:solidFill>
              </a:defRPr>
            </a:lvl1pPr>
          </a:lstStyle>
          <a:p>
            <a:pPr lvl="0"/>
            <a:r>
              <a:rPr lang="da-DK"/>
              <a:t>Side XX</a:t>
            </a:r>
          </a:p>
        </p:txBody>
      </p:sp>
      <p:sp>
        <p:nvSpPr>
          <p:cNvPr id="157" name="Pladsholder til tekst 109">
            <a:extLst>
              <a:ext uri="{FF2B5EF4-FFF2-40B4-BE49-F238E27FC236}">
                <a16:creationId xmlns:a16="http://schemas.microsoft.com/office/drawing/2014/main" id="{C6FE1696-901A-FBF1-B480-69DC2274361C}"/>
              </a:ext>
            </a:extLst>
          </p:cNvPr>
          <p:cNvSpPr>
            <a:spLocks noGrp="1"/>
          </p:cNvSpPr>
          <p:nvPr>
            <p:ph type="body" sz="quarter" idx="24" hasCustomPrompt="1"/>
          </p:nvPr>
        </p:nvSpPr>
        <p:spPr>
          <a:xfrm>
            <a:off x="5070108" y="4776019"/>
            <a:ext cx="2209800" cy="236537"/>
          </a:xfrm>
          <a:prstGeom prst="rect">
            <a:avLst/>
          </a:prstGeom>
        </p:spPr>
        <p:txBody>
          <a:bodyPr/>
          <a:lstStyle>
            <a:lvl1pPr marL="0" indent="0">
              <a:buNone/>
              <a:defRPr sz="1200">
                <a:solidFill>
                  <a:schemeClr val="bg2"/>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58" name="Pladsholder til tekst 111">
            <a:extLst>
              <a:ext uri="{FF2B5EF4-FFF2-40B4-BE49-F238E27FC236}">
                <a16:creationId xmlns:a16="http://schemas.microsoft.com/office/drawing/2014/main" id="{D1D3C594-4FAD-C4BD-0248-9204B083EA64}"/>
              </a:ext>
            </a:extLst>
          </p:cNvPr>
          <p:cNvSpPr>
            <a:spLocks noGrp="1"/>
          </p:cNvSpPr>
          <p:nvPr>
            <p:ph type="body" sz="quarter" idx="25" hasCustomPrompt="1"/>
          </p:nvPr>
        </p:nvSpPr>
        <p:spPr>
          <a:xfrm>
            <a:off x="5070108" y="5012556"/>
            <a:ext cx="2209800" cy="192088"/>
          </a:xfrm>
          <a:prstGeom prst="rect">
            <a:avLst/>
          </a:prstGeom>
        </p:spPr>
        <p:txBody>
          <a:bodyPr/>
          <a:lstStyle>
            <a:lvl1pPr marL="0" indent="0">
              <a:buNone/>
              <a:defRPr sz="1100">
                <a:solidFill>
                  <a:schemeClr val="bg2"/>
                </a:solidFill>
              </a:defRPr>
            </a:lvl1pPr>
          </a:lstStyle>
          <a:p>
            <a:pPr lvl="0"/>
            <a:r>
              <a:rPr lang="da-DK"/>
              <a:t>Side XX</a:t>
            </a:r>
          </a:p>
        </p:txBody>
      </p:sp>
    </p:spTree>
    <p:extLst>
      <p:ext uri="{BB962C8B-B14F-4D97-AF65-F5344CB8AC3E}">
        <p14:creationId xmlns:p14="http://schemas.microsoft.com/office/powerpoint/2010/main" val="2818471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oces tabel 7 tri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43FF61-E6C1-8B6D-C773-CFDB9E7042B0}"/>
              </a:ext>
            </a:extLst>
          </p:cNvPr>
          <p:cNvSpPr/>
          <p:nvPr userDrawn="1"/>
        </p:nvSpPr>
        <p:spPr>
          <a:xfrm>
            <a:off x="415127" y="983418"/>
            <a:ext cx="1201932"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1" name="Rounded Rectangle">
            <a:extLst>
              <a:ext uri="{FF2B5EF4-FFF2-40B4-BE49-F238E27FC236}">
                <a16:creationId xmlns:a16="http://schemas.microsoft.com/office/drawing/2014/main" id="{BDE1F30E-297C-16B1-3516-4650A248412E}"/>
              </a:ext>
            </a:extLst>
          </p:cNvPr>
          <p:cNvSpPr/>
          <p:nvPr userDrawn="1"/>
        </p:nvSpPr>
        <p:spPr>
          <a:xfrm>
            <a:off x="424765" y="3746012"/>
            <a:ext cx="1182656"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6" name="Tekstfelt 25">
            <a:extLst>
              <a:ext uri="{FF2B5EF4-FFF2-40B4-BE49-F238E27FC236}">
                <a16:creationId xmlns:a16="http://schemas.microsoft.com/office/drawing/2014/main" id="{F53B89DC-3901-9708-44F8-14073E41DB80}"/>
              </a:ext>
            </a:extLst>
          </p:cNvPr>
          <p:cNvSpPr txBox="1"/>
          <p:nvPr userDrawn="1"/>
        </p:nvSpPr>
        <p:spPr>
          <a:xfrm>
            <a:off x="415126" y="3461094"/>
            <a:ext cx="923955"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00" name="Grafik 30">
            <a:extLst>
              <a:ext uri="{FF2B5EF4-FFF2-40B4-BE49-F238E27FC236}">
                <a16:creationId xmlns:a16="http://schemas.microsoft.com/office/drawing/2014/main" id="{21B97505-09B0-0FAD-05AC-FC1A39795EFA}"/>
              </a:ext>
            </a:extLst>
          </p:cNvPr>
          <p:cNvSpPr/>
          <p:nvPr/>
        </p:nvSpPr>
        <p:spPr>
          <a:xfrm>
            <a:off x="1386160" y="3511146"/>
            <a:ext cx="198050"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59" name="Pladsholder til tekst 51">
            <a:extLst>
              <a:ext uri="{FF2B5EF4-FFF2-40B4-BE49-F238E27FC236}">
                <a16:creationId xmlns:a16="http://schemas.microsoft.com/office/drawing/2014/main" id="{9227C9EE-BF37-EE68-7743-0FD1A331A0AD}"/>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60" name="Pladsholder til tekst 53">
            <a:extLst>
              <a:ext uri="{FF2B5EF4-FFF2-40B4-BE49-F238E27FC236}">
                <a16:creationId xmlns:a16="http://schemas.microsoft.com/office/drawing/2014/main" id="{89010FCE-6A5B-8F6D-1C4C-4684353F802F}"/>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62" name="Pladsholder til tekst 61">
            <a:extLst>
              <a:ext uri="{FF2B5EF4-FFF2-40B4-BE49-F238E27FC236}">
                <a16:creationId xmlns:a16="http://schemas.microsoft.com/office/drawing/2014/main" id="{F1889A0D-FD24-B816-E74A-353D12BD9A3F}"/>
              </a:ext>
            </a:extLst>
          </p:cNvPr>
          <p:cNvSpPr>
            <a:spLocks noGrp="1"/>
          </p:cNvSpPr>
          <p:nvPr>
            <p:ph type="body" sz="quarter" idx="12" hasCustomPrompt="1"/>
          </p:nvPr>
        </p:nvSpPr>
        <p:spPr>
          <a:xfrm>
            <a:off x="420164" y="1833988"/>
            <a:ext cx="1184299" cy="1209675"/>
          </a:xfrm>
          <a:prstGeom prst="rect">
            <a:avLst/>
          </a:prstGeom>
        </p:spPr>
        <p:txBody>
          <a:bodyPr/>
          <a:lstStyle>
            <a:lvl1pPr marL="0" indent="0">
              <a:buNone/>
              <a:defRPr sz="800"/>
            </a:lvl1pPr>
          </a:lstStyle>
          <a:p>
            <a:pPr lvl="0"/>
            <a:r>
              <a:rPr lang="da-DK"/>
              <a:t>Beskriv processen</a:t>
            </a:r>
          </a:p>
        </p:txBody>
      </p:sp>
      <p:sp>
        <p:nvSpPr>
          <p:cNvPr id="68" name="Pladsholder til tekst 61">
            <a:extLst>
              <a:ext uri="{FF2B5EF4-FFF2-40B4-BE49-F238E27FC236}">
                <a16:creationId xmlns:a16="http://schemas.microsoft.com/office/drawing/2014/main" id="{93DC8473-E31B-A4EC-CDAF-693D3DBDCE1A}"/>
              </a:ext>
            </a:extLst>
          </p:cNvPr>
          <p:cNvSpPr>
            <a:spLocks noGrp="1"/>
          </p:cNvSpPr>
          <p:nvPr>
            <p:ph type="body" sz="quarter" idx="18" hasCustomPrompt="1"/>
          </p:nvPr>
        </p:nvSpPr>
        <p:spPr>
          <a:xfrm>
            <a:off x="420164" y="3866238"/>
            <a:ext cx="1196895" cy="1044354"/>
          </a:xfrm>
          <a:prstGeom prst="rect">
            <a:avLst/>
          </a:prstGeom>
        </p:spPr>
        <p:txBody>
          <a:bodyPr/>
          <a:lstStyle>
            <a:lvl1pPr marL="0" indent="0">
              <a:buNone/>
              <a:defRPr sz="800"/>
            </a:lvl1pPr>
          </a:lstStyle>
          <a:p>
            <a:pPr lvl="0"/>
            <a:r>
              <a:rPr lang="da-DK"/>
              <a:t>Beskriv udbytte</a:t>
            </a:r>
          </a:p>
        </p:txBody>
      </p:sp>
      <p:sp>
        <p:nvSpPr>
          <p:cNvPr id="3" name="Pladsholder til tekst 2">
            <a:extLst>
              <a:ext uri="{FF2B5EF4-FFF2-40B4-BE49-F238E27FC236}">
                <a16:creationId xmlns:a16="http://schemas.microsoft.com/office/drawing/2014/main" id="{2A6D822F-CC8B-830B-0F7B-CAF3F7E4384C}"/>
              </a:ext>
            </a:extLst>
          </p:cNvPr>
          <p:cNvSpPr>
            <a:spLocks noGrp="1"/>
          </p:cNvSpPr>
          <p:nvPr>
            <p:ph type="body" sz="quarter" idx="24" hasCustomPrompt="1"/>
          </p:nvPr>
        </p:nvSpPr>
        <p:spPr>
          <a:xfrm>
            <a:off x="424680" y="1416134"/>
            <a:ext cx="1184299"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201" name="Gruppe 200">
            <a:extLst>
              <a:ext uri="{FF2B5EF4-FFF2-40B4-BE49-F238E27FC236}">
                <a16:creationId xmlns:a16="http://schemas.microsoft.com/office/drawing/2014/main" id="{6AE14C2E-AF1A-ABEF-363F-52CC087C5CB8}"/>
              </a:ext>
            </a:extLst>
          </p:cNvPr>
          <p:cNvGrpSpPr/>
          <p:nvPr userDrawn="1"/>
        </p:nvGrpSpPr>
        <p:grpSpPr>
          <a:xfrm>
            <a:off x="368047" y="849971"/>
            <a:ext cx="426575" cy="426575"/>
            <a:chOff x="79892" y="849971"/>
            <a:chExt cx="426575" cy="426575"/>
          </a:xfrm>
        </p:grpSpPr>
        <p:sp>
          <p:nvSpPr>
            <p:cNvPr id="41" name="Ellipse 40">
              <a:extLst>
                <a:ext uri="{FF2B5EF4-FFF2-40B4-BE49-F238E27FC236}">
                  <a16:creationId xmlns:a16="http://schemas.microsoft.com/office/drawing/2014/main" id="{6A8916EC-A6AD-5F36-B5D6-C26217F2AEDC}"/>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42" name="Tekstfelt 41">
              <a:extLst>
                <a:ext uri="{FF2B5EF4-FFF2-40B4-BE49-F238E27FC236}">
                  <a16:creationId xmlns:a16="http://schemas.microsoft.com/office/drawing/2014/main" id="{E71EA426-9439-B77F-868A-E0F965002606}"/>
                </a:ext>
              </a:extLst>
            </p:cNvPr>
            <p:cNvSpPr txBox="1"/>
            <p:nvPr userDrawn="1"/>
          </p:nvSpPr>
          <p:spPr>
            <a:xfrm>
              <a:off x="86203" y="905990"/>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1</a:t>
              </a:r>
            </a:p>
          </p:txBody>
        </p:sp>
      </p:grpSp>
      <p:sp>
        <p:nvSpPr>
          <p:cNvPr id="48" name="Rounded Rectangle">
            <a:extLst>
              <a:ext uri="{FF2B5EF4-FFF2-40B4-BE49-F238E27FC236}">
                <a16:creationId xmlns:a16="http://schemas.microsoft.com/office/drawing/2014/main" id="{7E9514CA-C790-9A73-C754-A410D2174852}"/>
              </a:ext>
            </a:extLst>
          </p:cNvPr>
          <p:cNvSpPr/>
          <p:nvPr userDrawn="1"/>
        </p:nvSpPr>
        <p:spPr>
          <a:xfrm>
            <a:off x="424765" y="1720740"/>
            <a:ext cx="1182656"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02" name="Rektangel 201">
            <a:extLst>
              <a:ext uri="{FF2B5EF4-FFF2-40B4-BE49-F238E27FC236}">
                <a16:creationId xmlns:a16="http://schemas.microsoft.com/office/drawing/2014/main" id="{2A40AF08-3D95-BA89-42AF-46AD3157AA25}"/>
              </a:ext>
            </a:extLst>
          </p:cNvPr>
          <p:cNvSpPr/>
          <p:nvPr userDrawn="1"/>
        </p:nvSpPr>
        <p:spPr>
          <a:xfrm>
            <a:off x="1756304" y="983418"/>
            <a:ext cx="1201932"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03" name="Rounded Rectangle">
            <a:extLst>
              <a:ext uri="{FF2B5EF4-FFF2-40B4-BE49-F238E27FC236}">
                <a16:creationId xmlns:a16="http://schemas.microsoft.com/office/drawing/2014/main" id="{050DCCEB-0D34-42C3-D1A5-E127A3E86C99}"/>
              </a:ext>
            </a:extLst>
          </p:cNvPr>
          <p:cNvSpPr/>
          <p:nvPr userDrawn="1"/>
        </p:nvSpPr>
        <p:spPr>
          <a:xfrm>
            <a:off x="1765942" y="3746012"/>
            <a:ext cx="1182656"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04" name="Tekstfelt 203">
            <a:extLst>
              <a:ext uri="{FF2B5EF4-FFF2-40B4-BE49-F238E27FC236}">
                <a16:creationId xmlns:a16="http://schemas.microsoft.com/office/drawing/2014/main" id="{CAA6898D-53FA-7035-2CC1-841E56936D95}"/>
              </a:ext>
            </a:extLst>
          </p:cNvPr>
          <p:cNvSpPr txBox="1"/>
          <p:nvPr userDrawn="1"/>
        </p:nvSpPr>
        <p:spPr>
          <a:xfrm>
            <a:off x="1756303" y="3461094"/>
            <a:ext cx="923955"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05" name="Grafik 30">
            <a:extLst>
              <a:ext uri="{FF2B5EF4-FFF2-40B4-BE49-F238E27FC236}">
                <a16:creationId xmlns:a16="http://schemas.microsoft.com/office/drawing/2014/main" id="{0FFF9783-2E84-1A38-E222-2B1CB238D450}"/>
              </a:ext>
            </a:extLst>
          </p:cNvPr>
          <p:cNvSpPr/>
          <p:nvPr userDrawn="1"/>
        </p:nvSpPr>
        <p:spPr>
          <a:xfrm>
            <a:off x="2727337" y="3511146"/>
            <a:ext cx="198050"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206" name="Pladsholder til tekst 61">
            <a:extLst>
              <a:ext uri="{FF2B5EF4-FFF2-40B4-BE49-F238E27FC236}">
                <a16:creationId xmlns:a16="http://schemas.microsoft.com/office/drawing/2014/main" id="{9515E70C-AB3C-C932-7EEA-C44AC3F083DC}"/>
              </a:ext>
            </a:extLst>
          </p:cNvPr>
          <p:cNvSpPr>
            <a:spLocks noGrp="1"/>
          </p:cNvSpPr>
          <p:nvPr>
            <p:ph type="body" sz="quarter" idx="25" hasCustomPrompt="1"/>
          </p:nvPr>
        </p:nvSpPr>
        <p:spPr>
          <a:xfrm>
            <a:off x="1761341" y="1833988"/>
            <a:ext cx="1184299" cy="1209675"/>
          </a:xfrm>
          <a:prstGeom prst="rect">
            <a:avLst/>
          </a:prstGeom>
        </p:spPr>
        <p:txBody>
          <a:bodyPr/>
          <a:lstStyle>
            <a:lvl1pPr marL="0" indent="0">
              <a:buNone/>
              <a:defRPr sz="800"/>
            </a:lvl1pPr>
          </a:lstStyle>
          <a:p>
            <a:pPr lvl="0"/>
            <a:r>
              <a:rPr lang="da-DK"/>
              <a:t>Beskriv processen</a:t>
            </a:r>
          </a:p>
        </p:txBody>
      </p:sp>
      <p:sp>
        <p:nvSpPr>
          <p:cNvPr id="207" name="Pladsholder til tekst 61">
            <a:extLst>
              <a:ext uri="{FF2B5EF4-FFF2-40B4-BE49-F238E27FC236}">
                <a16:creationId xmlns:a16="http://schemas.microsoft.com/office/drawing/2014/main" id="{44743BC9-78EA-E930-67E6-CA0FE57022C8}"/>
              </a:ext>
            </a:extLst>
          </p:cNvPr>
          <p:cNvSpPr>
            <a:spLocks noGrp="1"/>
          </p:cNvSpPr>
          <p:nvPr>
            <p:ph type="body" sz="quarter" idx="26" hasCustomPrompt="1"/>
          </p:nvPr>
        </p:nvSpPr>
        <p:spPr>
          <a:xfrm>
            <a:off x="1761341" y="3866238"/>
            <a:ext cx="1196895" cy="1044354"/>
          </a:xfrm>
          <a:prstGeom prst="rect">
            <a:avLst/>
          </a:prstGeom>
        </p:spPr>
        <p:txBody>
          <a:bodyPr/>
          <a:lstStyle>
            <a:lvl1pPr marL="0" indent="0">
              <a:buNone/>
              <a:defRPr sz="800"/>
            </a:lvl1pPr>
          </a:lstStyle>
          <a:p>
            <a:pPr lvl="0"/>
            <a:r>
              <a:rPr lang="da-DK"/>
              <a:t>Beskriv udbytte</a:t>
            </a:r>
          </a:p>
        </p:txBody>
      </p:sp>
      <p:sp>
        <p:nvSpPr>
          <p:cNvPr id="208" name="Pladsholder til tekst 2">
            <a:extLst>
              <a:ext uri="{FF2B5EF4-FFF2-40B4-BE49-F238E27FC236}">
                <a16:creationId xmlns:a16="http://schemas.microsoft.com/office/drawing/2014/main" id="{B60B0E60-5133-D5E0-A360-F751018B861F}"/>
              </a:ext>
            </a:extLst>
          </p:cNvPr>
          <p:cNvSpPr>
            <a:spLocks noGrp="1"/>
          </p:cNvSpPr>
          <p:nvPr>
            <p:ph type="body" sz="quarter" idx="27" hasCustomPrompt="1"/>
          </p:nvPr>
        </p:nvSpPr>
        <p:spPr>
          <a:xfrm>
            <a:off x="1765857" y="1416134"/>
            <a:ext cx="1184299"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209" name="Gruppe 208">
            <a:extLst>
              <a:ext uri="{FF2B5EF4-FFF2-40B4-BE49-F238E27FC236}">
                <a16:creationId xmlns:a16="http://schemas.microsoft.com/office/drawing/2014/main" id="{B7CC7043-E80D-C478-C048-9E4A2C9FCE65}"/>
              </a:ext>
            </a:extLst>
          </p:cNvPr>
          <p:cNvGrpSpPr/>
          <p:nvPr userDrawn="1"/>
        </p:nvGrpSpPr>
        <p:grpSpPr>
          <a:xfrm>
            <a:off x="1709224" y="849971"/>
            <a:ext cx="426575" cy="426575"/>
            <a:chOff x="79892" y="849971"/>
            <a:chExt cx="426575" cy="426575"/>
          </a:xfrm>
        </p:grpSpPr>
        <p:sp>
          <p:nvSpPr>
            <p:cNvPr id="210" name="Ellipse 209">
              <a:extLst>
                <a:ext uri="{FF2B5EF4-FFF2-40B4-BE49-F238E27FC236}">
                  <a16:creationId xmlns:a16="http://schemas.microsoft.com/office/drawing/2014/main" id="{D14841B8-CCEF-3271-34C9-8EBD588D5EC3}"/>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11" name="Tekstfelt 210">
              <a:extLst>
                <a:ext uri="{FF2B5EF4-FFF2-40B4-BE49-F238E27FC236}">
                  <a16:creationId xmlns:a16="http://schemas.microsoft.com/office/drawing/2014/main" id="{65014693-1C95-C34A-5DF8-9D32A06DF19F}"/>
                </a:ext>
              </a:extLst>
            </p:cNvPr>
            <p:cNvSpPr txBox="1"/>
            <p:nvPr userDrawn="1"/>
          </p:nvSpPr>
          <p:spPr>
            <a:xfrm>
              <a:off x="86203" y="905990"/>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2</a:t>
              </a:r>
            </a:p>
          </p:txBody>
        </p:sp>
      </p:grpSp>
      <p:sp>
        <p:nvSpPr>
          <p:cNvPr id="212" name="Rounded Rectangle">
            <a:extLst>
              <a:ext uri="{FF2B5EF4-FFF2-40B4-BE49-F238E27FC236}">
                <a16:creationId xmlns:a16="http://schemas.microsoft.com/office/drawing/2014/main" id="{4BAA00A8-7611-BFCA-014D-0B2EAC506FDB}"/>
              </a:ext>
            </a:extLst>
          </p:cNvPr>
          <p:cNvSpPr/>
          <p:nvPr userDrawn="1"/>
        </p:nvSpPr>
        <p:spPr>
          <a:xfrm>
            <a:off x="1765942" y="1720740"/>
            <a:ext cx="1182656"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13" name="Rektangel 212">
            <a:extLst>
              <a:ext uri="{FF2B5EF4-FFF2-40B4-BE49-F238E27FC236}">
                <a16:creationId xmlns:a16="http://schemas.microsoft.com/office/drawing/2014/main" id="{03306504-D110-DA55-AF41-6547D1AFE3ED}"/>
              </a:ext>
            </a:extLst>
          </p:cNvPr>
          <p:cNvSpPr/>
          <p:nvPr userDrawn="1"/>
        </p:nvSpPr>
        <p:spPr>
          <a:xfrm>
            <a:off x="3097481" y="983418"/>
            <a:ext cx="1201932"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14" name="Rounded Rectangle">
            <a:extLst>
              <a:ext uri="{FF2B5EF4-FFF2-40B4-BE49-F238E27FC236}">
                <a16:creationId xmlns:a16="http://schemas.microsoft.com/office/drawing/2014/main" id="{24AE043B-9B92-2D25-D91B-81029B42894F}"/>
              </a:ext>
            </a:extLst>
          </p:cNvPr>
          <p:cNvSpPr/>
          <p:nvPr userDrawn="1"/>
        </p:nvSpPr>
        <p:spPr>
          <a:xfrm>
            <a:off x="3107119" y="3746012"/>
            <a:ext cx="1182656"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15" name="Tekstfelt 214">
            <a:extLst>
              <a:ext uri="{FF2B5EF4-FFF2-40B4-BE49-F238E27FC236}">
                <a16:creationId xmlns:a16="http://schemas.microsoft.com/office/drawing/2014/main" id="{FFE0ABC0-524A-A534-B193-9F0FA71FD61D}"/>
              </a:ext>
            </a:extLst>
          </p:cNvPr>
          <p:cNvSpPr txBox="1"/>
          <p:nvPr userDrawn="1"/>
        </p:nvSpPr>
        <p:spPr>
          <a:xfrm>
            <a:off x="3097480" y="3461094"/>
            <a:ext cx="923955"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16" name="Grafik 30">
            <a:extLst>
              <a:ext uri="{FF2B5EF4-FFF2-40B4-BE49-F238E27FC236}">
                <a16:creationId xmlns:a16="http://schemas.microsoft.com/office/drawing/2014/main" id="{6F9A243C-5483-8D4C-D08B-5189EBCB23C8}"/>
              </a:ext>
            </a:extLst>
          </p:cNvPr>
          <p:cNvSpPr/>
          <p:nvPr userDrawn="1"/>
        </p:nvSpPr>
        <p:spPr>
          <a:xfrm>
            <a:off x="4068514" y="3511146"/>
            <a:ext cx="198050"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217" name="Pladsholder til tekst 61">
            <a:extLst>
              <a:ext uri="{FF2B5EF4-FFF2-40B4-BE49-F238E27FC236}">
                <a16:creationId xmlns:a16="http://schemas.microsoft.com/office/drawing/2014/main" id="{F8E8A541-F7DD-013A-807B-93F778846B56}"/>
              </a:ext>
            </a:extLst>
          </p:cNvPr>
          <p:cNvSpPr>
            <a:spLocks noGrp="1"/>
          </p:cNvSpPr>
          <p:nvPr>
            <p:ph type="body" sz="quarter" idx="28" hasCustomPrompt="1"/>
          </p:nvPr>
        </p:nvSpPr>
        <p:spPr>
          <a:xfrm>
            <a:off x="3102518" y="1833988"/>
            <a:ext cx="1184299" cy="1209675"/>
          </a:xfrm>
          <a:prstGeom prst="rect">
            <a:avLst/>
          </a:prstGeom>
        </p:spPr>
        <p:txBody>
          <a:bodyPr/>
          <a:lstStyle>
            <a:lvl1pPr marL="0" indent="0">
              <a:buNone/>
              <a:defRPr sz="800"/>
            </a:lvl1pPr>
          </a:lstStyle>
          <a:p>
            <a:pPr lvl="0"/>
            <a:r>
              <a:rPr lang="da-DK"/>
              <a:t>Beskriv processen</a:t>
            </a:r>
          </a:p>
        </p:txBody>
      </p:sp>
      <p:sp>
        <p:nvSpPr>
          <p:cNvPr id="218" name="Pladsholder til tekst 61">
            <a:extLst>
              <a:ext uri="{FF2B5EF4-FFF2-40B4-BE49-F238E27FC236}">
                <a16:creationId xmlns:a16="http://schemas.microsoft.com/office/drawing/2014/main" id="{D86BBD68-288E-50C8-FDB7-7A4632974E5C}"/>
              </a:ext>
            </a:extLst>
          </p:cNvPr>
          <p:cNvSpPr>
            <a:spLocks noGrp="1"/>
          </p:cNvSpPr>
          <p:nvPr>
            <p:ph type="body" sz="quarter" idx="29" hasCustomPrompt="1"/>
          </p:nvPr>
        </p:nvSpPr>
        <p:spPr>
          <a:xfrm>
            <a:off x="3102518" y="3866238"/>
            <a:ext cx="1196895" cy="1044354"/>
          </a:xfrm>
          <a:prstGeom prst="rect">
            <a:avLst/>
          </a:prstGeom>
        </p:spPr>
        <p:txBody>
          <a:bodyPr/>
          <a:lstStyle>
            <a:lvl1pPr marL="0" indent="0">
              <a:buNone/>
              <a:defRPr sz="800"/>
            </a:lvl1pPr>
          </a:lstStyle>
          <a:p>
            <a:pPr lvl="0"/>
            <a:r>
              <a:rPr lang="da-DK"/>
              <a:t>Beskriv udbytte</a:t>
            </a:r>
          </a:p>
        </p:txBody>
      </p:sp>
      <p:sp>
        <p:nvSpPr>
          <p:cNvPr id="219" name="Pladsholder til tekst 2">
            <a:extLst>
              <a:ext uri="{FF2B5EF4-FFF2-40B4-BE49-F238E27FC236}">
                <a16:creationId xmlns:a16="http://schemas.microsoft.com/office/drawing/2014/main" id="{CEBB825F-7FD5-A34D-033F-BEFD73F5D6FC}"/>
              </a:ext>
            </a:extLst>
          </p:cNvPr>
          <p:cNvSpPr>
            <a:spLocks noGrp="1"/>
          </p:cNvSpPr>
          <p:nvPr>
            <p:ph type="body" sz="quarter" idx="30" hasCustomPrompt="1"/>
          </p:nvPr>
        </p:nvSpPr>
        <p:spPr>
          <a:xfrm>
            <a:off x="3107034" y="1416134"/>
            <a:ext cx="1184299"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220" name="Gruppe 219">
            <a:extLst>
              <a:ext uri="{FF2B5EF4-FFF2-40B4-BE49-F238E27FC236}">
                <a16:creationId xmlns:a16="http://schemas.microsoft.com/office/drawing/2014/main" id="{9D5CF003-DC74-DC08-BE61-D457F1D1C9AC}"/>
              </a:ext>
            </a:extLst>
          </p:cNvPr>
          <p:cNvGrpSpPr/>
          <p:nvPr userDrawn="1"/>
        </p:nvGrpSpPr>
        <p:grpSpPr>
          <a:xfrm>
            <a:off x="3050401" y="849971"/>
            <a:ext cx="426575" cy="426575"/>
            <a:chOff x="79892" y="849971"/>
            <a:chExt cx="426575" cy="426575"/>
          </a:xfrm>
        </p:grpSpPr>
        <p:sp>
          <p:nvSpPr>
            <p:cNvPr id="221" name="Ellipse 220">
              <a:extLst>
                <a:ext uri="{FF2B5EF4-FFF2-40B4-BE49-F238E27FC236}">
                  <a16:creationId xmlns:a16="http://schemas.microsoft.com/office/drawing/2014/main" id="{25856423-8800-89B3-1E2B-7E9557B1BBDD}"/>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22" name="Tekstfelt 221">
              <a:extLst>
                <a:ext uri="{FF2B5EF4-FFF2-40B4-BE49-F238E27FC236}">
                  <a16:creationId xmlns:a16="http://schemas.microsoft.com/office/drawing/2014/main" id="{52C282FD-7BD7-84D1-D66C-74D02D6704C8}"/>
                </a:ext>
              </a:extLst>
            </p:cNvPr>
            <p:cNvSpPr txBox="1"/>
            <p:nvPr userDrawn="1"/>
          </p:nvSpPr>
          <p:spPr>
            <a:xfrm>
              <a:off x="86203" y="905990"/>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3</a:t>
              </a:r>
            </a:p>
          </p:txBody>
        </p:sp>
      </p:grpSp>
      <p:sp>
        <p:nvSpPr>
          <p:cNvPr id="223" name="Rounded Rectangle">
            <a:extLst>
              <a:ext uri="{FF2B5EF4-FFF2-40B4-BE49-F238E27FC236}">
                <a16:creationId xmlns:a16="http://schemas.microsoft.com/office/drawing/2014/main" id="{FF8A2E27-74E2-B574-2C58-0ABDC02A3829}"/>
              </a:ext>
            </a:extLst>
          </p:cNvPr>
          <p:cNvSpPr/>
          <p:nvPr userDrawn="1"/>
        </p:nvSpPr>
        <p:spPr>
          <a:xfrm>
            <a:off x="3107119" y="1720740"/>
            <a:ext cx="1182656"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24" name="Rektangel 223">
            <a:extLst>
              <a:ext uri="{FF2B5EF4-FFF2-40B4-BE49-F238E27FC236}">
                <a16:creationId xmlns:a16="http://schemas.microsoft.com/office/drawing/2014/main" id="{F77CBEA7-815B-1DE8-F4C2-F65567DE7AF7}"/>
              </a:ext>
            </a:extLst>
          </p:cNvPr>
          <p:cNvSpPr/>
          <p:nvPr userDrawn="1"/>
        </p:nvSpPr>
        <p:spPr>
          <a:xfrm>
            <a:off x="4438658" y="1006475"/>
            <a:ext cx="1201932"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25" name="Rounded Rectangle">
            <a:extLst>
              <a:ext uri="{FF2B5EF4-FFF2-40B4-BE49-F238E27FC236}">
                <a16:creationId xmlns:a16="http://schemas.microsoft.com/office/drawing/2014/main" id="{17256658-C5F7-8270-A748-21D18C978851}"/>
              </a:ext>
            </a:extLst>
          </p:cNvPr>
          <p:cNvSpPr/>
          <p:nvPr userDrawn="1"/>
        </p:nvSpPr>
        <p:spPr>
          <a:xfrm>
            <a:off x="4448296" y="3769069"/>
            <a:ext cx="1182656"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26" name="Tekstfelt 225">
            <a:extLst>
              <a:ext uri="{FF2B5EF4-FFF2-40B4-BE49-F238E27FC236}">
                <a16:creationId xmlns:a16="http://schemas.microsoft.com/office/drawing/2014/main" id="{BF8A3A37-02A3-A15C-8450-75C59CF88A0F}"/>
              </a:ext>
            </a:extLst>
          </p:cNvPr>
          <p:cNvSpPr txBox="1"/>
          <p:nvPr userDrawn="1"/>
        </p:nvSpPr>
        <p:spPr>
          <a:xfrm>
            <a:off x="4438657" y="3484151"/>
            <a:ext cx="923955"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27" name="Grafik 30">
            <a:extLst>
              <a:ext uri="{FF2B5EF4-FFF2-40B4-BE49-F238E27FC236}">
                <a16:creationId xmlns:a16="http://schemas.microsoft.com/office/drawing/2014/main" id="{CE8DE55F-F6CA-342B-9991-67F12D9541E1}"/>
              </a:ext>
            </a:extLst>
          </p:cNvPr>
          <p:cNvSpPr/>
          <p:nvPr userDrawn="1"/>
        </p:nvSpPr>
        <p:spPr>
          <a:xfrm>
            <a:off x="5409691" y="3534203"/>
            <a:ext cx="198050"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228" name="Pladsholder til tekst 61">
            <a:extLst>
              <a:ext uri="{FF2B5EF4-FFF2-40B4-BE49-F238E27FC236}">
                <a16:creationId xmlns:a16="http://schemas.microsoft.com/office/drawing/2014/main" id="{EBB25F89-AF17-5A49-742A-2FC51A816BEF}"/>
              </a:ext>
            </a:extLst>
          </p:cNvPr>
          <p:cNvSpPr>
            <a:spLocks noGrp="1"/>
          </p:cNvSpPr>
          <p:nvPr>
            <p:ph type="body" sz="quarter" idx="31" hasCustomPrompt="1"/>
          </p:nvPr>
        </p:nvSpPr>
        <p:spPr>
          <a:xfrm>
            <a:off x="4443695" y="1857045"/>
            <a:ext cx="1184299" cy="1209675"/>
          </a:xfrm>
          <a:prstGeom prst="rect">
            <a:avLst/>
          </a:prstGeom>
        </p:spPr>
        <p:txBody>
          <a:bodyPr/>
          <a:lstStyle>
            <a:lvl1pPr marL="0" indent="0">
              <a:buNone/>
              <a:defRPr sz="800"/>
            </a:lvl1pPr>
          </a:lstStyle>
          <a:p>
            <a:pPr lvl="0"/>
            <a:r>
              <a:rPr lang="da-DK"/>
              <a:t>Beskriv processen</a:t>
            </a:r>
          </a:p>
        </p:txBody>
      </p:sp>
      <p:sp>
        <p:nvSpPr>
          <p:cNvPr id="229" name="Pladsholder til tekst 61">
            <a:extLst>
              <a:ext uri="{FF2B5EF4-FFF2-40B4-BE49-F238E27FC236}">
                <a16:creationId xmlns:a16="http://schemas.microsoft.com/office/drawing/2014/main" id="{DEE159D5-7DEF-EDFD-EB21-53CBC4898517}"/>
              </a:ext>
            </a:extLst>
          </p:cNvPr>
          <p:cNvSpPr>
            <a:spLocks noGrp="1"/>
          </p:cNvSpPr>
          <p:nvPr>
            <p:ph type="body" sz="quarter" idx="32" hasCustomPrompt="1"/>
          </p:nvPr>
        </p:nvSpPr>
        <p:spPr>
          <a:xfrm>
            <a:off x="4443695" y="3889295"/>
            <a:ext cx="1196895" cy="1044354"/>
          </a:xfrm>
          <a:prstGeom prst="rect">
            <a:avLst/>
          </a:prstGeom>
        </p:spPr>
        <p:txBody>
          <a:bodyPr/>
          <a:lstStyle>
            <a:lvl1pPr marL="0" indent="0">
              <a:buNone/>
              <a:defRPr sz="800"/>
            </a:lvl1pPr>
          </a:lstStyle>
          <a:p>
            <a:pPr lvl="0"/>
            <a:r>
              <a:rPr lang="da-DK"/>
              <a:t>Beskriv udbytte</a:t>
            </a:r>
          </a:p>
        </p:txBody>
      </p:sp>
      <p:sp>
        <p:nvSpPr>
          <p:cNvPr id="230" name="Pladsholder til tekst 2">
            <a:extLst>
              <a:ext uri="{FF2B5EF4-FFF2-40B4-BE49-F238E27FC236}">
                <a16:creationId xmlns:a16="http://schemas.microsoft.com/office/drawing/2014/main" id="{A0A35C32-4BED-3349-C174-07A09D2C6BEA}"/>
              </a:ext>
            </a:extLst>
          </p:cNvPr>
          <p:cNvSpPr>
            <a:spLocks noGrp="1"/>
          </p:cNvSpPr>
          <p:nvPr>
            <p:ph type="body" sz="quarter" idx="33" hasCustomPrompt="1"/>
          </p:nvPr>
        </p:nvSpPr>
        <p:spPr>
          <a:xfrm>
            <a:off x="4448211" y="1439191"/>
            <a:ext cx="1184299"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231" name="Gruppe 230">
            <a:extLst>
              <a:ext uri="{FF2B5EF4-FFF2-40B4-BE49-F238E27FC236}">
                <a16:creationId xmlns:a16="http://schemas.microsoft.com/office/drawing/2014/main" id="{CE7D86F0-E1CA-BFC1-4C8E-8AE8779ED8DF}"/>
              </a:ext>
            </a:extLst>
          </p:cNvPr>
          <p:cNvGrpSpPr/>
          <p:nvPr userDrawn="1"/>
        </p:nvGrpSpPr>
        <p:grpSpPr>
          <a:xfrm>
            <a:off x="4391578" y="873028"/>
            <a:ext cx="426575" cy="426575"/>
            <a:chOff x="79892" y="849971"/>
            <a:chExt cx="426575" cy="426575"/>
          </a:xfrm>
        </p:grpSpPr>
        <p:sp>
          <p:nvSpPr>
            <p:cNvPr id="232" name="Ellipse 231">
              <a:extLst>
                <a:ext uri="{FF2B5EF4-FFF2-40B4-BE49-F238E27FC236}">
                  <a16:creationId xmlns:a16="http://schemas.microsoft.com/office/drawing/2014/main" id="{7D8CAA6B-243E-258C-6144-840595FECD31}"/>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33" name="Tekstfelt 232">
              <a:extLst>
                <a:ext uri="{FF2B5EF4-FFF2-40B4-BE49-F238E27FC236}">
                  <a16:creationId xmlns:a16="http://schemas.microsoft.com/office/drawing/2014/main" id="{1EF4246A-A371-0CB9-0515-21349B1B27AA}"/>
                </a:ext>
              </a:extLst>
            </p:cNvPr>
            <p:cNvSpPr txBox="1"/>
            <p:nvPr userDrawn="1"/>
          </p:nvSpPr>
          <p:spPr>
            <a:xfrm>
              <a:off x="86203" y="905990"/>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4</a:t>
              </a:r>
            </a:p>
          </p:txBody>
        </p:sp>
      </p:grpSp>
      <p:sp>
        <p:nvSpPr>
          <p:cNvPr id="234" name="Rounded Rectangle">
            <a:extLst>
              <a:ext uri="{FF2B5EF4-FFF2-40B4-BE49-F238E27FC236}">
                <a16:creationId xmlns:a16="http://schemas.microsoft.com/office/drawing/2014/main" id="{A324FF45-67B1-0DED-2489-047B60A50A05}"/>
              </a:ext>
            </a:extLst>
          </p:cNvPr>
          <p:cNvSpPr/>
          <p:nvPr userDrawn="1"/>
        </p:nvSpPr>
        <p:spPr>
          <a:xfrm>
            <a:off x="4448296" y="1743797"/>
            <a:ext cx="1182656"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46" name="Rektangel 245">
            <a:extLst>
              <a:ext uri="{FF2B5EF4-FFF2-40B4-BE49-F238E27FC236}">
                <a16:creationId xmlns:a16="http://schemas.microsoft.com/office/drawing/2014/main" id="{37D77B08-F6DB-9819-ABCA-0EC22AAD3235}"/>
              </a:ext>
            </a:extLst>
          </p:cNvPr>
          <p:cNvSpPr/>
          <p:nvPr userDrawn="1"/>
        </p:nvSpPr>
        <p:spPr>
          <a:xfrm>
            <a:off x="5779835" y="1000827"/>
            <a:ext cx="1201932"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47" name="Rounded Rectangle">
            <a:extLst>
              <a:ext uri="{FF2B5EF4-FFF2-40B4-BE49-F238E27FC236}">
                <a16:creationId xmlns:a16="http://schemas.microsoft.com/office/drawing/2014/main" id="{0BE0FA60-A6FC-6630-C38D-6FB11317F36C}"/>
              </a:ext>
            </a:extLst>
          </p:cNvPr>
          <p:cNvSpPr/>
          <p:nvPr userDrawn="1"/>
        </p:nvSpPr>
        <p:spPr>
          <a:xfrm>
            <a:off x="5789473" y="3763421"/>
            <a:ext cx="1182656"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48" name="Tekstfelt 247">
            <a:extLst>
              <a:ext uri="{FF2B5EF4-FFF2-40B4-BE49-F238E27FC236}">
                <a16:creationId xmlns:a16="http://schemas.microsoft.com/office/drawing/2014/main" id="{1CEA6431-FFFA-475F-38EC-1109703793D6}"/>
              </a:ext>
            </a:extLst>
          </p:cNvPr>
          <p:cNvSpPr txBox="1"/>
          <p:nvPr userDrawn="1"/>
        </p:nvSpPr>
        <p:spPr>
          <a:xfrm>
            <a:off x="5779834" y="3478503"/>
            <a:ext cx="923955"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49" name="Grafik 30">
            <a:extLst>
              <a:ext uri="{FF2B5EF4-FFF2-40B4-BE49-F238E27FC236}">
                <a16:creationId xmlns:a16="http://schemas.microsoft.com/office/drawing/2014/main" id="{6D0521BC-6E6F-7462-A74B-5D1F4D4539FD}"/>
              </a:ext>
            </a:extLst>
          </p:cNvPr>
          <p:cNvSpPr/>
          <p:nvPr userDrawn="1"/>
        </p:nvSpPr>
        <p:spPr>
          <a:xfrm>
            <a:off x="6750868" y="3528555"/>
            <a:ext cx="198050"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250" name="Pladsholder til tekst 61">
            <a:extLst>
              <a:ext uri="{FF2B5EF4-FFF2-40B4-BE49-F238E27FC236}">
                <a16:creationId xmlns:a16="http://schemas.microsoft.com/office/drawing/2014/main" id="{4B116BCA-B409-E808-6E56-9B4BB5D8E6C8}"/>
              </a:ext>
            </a:extLst>
          </p:cNvPr>
          <p:cNvSpPr>
            <a:spLocks noGrp="1"/>
          </p:cNvSpPr>
          <p:nvPr>
            <p:ph type="body" sz="quarter" idx="34" hasCustomPrompt="1"/>
          </p:nvPr>
        </p:nvSpPr>
        <p:spPr>
          <a:xfrm>
            <a:off x="5784872" y="1851397"/>
            <a:ext cx="1184299" cy="1209675"/>
          </a:xfrm>
          <a:prstGeom prst="rect">
            <a:avLst/>
          </a:prstGeom>
        </p:spPr>
        <p:txBody>
          <a:bodyPr/>
          <a:lstStyle>
            <a:lvl1pPr marL="0" indent="0">
              <a:buNone/>
              <a:defRPr sz="800"/>
            </a:lvl1pPr>
          </a:lstStyle>
          <a:p>
            <a:pPr lvl="0"/>
            <a:r>
              <a:rPr lang="da-DK"/>
              <a:t>Beskriv processen</a:t>
            </a:r>
          </a:p>
        </p:txBody>
      </p:sp>
      <p:sp>
        <p:nvSpPr>
          <p:cNvPr id="251" name="Pladsholder til tekst 61">
            <a:extLst>
              <a:ext uri="{FF2B5EF4-FFF2-40B4-BE49-F238E27FC236}">
                <a16:creationId xmlns:a16="http://schemas.microsoft.com/office/drawing/2014/main" id="{48E8AB42-0E97-F458-F4C0-6727F591A88E}"/>
              </a:ext>
            </a:extLst>
          </p:cNvPr>
          <p:cNvSpPr>
            <a:spLocks noGrp="1"/>
          </p:cNvSpPr>
          <p:nvPr>
            <p:ph type="body" sz="quarter" idx="35" hasCustomPrompt="1"/>
          </p:nvPr>
        </p:nvSpPr>
        <p:spPr>
          <a:xfrm>
            <a:off x="5784872" y="3883647"/>
            <a:ext cx="1196895" cy="1044354"/>
          </a:xfrm>
          <a:prstGeom prst="rect">
            <a:avLst/>
          </a:prstGeom>
        </p:spPr>
        <p:txBody>
          <a:bodyPr/>
          <a:lstStyle>
            <a:lvl1pPr marL="0" indent="0">
              <a:buNone/>
              <a:defRPr sz="800"/>
            </a:lvl1pPr>
          </a:lstStyle>
          <a:p>
            <a:pPr lvl="0"/>
            <a:r>
              <a:rPr lang="da-DK"/>
              <a:t>Beskriv udbytte</a:t>
            </a:r>
          </a:p>
        </p:txBody>
      </p:sp>
      <p:sp>
        <p:nvSpPr>
          <p:cNvPr id="252" name="Pladsholder til tekst 2">
            <a:extLst>
              <a:ext uri="{FF2B5EF4-FFF2-40B4-BE49-F238E27FC236}">
                <a16:creationId xmlns:a16="http://schemas.microsoft.com/office/drawing/2014/main" id="{A3C3A184-EC8C-4AFB-F540-7BFC3A799801}"/>
              </a:ext>
            </a:extLst>
          </p:cNvPr>
          <p:cNvSpPr>
            <a:spLocks noGrp="1"/>
          </p:cNvSpPr>
          <p:nvPr>
            <p:ph type="body" sz="quarter" idx="36" hasCustomPrompt="1"/>
          </p:nvPr>
        </p:nvSpPr>
        <p:spPr>
          <a:xfrm>
            <a:off x="5789388" y="1433543"/>
            <a:ext cx="1184299"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253" name="Gruppe 252">
            <a:extLst>
              <a:ext uri="{FF2B5EF4-FFF2-40B4-BE49-F238E27FC236}">
                <a16:creationId xmlns:a16="http://schemas.microsoft.com/office/drawing/2014/main" id="{EE5F5B5F-9B7A-CE15-F804-4B9D8A32780E}"/>
              </a:ext>
            </a:extLst>
          </p:cNvPr>
          <p:cNvGrpSpPr/>
          <p:nvPr userDrawn="1"/>
        </p:nvGrpSpPr>
        <p:grpSpPr>
          <a:xfrm>
            <a:off x="5732755" y="867380"/>
            <a:ext cx="426575" cy="426575"/>
            <a:chOff x="79892" y="849971"/>
            <a:chExt cx="426575" cy="426575"/>
          </a:xfrm>
        </p:grpSpPr>
        <p:sp>
          <p:nvSpPr>
            <p:cNvPr id="254" name="Ellipse 253">
              <a:extLst>
                <a:ext uri="{FF2B5EF4-FFF2-40B4-BE49-F238E27FC236}">
                  <a16:creationId xmlns:a16="http://schemas.microsoft.com/office/drawing/2014/main" id="{666DBBA5-B2F4-604F-1495-F57D7AF66636}"/>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55" name="Tekstfelt 254">
              <a:extLst>
                <a:ext uri="{FF2B5EF4-FFF2-40B4-BE49-F238E27FC236}">
                  <a16:creationId xmlns:a16="http://schemas.microsoft.com/office/drawing/2014/main" id="{D9E018BE-E5AD-98D8-7EB9-F9006486B880}"/>
                </a:ext>
              </a:extLst>
            </p:cNvPr>
            <p:cNvSpPr txBox="1"/>
            <p:nvPr userDrawn="1"/>
          </p:nvSpPr>
          <p:spPr>
            <a:xfrm>
              <a:off x="86203" y="905990"/>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5</a:t>
              </a:r>
            </a:p>
          </p:txBody>
        </p:sp>
      </p:grpSp>
      <p:sp>
        <p:nvSpPr>
          <p:cNvPr id="256" name="Rounded Rectangle">
            <a:extLst>
              <a:ext uri="{FF2B5EF4-FFF2-40B4-BE49-F238E27FC236}">
                <a16:creationId xmlns:a16="http://schemas.microsoft.com/office/drawing/2014/main" id="{3D102277-7D46-92B4-CF63-B79081FBC1DA}"/>
              </a:ext>
            </a:extLst>
          </p:cNvPr>
          <p:cNvSpPr/>
          <p:nvPr userDrawn="1"/>
        </p:nvSpPr>
        <p:spPr>
          <a:xfrm>
            <a:off x="5789473" y="1738149"/>
            <a:ext cx="1182656"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57" name="Rektangel 256">
            <a:extLst>
              <a:ext uri="{FF2B5EF4-FFF2-40B4-BE49-F238E27FC236}">
                <a16:creationId xmlns:a16="http://schemas.microsoft.com/office/drawing/2014/main" id="{B7D73745-3198-C547-6F4A-69B1785F633F}"/>
              </a:ext>
            </a:extLst>
          </p:cNvPr>
          <p:cNvSpPr/>
          <p:nvPr userDrawn="1"/>
        </p:nvSpPr>
        <p:spPr>
          <a:xfrm>
            <a:off x="7121012" y="1000827"/>
            <a:ext cx="1201932"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58" name="Rounded Rectangle">
            <a:extLst>
              <a:ext uri="{FF2B5EF4-FFF2-40B4-BE49-F238E27FC236}">
                <a16:creationId xmlns:a16="http://schemas.microsoft.com/office/drawing/2014/main" id="{C10FF0EB-4E18-2336-0301-4B93D7BD9844}"/>
              </a:ext>
            </a:extLst>
          </p:cNvPr>
          <p:cNvSpPr/>
          <p:nvPr userDrawn="1"/>
        </p:nvSpPr>
        <p:spPr>
          <a:xfrm>
            <a:off x="7130650" y="3763421"/>
            <a:ext cx="1182656"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59" name="Tekstfelt 258">
            <a:extLst>
              <a:ext uri="{FF2B5EF4-FFF2-40B4-BE49-F238E27FC236}">
                <a16:creationId xmlns:a16="http://schemas.microsoft.com/office/drawing/2014/main" id="{9A0FCB1F-E714-40D0-C7E8-F790ECBCEA78}"/>
              </a:ext>
            </a:extLst>
          </p:cNvPr>
          <p:cNvSpPr txBox="1"/>
          <p:nvPr userDrawn="1"/>
        </p:nvSpPr>
        <p:spPr>
          <a:xfrm>
            <a:off x="7121011" y="3478503"/>
            <a:ext cx="923955"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60" name="Grafik 30">
            <a:extLst>
              <a:ext uri="{FF2B5EF4-FFF2-40B4-BE49-F238E27FC236}">
                <a16:creationId xmlns:a16="http://schemas.microsoft.com/office/drawing/2014/main" id="{501C874B-4AB8-2A85-45F1-F8B1600DA96C}"/>
              </a:ext>
            </a:extLst>
          </p:cNvPr>
          <p:cNvSpPr/>
          <p:nvPr userDrawn="1"/>
        </p:nvSpPr>
        <p:spPr>
          <a:xfrm>
            <a:off x="8092045" y="3528555"/>
            <a:ext cx="198050"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261" name="Pladsholder til tekst 61">
            <a:extLst>
              <a:ext uri="{FF2B5EF4-FFF2-40B4-BE49-F238E27FC236}">
                <a16:creationId xmlns:a16="http://schemas.microsoft.com/office/drawing/2014/main" id="{5B7A6230-D6E6-BF43-FB54-9FBB2F043F41}"/>
              </a:ext>
            </a:extLst>
          </p:cNvPr>
          <p:cNvSpPr>
            <a:spLocks noGrp="1"/>
          </p:cNvSpPr>
          <p:nvPr>
            <p:ph type="body" sz="quarter" idx="37" hasCustomPrompt="1"/>
          </p:nvPr>
        </p:nvSpPr>
        <p:spPr>
          <a:xfrm>
            <a:off x="7126049" y="1851397"/>
            <a:ext cx="1184299" cy="1209675"/>
          </a:xfrm>
          <a:prstGeom prst="rect">
            <a:avLst/>
          </a:prstGeom>
        </p:spPr>
        <p:txBody>
          <a:bodyPr/>
          <a:lstStyle>
            <a:lvl1pPr marL="0" indent="0">
              <a:buNone/>
              <a:defRPr sz="800"/>
            </a:lvl1pPr>
          </a:lstStyle>
          <a:p>
            <a:pPr lvl="0"/>
            <a:r>
              <a:rPr lang="da-DK"/>
              <a:t>Beskriv processen</a:t>
            </a:r>
          </a:p>
        </p:txBody>
      </p:sp>
      <p:sp>
        <p:nvSpPr>
          <p:cNvPr id="262" name="Pladsholder til tekst 61">
            <a:extLst>
              <a:ext uri="{FF2B5EF4-FFF2-40B4-BE49-F238E27FC236}">
                <a16:creationId xmlns:a16="http://schemas.microsoft.com/office/drawing/2014/main" id="{A54B0485-205F-74D0-3782-09763F69EDD7}"/>
              </a:ext>
            </a:extLst>
          </p:cNvPr>
          <p:cNvSpPr>
            <a:spLocks noGrp="1"/>
          </p:cNvSpPr>
          <p:nvPr>
            <p:ph type="body" sz="quarter" idx="38" hasCustomPrompt="1"/>
          </p:nvPr>
        </p:nvSpPr>
        <p:spPr>
          <a:xfrm>
            <a:off x="7126049" y="3883647"/>
            <a:ext cx="1196895" cy="1044354"/>
          </a:xfrm>
          <a:prstGeom prst="rect">
            <a:avLst/>
          </a:prstGeom>
        </p:spPr>
        <p:txBody>
          <a:bodyPr/>
          <a:lstStyle>
            <a:lvl1pPr marL="0" indent="0">
              <a:buNone/>
              <a:defRPr sz="800"/>
            </a:lvl1pPr>
          </a:lstStyle>
          <a:p>
            <a:pPr lvl="0"/>
            <a:r>
              <a:rPr lang="da-DK"/>
              <a:t>Beskriv udbytte</a:t>
            </a:r>
          </a:p>
        </p:txBody>
      </p:sp>
      <p:sp>
        <p:nvSpPr>
          <p:cNvPr id="263" name="Pladsholder til tekst 2">
            <a:extLst>
              <a:ext uri="{FF2B5EF4-FFF2-40B4-BE49-F238E27FC236}">
                <a16:creationId xmlns:a16="http://schemas.microsoft.com/office/drawing/2014/main" id="{0AFE2CD7-3060-C715-47AE-333AB450E48A}"/>
              </a:ext>
            </a:extLst>
          </p:cNvPr>
          <p:cNvSpPr>
            <a:spLocks noGrp="1"/>
          </p:cNvSpPr>
          <p:nvPr>
            <p:ph type="body" sz="quarter" idx="39" hasCustomPrompt="1"/>
          </p:nvPr>
        </p:nvSpPr>
        <p:spPr>
          <a:xfrm>
            <a:off x="7130565" y="1433543"/>
            <a:ext cx="1184299"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264" name="Gruppe 263">
            <a:extLst>
              <a:ext uri="{FF2B5EF4-FFF2-40B4-BE49-F238E27FC236}">
                <a16:creationId xmlns:a16="http://schemas.microsoft.com/office/drawing/2014/main" id="{C0D88B5E-CBF6-B8FD-45D4-46EC27096E5D}"/>
              </a:ext>
            </a:extLst>
          </p:cNvPr>
          <p:cNvGrpSpPr/>
          <p:nvPr userDrawn="1"/>
        </p:nvGrpSpPr>
        <p:grpSpPr>
          <a:xfrm>
            <a:off x="7073932" y="867380"/>
            <a:ext cx="426575" cy="426575"/>
            <a:chOff x="79892" y="849971"/>
            <a:chExt cx="426575" cy="426575"/>
          </a:xfrm>
        </p:grpSpPr>
        <p:sp>
          <p:nvSpPr>
            <p:cNvPr id="265" name="Ellipse 264">
              <a:extLst>
                <a:ext uri="{FF2B5EF4-FFF2-40B4-BE49-F238E27FC236}">
                  <a16:creationId xmlns:a16="http://schemas.microsoft.com/office/drawing/2014/main" id="{62B91255-075D-E26B-99FB-563B76C7C745}"/>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66" name="Tekstfelt 265">
              <a:extLst>
                <a:ext uri="{FF2B5EF4-FFF2-40B4-BE49-F238E27FC236}">
                  <a16:creationId xmlns:a16="http://schemas.microsoft.com/office/drawing/2014/main" id="{A8B0E3BB-5BEA-FB4A-5733-684676280EAF}"/>
                </a:ext>
              </a:extLst>
            </p:cNvPr>
            <p:cNvSpPr txBox="1"/>
            <p:nvPr userDrawn="1"/>
          </p:nvSpPr>
          <p:spPr>
            <a:xfrm>
              <a:off x="86203" y="905990"/>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6</a:t>
              </a:r>
            </a:p>
          </p:txBody>
        </p:sp>
      </p:grpSp>
      <p:sp>
        <p:nvSpPr>
          <p:cNvPr id="267" name="Rounded Rectangle">
            <a:extLst>
              <a:ext uri="{FF2B5EF4-FFF2-40B4-BE49-F238E27FC236}">
                <a16:creationId xmlns:a16="http://schemas.microsoft.com/office/drawing/2014/main" id="{E8E931A8-A0F8-A2BB-B3D1-6107D42662BF}"/>
              </a:ext>
            </a:extLst>
          </p:cNvPr>
          <p:cNvSpPr/>
          <p:nvPr userDrawn="1"/>
        </p:nvSpPr>
        <p:spPr>
          <a:xfrm>
            <a:off x="7130650" y="1738149"/>
            <a:ext cx="1182656"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68" name="Rektangel 267">
            <a:extLst>
              <a:ext uri="{FF2B5EF4-FFF2-40B4-BE49-F238E27FC236}">
                <a16:creationId xmlns:a16="http://schemas.microsoft.com/office/drawing/2014/main" id="{4D37B7C7-81DC-0340-38DC-BE518C347F20}"/>
              </a:ext>
            </a:extLst>
          </p:cNvPr>
          <p:cNvSpPr/>
          <p:nvPr userDrawn="1"/>
        </p:nvSpPr>
        <p:spPr>
          <a:xfrm>
            <a:off x="8462189" y="1000827"/>
            <a:ext cx="1201932"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69" name="Rounded Rectangle">
            <a:extLst>
              <a:ext uri="{FF2B5EF4-FFF2-40B4-BE49-F238E27FC236}">
                <a16:creationId xmlns:a16="http://schemas.microsoft.com/office/drawing/2014/main" id="{5AEA1953-075C-2ACE-11BC-7A19590C0F49}"/>
              </a:ext>
            </a:extLst>
          </p:cNvPr>
          <p:cNvSpPr/>
          <p:nvPr userDrawn="1"/>
        </p:nvSpPr>
        <p:spPr>
          <a:xfrm>
            <a:off x="8471827" y="3763421"/>
            <a:ext cx="1182656"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70" name="Tekstfelt 269">
            <a:extLst>
              <a:ext uri="{FF2B5EF4-FFF2-40B4-BE49-F238E27FC236}">
                <a16:creationId xmlns:a16="http://schemas.microsoft.com/office/drawing/2014/main" id="{38E63D88-440A-4B8E-8D53-A499610E969A}"/>
              </a:ext>
            </a:extLst>
          </p:cNvPr>
          <p:cNvSpPr txBox="1"/>
          <p:nvPr userDrawn="1"/>
        </p:nvSpPr>
        <p:spPr>
          <a:xfrm>
            <a:off x="8462188" y="3478503"/>
            <a:ext cx="923955"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71" name="Grafik 30">
            <a:extLst>
              <a:ext uri="{FF2B5EF4-FFF2-40B4-BE49-F238E27FC236}">
                <a16:creationId xmlns:a16="http://schemas.microsoft.com/office/drawing/2014/main" id="{175A13A2-A5FA-AE04-7F22-5002F1FD22E0}"/>
              </a:ext>
            </a:extLst>
          </p:cNvPr>
          <p:cNvSpPr/>
          <p:nvPr userDrawn="1"/>
        </p:nvSpPr>
        <p:spPr>
          <a:xfrm>
            <a:off x="9433222" y="3528555"/>
            <a:ext cx="198050"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272" name="Pladsholder til tekst 61">
            <a:extLst>
              <a:ext uri="{FF2B5EF4-FFF2-40B4-BE49-F238E27FC236}">
                <a16:creationId xmlns:a16="http://schemas.microsoft.com/office/drawing/2014/main" id="{A56447F6-A8C4-969F-D02D-D9D220AC2712}"/>
              </a:ext>
            </a:extLst>
          </p:cNvPr>
          <p:cNvSpPr>
            <a:spLocks noGrp="1"/>
          </p:cNvSpPr>
          <p:nvPr>
            <p:ph type="body" sz="quarter" idx="40" hasCustomPrompt="1"/>
          </p:nvPr>
        </p:nvSpPr>
        <p:spPr>
          <a:xfrm>
            <a:off x="8467226" y="1851397"/>
            <a:ext cx="1184299" cy="1209675"/>
          </a:xfrm>
          <a:prstGeom prst="rect">
            <a:avLst/>
          </a:prstGeom>
        </p:spPr>
        <p:txBody>
          <a:bodyPr/>
          <a:lstStyle>
            <a:lvl1pPr marL="0" indent="0">
              <a:buNone/>
              <a:defRPr sz="800"/>
            </a:lvl1pPr>
          </a:lstStyle>
          <a:p>
            <a:pPr lvl="0"/>
            <a:r>
              <a:rPr lang="da-DK"/>
              <a:t>Beskriv processen</a:t>
            </a:r>
          </a:p>
        </p:txBody>
      </p:sp>
      <p:sp>
        <p:nvSpPr>
          <p:cNvPr id="273" name="Pladsholder til tekst 61">
            <a:extLst>
              <a:ext uri="{FF2B5EF4-FFF2-40B4-BE49-F238E27FC236}">
                <a16:creationId xmlns:a16="http://schemas.microsoft.com/office/drawing/2014/main" id="{E30A0A56-337F-845C-C63F-6A9305AE357D}"/>
              </a:ext>
            </a:extLst>
          </p:cNvPr>
          <p:cNvSpPr>
            <a:spLocks noGrp="1"/>
          </p:cNvSpPr>
          <p:nvPr>
            <p:ph type="body" sz="quarter" idx="41" hasCustomPrompt="1"/>
          </p:nvPr>
        </p:nvSpPr>
        <p:spPr>
          <a:xfrm>
            <a:off x="8467226" y="3883647"/>
            <a:ext cx="1196895" cy="1044354"/>
          </a:xfrm>
          <a:prstGeom prst="rect">
            <a:avLst/>
          </a:prstGeom>
        </p:spPr>
        <p:txBody>
          <a:bodyPr/>
          <a:lstStyle>
            <a:lvl1pPr marL="0" indent="0">
              <a:buNone/>
              <a:defRPr sz="800"/>
            </a:lvl1pPr>
          </a:lstStyle>
          <a:p>
            <a:pPr lvl="0"/>
            <a:r>
              <a:rPr lang="da-DK"/>
              <a:t>Beskriv udbytte</a:t>
            </a:r>
          </a:p>
        </p:txBody>
      </p:sp>
      <p:sp>
        <p:nvSpPr>
          <p:cNvPr id="274" name="Pladsholder til tekst 2">
            <a:extLst>
              <a:ext uri="{FF2B5EF4-FFF2-40B4-BE49-F238E27FC236}">
                <a16:creationId xmlns:a16="http://schemas.microsoft.com/office/drawing/2014/main" id="{5FD641DF-5015-683B-78C4-12325BAA7F67}"/>
              </a:ext>
            </a:extLst>
          </p:cNvPr>
          <p:cNvSpPr>
            <a:spLocks noGrp="1"/>
          </p:cNvSpPr>
          <p:nvPr>
            <p:ph type="body" sz="quarter" idx="42" hasCustomPrompt="1"/>
          </p:nvPr>
        </p:nvSpPr>
        <p:spPr>
          <a:xfrm>
            <a:off x="8471742" y="1433543"/>
            <a:ext cx="1184299"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275" name="Gruppe 274">
            <a:extLst>
              <a:ext uri="{FF2B5EF4-FFF2-40B4-BE49-F238E27FC236}">
                <a16:creationId xmlns:a16="http://schemas.microsoft.com/office/drawing/2014/main" id="{FB1FE49A-1733-D8AE-4870-61BC1F703E19}"/>
              </a:ext>
            </a:extLst>
          </p:cNvPr>
          <p:cNvGrpSpPr/>
          <p:nvPr userDrawn="1"/>
        </p:nvGrpSpPr>
        <p:grpSpPr>
          <a:xfrm>
            <a:off x="8415109" y="867380"/>
            <a:ext cx="426575" cy="426575"/>
            <a:chOff x="79892" y="849971"/>
            <a:chExt cx="426575" cy="426575"/>
          </a:xfrm>
        </p:grpSpPr>
        <p:sp>
          <p:nvSpPr>
            <p:cNvPr id="276" name="Ellipse 275">
              <a:extLst>
                <a:ext uri="{FF2B5EF4-FFF2-40B4-BE49-F238E27FC236}">
                  <a16:creationId xmlns:a16="http://schemas.microsoft.com/office/drawing/2014/main" id="{BB7CBFC3-A08F-F1C7-2A86-EABF5297BFC3}"/>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77" name="Tekstfelt 276">
              <a:extLst>
                <a:ext uri="{FF2B5EF4-FFF2-40B4-BE49-F238E27FC236}">
                  <a16:creationId xmlns:a16="http://schemas.microsoft.com/office/drawing/2014/main" id="{A8795260-7555-755A-AC56-D661974B89FF}"/>
                </a:ext>
              </a:extLst>
            </p:cNvPr>
            <p:cNvSpPr txBox="1"/>
            <p:nvPr userDrawn="1"/>
          </p:nvSpPr>
          <p:spPr>
            <a:xfrm>
              <a:off x="86203" y="905990"/>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7</a:t>
              </a:r>
            </a:p>
          </p:txBody>
        </p:sp>
      </p:grpSp>
      <p:sp>
        <p:nvSpPr>
          <p:cNvPr id="278" name="Rounded Rectangle">
            <a:extLst>
              <a:ext uri="{FF2B5EF4-FFF2-40B4-BE49-F238E27FC236}">
                <a16:creationId xmlns:a16="http://schemas.microsoft.com/office/drawing/2014/main" id="{01B9AF7F-59ED-3BAA-1792-2F82EA321426}"/>
              </a:ext>
            </a:extLst>
          </p:cNvPr>
          <p:cNvSpPr/>
          <p:nvPr userDrawn="1"/>
        </p:nvSpPr>
        <p:spPr>
          <a:xfrm>
            <a:off x="8471827" y="1738149"/>
            <a:ext cx="1182656"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Tree>
    <p:extLst>
      <p:ext uri="{BB962C8B-B14F-4D97-AF65-F5344CB8AC3E}">
        <p14:creationId xmlns:p14="http://schemas.microsoft.com/office/powerpoint/2010/main" val="38517924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ces tabel 8 tri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143FF61-E6C1-8B6D-C773-CFDB9E7042B0}"/>
              </a:ext>
            </a:extLst>
          </p:cNvPr>
          <p:cNvSpPr/>
          <p:nvPr userDrawn="1"/>
        </p:nvSpPr>
        <p:spPr>
          <a:xfrm>
            <a:off x="110504" y="983418"/>
            <a:ext cx="1165128"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1" name="Rounded Rectangle">
            <a:extLst>
              <a:ext uri="{FF2B5EF4-FFF2-40B4-BE49-F238E27FC236}">
                <a16:creationId xmlns:a16="http://schemas.microsoft.com/office/drawing/2014/main" id="{BDE1F30E-297C-16B1-3516-4650A248412E}"/>
              </a:ext>
            </a:extLst>
          </p:cNvPr>
          <p:cNvSpPr/>
          <p:nvPr userDrawn="1"/>
        </p:nvSpPr>
        <p:spPr>
          <a:xfrm>
            <a:off x="120142" y="3746012"/>
            <a:ext cx="1146442"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6" name="Tekstfelt 25">
            <a:extLst>
              <a:ext uri="{FF2B5EF4-FFF2-40B4-BE49-F238E27FC236}">
                <a16:creationId xmlns:a16="http://schemas.microsoft.com/office/drawing/2014/main" id="{F53B89DC-3901-9708-44F8-14073E41DB80}"/>
              </a:ext>
            </a:extLst>
          </p:cNvPr>
          <p:cNvSpPr txBox="1"/>
          <p:nvPr userDrawn="1"/>
        </p:nvSpPr>
        <p:spPr>
          <a:xfrm>
            <a:off x="110504" y="3461094"/>
            <a:ext cx="895664"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00" name="Grafik 30">
            <a:extLst>
              <a:ext uri="{FF2B5EF4-FFF2-40B4-BE49-F238E27FC236}">
                <a16:creationId xmlns:a16="http://schemas.microsoft.com/office/drawing/2014/main" id="{21B97505-09B0-0FAD-05AC-FC1A39795EFA}"/>
              </a:ext>
            </a:extLst>
          </p:cNvPr>
          <p:cNvSpPr/>
          <p:nvPr/>
        </p:nvSpPr>
        <p:spPr>
          <a:xfrm>
            <a:off x="1081537" y="3511146"/>
            <a:ext cx="191985"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59" name="Pladsholder til tekst 51">
            <a:extLst>
              <a:ext uri="{FF2B5EF4-FFF2-40B4-BE49-F238E27FC236}">
                <a16:creationId xmlns:a16="http://schemas.microsoft.com/office/drawing/2014/main" id="{9227C9EE-BF37-EE68-7743-0FD1A331A0AD}"/>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60" name="Pladsholder til tekst 53">
            <a:extLst>
              <a:ext uri="{FF2B5EF4-FFF2-40B4-BE49-F238E27FC236}">
                <a16:creationId xmlns:a16="http://schemas.microsoft.com/office/drawing/2014/main" id="{89010FCE-6A5B-8F6D-1C4C-4684353F802F}"/>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62" name="Pladsholder til tekst 61">
            <a:extLst>
              <a:ext uri="{FF2B5EF4-FFF2-40B4-BE49-F238E27FC236}">
                <a16:creationId xmlns:a16="http://schemas.microsoft.com/office/drawing/2014/main" id="{F1889A0D-FD24-B816-E74A-353D12BD9A3F}"/>
              </a:ext>
            </a:extLst>
          </p:cNvPr>
          <p:cNvSpPr>
            <a:spLocks noGrp="1"/>
          </p:cNvSpPr>
          <p:nvPr>
            <p:ph type="body" sz="quarter" idx="12" hasCustomPrompt="1"/>
          </p:nvPr>
        </p:nvSpPr>
        <p:spPr>
          <a:xfrm>
            <a:off x="115541" y="1833988"/>
            <a:ext cx="1148035" cy="1209675"/>
          </a:xfrm>
          <a:prstGeom prst="rect">
            <a:avLst/>
          </a:prstGeom>
        </p:spPr>
        <p:txBody>
          <a:bodyPr/>
          <a:lstStyle>
            <a:lvl1pPr marL="0" indent="0">
              <a:buNone/>
              <a:defRPr sz="800"/>
            </a:lvl1pPr>
          </a:lstStyle>
          <a:p>
            <a:pPr lvl="0"/>
            <a:r>
              <a:rPr lang="da-DK"/>
              <a:t>Beskriv processen</a:t>
            </a:r>
          </a:p>
        </p:txBody>
      </p:sp>
      <p:sp>
        <p:nvSpPr>
          <p:cNvPr id="68" name="Pladsholder til tekst 61">
            <a:extLst>
              <a:ext uri="{FF2B5EF4-FFF2-40B4-BE49-F238E27FC236}">
                <a16:creationId xmlns:a16="http://schemas.microsoft.com/office/drawing/2014/main" id="{93DC8473-E31B-A4EC-CDAF-693D3DBDCE1A}"/>
              </a:ext>
            </a:extLst>
          </p:cNvPr>
          <p:cNvSpPr>
            <a:spLocks noGrp="1"/>
          </p:cNvSpPr>
          <p:nvPr>
            <p:ph type="body" sz="quarter" idx="18" hasCustomPrompt="1"/>
          </p:nvPr>
        </p:nvSpPr>
        <p:spPr>
          <a:xfrm>
            <a:off x="115541" y="3866238"/>
            <a:ext cx="1160245" cy="1044354"/>
          </a:xfrm>
          <a:prstGeom prst="rect">
            <a:avLst/>
          </a:prstGeom>
        </p:spPr>
        <p:txBody>
          <a:bodyPr/>
          <a:lstStyle>
            <a:lvl1pPr marL="0" indent="0">
              <a:buNone/>
              <a:defRPr sz="800"/>
            </a:lvl1pPr>
          </a:lstStyle>
          <a:p>
            <a:pPr lvl="0"/>
            <a:r>
              <a:rPr lang="da-DK"/>
              <a:t>Beskriv udbytte</a:t>
            </a:r>
          </a:p>
        </p:txBody>
      </p:sp>
      <p:sp>
        <p:nvSpPr>
          <p:cNvPr id="3" name="Pladsholder til tekst 2">
            <a:extLst>
              <a:ext uri="{FF2B5EF4-FFF2-40B4-BE49-F238E27FC236}">
                <a16:creationId xmlns:a16="http://schemas.microsoft.com/office/drawing/2014/main" id="{2A6D822F-CC8B-830B-0F7B-CAF3F7E4384C}"/>
              </a:ext>
            </a:extLst>
          </p:cNvPr>
          <p:cNvSpPr>
            <a:spLocks noGrp="1"/>
          </p:cNvSpPr>
          <p:nvPr>
            <p:ph type="body" sz="quarter" idx="24" hasCustomPrompt="1"/>
          </p:nvPr>
        </p:nvSpPr>
        <p:spPr>
          <a:xfrm>
            <a:off x="120057" y="1416134"/>
            <a:ext cx="1148035"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201" name="Gruppe 200">
            <a:extLst>
              <a:ext uri="{FF2B5EF4-FFF2-40B4-BE49-F238E27FC236}">
                <a16:creationId xmlns:a16="http://schemas.microsoft.com/office/drawing/2014/main" id="{6AE14C2E-AF1A-ABEF-363F-52CC087C5CB8}"/>
              </a:ext>
            </a:extLst>
          </p:cNvPr>
          <p:cNvGrpSpPr/>
          <p:nvPr userDrawn="1"/>
        </p:nvGrpSpPr>
        <p:grpSpPr>
          <a:xfrm>
            <a:off x="63424" y="849971"/>
            <a:ext cx="413513" cy="426575"/>
            <a:chOff x="79892" y="849971"/>
            <a:chExt cx="426575" cy="426575"/>
          </a:xfrm>
        </p:grpSpPr>
        <p:sp>
          <p:nvSpPr>
            <p:cNvPr id="41" name="Ellipse 40">
              <a:extLst>
                <a:ext uri="{FF2B5EF4-FFF2-40B4-BE49-F238E27FC236}">
                  <a16:creationId xmlns:a16="http://schemas.microsoft.com/office/drawing/2014/main" id="{6A8916EC-A6AD-5F36-B5D6-C26217F2AEDC}"/>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42" name="Tekstfelt 41">
              <a:extLst>
                <a:ext uri="{FF2B5EF4-FFF2-40B4-BE49-F238E27FC236}">
                  <a16:creationId xmlns:a16="http://schemas.microsoft.com/office/drawing/2014/main" id="{E71EA426-9439-B77F-868A-E0F965002606}"/>
                </a:ext>
              </a:extLst>
            </p:cNvPr>
            <p:cNvSpPr txBox="1"/>
            <p:nvPr userDrawn="1"/>
          </p:nvSpPr>
          <p:spPr>
            <a:xfrm>
              <a:off x="86203" y="905990"/>
              <a:ext cx="397866"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1</a:t>
              </a:r>
            </a:p>
          </p:txBody>
        </p:sp>
      </p:grpSp>
      <p:sp>
        <p:nvSpPr>
          <p:cNvPr id="48" name="Rounded Rectangle">
            <a:extLst>
              <a:ext uri="{FF2B5EF4-FFF2-40B4-BE49-F238E27FC236}">
                <a16:creationId xmlns:a16="http://schemas.microsoft.com/office/drawing/2014/main" id="{7E9514CA-C790-9A73-C754-A410D2174852}"/>
              </a:ext>
            </a:extLst>
          </p:cNvPr>
          <p:cNvSpPr/>
          <p:nvPr userDrawn="1"/>
        </p:nvSpPr>
        <p:spPr>
          <a:xfrm>
            <a:off x="120142" y="1720740"/>
            <a:ext cx="1146442"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56" name="Rektangel 55">
            <a:extLst>
              <a:ext uri="{FF2B5EF4-FFF2-40B4-BE49-F238E27FC236}">
                <a16:creationId xmlns:a16="http://schemas.microsoft.com/office/drawing/2014/main" id="{144D9E8D-EDE9-5FA3-5C29-15C86D07E0A0}"/>
              </a:ext>
            </a:extLst>
          </p:cNvPr>
          <p:cNvSpPr/>
          <p:nvPr userDrawn="1"/>
        </p:nvSpPr>
        <p:spPr>
          <a:xfrm>
            <a:off x="1367633" y="983418"/>
            <a:ext cx="1165128"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57" name="Rounded Rectangle">
            <a:extLst>
              <a:ext uri="{FF2B5EF4-FFF2-40B4-BE49-F238E27FC236}">
                <a16:creationId xmlns:a16="http://schemas.microsoft.com/office/drawing/2014/main" id="{E4921B15-5E55-5F95-4C31-0777D154B02F}"/>
              </a:ext>
            </a:extLst>
          </p:cNvPr>
          <p:cNvSpPr/>
          <p:nvPr userDrawn="1"/>
        </p:nvSpPr>
        <p:spPr>
          <a:xfrm>
            <a:off x="1377271" y="3746012"/>
            <a:ext cx="1146442"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58" name="Tekstfelt 57">
            <a:extLst>
              <a:ext uri="{FF2B5EF4-FFF2-40B4-BE49-F238E27FC236}">
                <a16:creationId xmlns:a16="http://schemas.microsoft.com/office/drawing/2014/main" id="{5C857B80-D8A7-C959-73B9-ADBAE06DACE4}"/>
              </a:ext>
            </a:extLst>
          </p:cNvPr>
          <p:cNvSpPr txBox="1"/>
          <p:nvPr userDrawn="1"/>
        </p:nvSpPr>
        <p:spPr>
          <a:xfrm>
            <a:off x="1367633" y="3461094"/>
            <a:ext cx="895664"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61" name="Grafik 30">
            <a:extLst>
              <a:ext uri="{FF2B5EF4-FFF2-40B4-BE49-F238E27FC236}">
                <a16:creationId xmlns:a16="http://schemas.microsoft.com/office/drawing/2014/main" id="{F3B3D594-AE0D-7BFD-F5B2-BA59CC9B8937}"/>
              </a:ext>
            </a:extLst>
          </p:cNvPr>
          <p:cNvSpPr/>
          <p:nvPr userDrawn="1"/>
        </p:nvSpPr>
        <p:spPr>
          <a:xfrm>
            <a:off x="2338666" y="3511146"/>
            <a:ext cx="191985"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63" name="Pladsholder til tekst 61">
            <a:extLst>
              <a:ext uri="{FF2B5EF4-FFF2-40B4-BE49-F238E27FC236}">
                <a16:creationId xmlns:a16="http://schemas.microsoft.com/office/drawing/2014/main" id="{61E086E9-A032-B5D4-24F5-AFF464B574DB}"/>
              </a:ext>
            </a:extLst>
          </p:cNvPr>
          <p:cNvSpPr>
            <a:spLocks noGrp="1"/>
          </p:cNvSpPr>
          <p:nvPr>
            <p:ph type="body" sz="quarter" idx="25" hasCustomPrompt="1"/>
          </p:nvPr>
        </p:nvSpPr>
        <p:spPr>
          <a:xfrm>
            <a:off x="1372670" y="1833988"/>
            <a:ext cx="1148035" cy="1209675"/>
          </a:xfrm>
          <a:prstGeom prst="rect">
            <a:avLst/>
          </a:prstGeom>
        </p:spPr>
        <p:txBody>
          <a:bodyPr/>
          <a:lstStyle>
            <a:lvl1pPr marL="0" indent="0">
              <a:buNone/>
              <a:defRPr sz="800"/>
            </a:lvl1pPr>
          </a:lstStyle>
          <a:p>
            <a:pPr lvl="0"/>
            <a:r>
              <a:rPr lang="da-DK"/>
              <a:t>Beskriv processen</a:t>
            </a:r>
          </a:p>
        </p:txBody>
      </p:sp>
      <p:sp>
        <p:nvSpPr>
          <p:cNvPr id="64" name="Pladsholder til tekst 61">
            <a:extLst>
              <a:ext uri="{FF2B5EF4-FFF2-40B4-BE49-F238E27FC236}">
                <a16:creationId xmlns:a16="http://schemas.microsoft.com/office/drawing/2014/main" id="{A4D69ECC-0C8A-FA31-F372-BEE43AD63329}"/>
              </a:ext>
            </a:extLst>
          </p:cNvPr>
          <p:cNvSpPr>
            <a:spLocks noGrp="1"/>
          </p:cNvSpPr>
          <p:nvPr>
            <p:ph type="body" sz="quarter" idx="26" hasCustomPrompt="1"/>
          </p:nvPr>
        </p:nvSpPr>
        <p:spPr>
          <a:xfrm>
            <a:off x="1372670" y="3866238"/>
            <a:ext cx="1160245" cy="1044354"/>
          </a:xfrm>
          <a:prstGeom prst="rect">
            <a:avLst/>
          </a:prstGeom>
        </p:spPr>
        <p:txBody>
          <a:bodyPr/>
          <a:lstStyle>
            <a:lvl1pPr marL="0" indent="0">
              <a:buNone/>
              <a:defRPr sz="800"/>
            </a:lvl1pPr>
          </a:lstStyle>
          <a:p>
            <a:pPr lvl="0"/>
            <a:r>
              <a:rPr lang="da-DK"/>
              <a:t>Beskriv udbytte</a:t>
            </a:r>
          </a:p>
        </p:txBody>
      </p:sp>
      <p:sp>
        <p:nvSpPr>
          <p:cNvPr id="65" name="Pladsholder til tekst 2">
            <a:extLst>
              <a:ext uri="{FF2B5EF4-FFF2-40B4-BE49-F238E27FC236}">
                <a16:creationId xmlns:a16="http://schemas.microsoft.com/office/drawing/2014/main" id="{339D03D8-A80E-D5FF-B9C0-641F2E52F2FE}"/>
              </a:ext>
            </a:extLst>
          </p:cNvPr>
          <p:cNvSpPr>
            <a:spLocks noGrp="1"/>
          </p:cNvSpPr>
          <p:nvPr>
            <p:ph type="body" sz="quarter" idx="27" hasCustomPrompt="1"/>
          </p:nvPr>
        </p:nvSpPr>
        <p:spPr>
          <a:xfrm>
            <a:off x="1377186" y="1416134"/>
            <a:ext cx="1148035"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66" name="Gruppe 65">
            <a:extLst>
              <a:ext uri="{FF2B5EF4-FFF2-40B4-BE49-F238E27FC236}">
                <a16:creationId xmlns:a16="http://schemas.microsoft.com/office/drawing/2014/main" id="{518C06A3-EE69-9A99-CAC0-3FB17FD2B2FE}"/>
              </a:ext>
            </a:extLst>
          </p:cNvPr>
          <p:cNvGrpSpPr/>
          <p:nvPr userDrawn="1"/>
        </p:nvGrpSpPr>
        <p:grpSpPr>
          <a:xfrm>
            <a:off x="1320553" y="849971"/>
            <a:ext cx="413513" cy="426575"/>
            <a:chOff x="79892" y="849971"/>
            <a:chExt cx="426575" cy="426575"/>
          </a:xfrm>
        </p:grpSpPr>
        <p:sp>
          <p:nvSpPr>
            <p:cNvPr id="67" name="Ellipse 66">
              <a:extLst>
                <a:ext uri="{FF2B5EF4-FFF2-40B4-BE49-F238E27FC236}">
                  <a16:creationId xmlns:a16="http://schemas.microsoft.com/office/drawing/2014/main" id="{AE01563A-FE69-D915-5290-BCEA7AE81C16}"/>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69" name="Tekstfelt 68">
              <a:extLst>
                <a:ext uri="{FF2B5EF4-FFF2-40B4-BE49-F238E27FC236}">
                  <a16:creationId xmlns:a16="http://schemas.microsoft.com/office/drawing/2014/main" id="{3E256F11-7916-1875-DDC3-57B9BD9C78DD}"/>
                </a:ext>
              </a:extLst>
            </p:cNvPr>
            <p:cNvSpPr txBox="1"/>
            <p:nvPr userDrawn="1"/>
          </p:nvSpPr>
          <p:spPr>
            <a:xfrm>
              <a:off x="79920" y="905990"/>
              <a:ext cx="410434"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2</a:t>
              </a:r>
            </a:p>
          </p:txBody>
        </p:sp>
      </p:grpSp>
      <p:sp>
        <p:nvSpPr>
          <p:cNvPr id="70" name="Rounded Rectangle">
            <a:extLst>
              <a:ext uri="{FF2B5EF4-FFF2-40B4-BE49-F238E27FC236}">
                <a16:creationId xmlns:a16="http://schemas.microsoft.com/office/drawing/2014/main" id="{D137F79C-D093-64AE-F514-B1719551D1E8}"/>
              </a:ext>
            </a:extLst>
          </p:cNvPr>
          <p:cNvSpPr/>
          <p:nvPr userDrawn="1"/>
        </p:nvSpPr>
        <p:spPr>
          <a:xfrm>
            <a:off x="1377271" y="1720740"/>
            <a:ext cx="1146442"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71" name="Rektangel 70">
            <a:extLst>
              <a:ext uri="{FF2B5EF4-FFF2-40B4-BE49-F238E27FC236}">
                <a16:creationId xmlns:a16="http://schemas.microsoft.com/office/drawing/2014/main" id="{F9B096F2-A50C-941D-CC19-AC9379881EBE}"/>
              </a:ext>
            </a:extLst>
          </p:cNvPr>
          <p:cNvSpPr/>
          <p:nvPr userDrawn="1"/>
        </p:nvSpPr>
        <p:spPr>
          <a:xfrm>
            <a:off x="2622654" y="983418"/>
            <a:ext cx="1165128"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72" name="Rounded Rectangle">
            <a:extLst>
              <a:ext uri="{FF2B5EF4-FFF2-40B4-BE49-F238E27FC236}">
                <a16:creationId xmlns:a16="http://schemas.microsoft.com/office/drawing/2014/main" id="{CFED3329-ADB9-2FD2-1063-CB10D789033E}"/>
              </a:ext>
            </a:extLst>
          </p:cNvPr>
          <p:cNvSpPr/>
          <p:nvPr userDrawn="1"/>
        </p:nvSpPr>
        <p:spPr>
          <a:xfrm>
            <a:off x="2632292" y="3746012"/>
            <a:ext cx="1146442"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73" name="Tekstfelt 72">
            <a:extLst>
              <a:ext uri="{FF2B5EF4-FFF2-40B4-BE49-F238E27FC236}">
                <a16:creationId xmlns:a16="http://schemas.microsoft.com/office/drawing/2014/main" id="{CE5B23CB-802F-0E78-EB04-9CB0498A804A}"/>
              </a:ext>
            </a:extLst>
          </p:cNvPr>
          <p:cNvSpPr txBox="1"/>
          <p:nvPr userDrawn="1"/>
        </p:nvSpPr>
        <p:spPr>
          <a:xfrm>
            <a:off x="2622654" y="3461094"/>
            <a:ext cx="895664"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74" name="Grafik 30">
            <a:extLst>
              <a:ext uri="{FF2B5EF4-FFF2-40B4-BE49-F238E27FC236}">
                <a16:creationId xmlns:a16="http://schemas.microsoft.com/office/drawing/2014/main" id="{CEACBC0A-8960-F6E1-6C51-FE404A2DE814}"/>
              </a:ext>
            </a:extLst>
          </p:cNvPr>
          <p:cNvSpPr/>
          <p:nvPr userDrawn="1"/>
        </p:nvSpPr>
        <p:spPr>
          <a:xfrm>
            <a:off x="3593687" y="3511146"/>
            <a:ext cx="191985"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75" name="Pladsholder til tekst 61">
            <a:extLst>
              <a:ext uri="{FF2B5EF4-FFF2-40B4-BE49-F238E27FC236}">
                <a16:creationId xmlns:a16="http://schemas.microsoft.com/office/drawing/2014/main" id="{8E172DDF-2B6C-111F-B94E-F6DBB92F3D90}"/>
              </a:ext>
            </a:extLst>
          </p:cNvPr>
          <p:cNvSpPr>
            <a:spLocks noGrp="1"/>
          </p:cNvSpPr>
          <p:nvPr>
            <p:ph type="body" sz="quarter" idx="28" hasCustomPrompt="1"/>
          </p:nvPr>
        </p:nvSpPr>
        <p:spPr>
          <a:xfrm>
            <a:off x="2627691" y="1833988"/>
            <a:ext cx="1148035" cy="1209675"/>
          </a:xfrm>
          <a:prstGeom prst="rect">
            <a:avLst/>
          </a:prstGeom>
        </p:spPr>
        <p:txBody>
          <a:bodyPr/>
          <a:lstStyle>
            <a:lvl1pPr marL="0" indent="0">
              <a:buNone/>
              <a:defRPr sz="800"/>
            </a:lvl1pPr>
          </a:lstStyle>
          <a:p>
            <a:pPr lvl="0"/>
            <a:r>
              <a:rPr lang="da-DK"/>
              <a:t>Beskriv processen</a:t>
            </a:r>
          </a:p>
        </p:txBody>
      </p:sp>
      <p:sp>
        <p:nvSpPr>
          <p:cNvPr id="76" name="Pladsholder til tekst 61">
            <a:extLst>
              <a:ext uri="{FF2B5EF4-FFF2-40B4-BE49-F238E27FC236}">
                <a16:creationId xmlns:a16="http://schemas.microsoft.com/office/drawing/2014/main" id="{D4861833-6714-0D51-FC31-1778FFF970E1}"/>
              </a:ext>
            </a:extLst>
          </p:cNvPr>
          <p:cNvSpPr>
            <a:spLocks noGrp="1"/>
          </p:cNvSpPr>
          <p:nvPr>
            <p:ph type="body" sz="quarter" idx="29" hasCustomPrompt="1"/>
          </p:nvPr>
        </p:nvSpPr>
        <p:spPr>
          <a:xfrm>
            <a:off x="2627691" y="3866238"/>
            <a:ext cx="1160245" cy="1044354"/>
          </a:xfrm>
          <a:prstGeom prst="rect">
            <a:avLst/>
          </a:prstGeom>
        </p:spPr>
        <p:txBody>
          <a:bodyPr/>
          <a:lstStyle>
            <a:lvl1pPr marL="0" indent="0">
              <a:buNone/>
              <a:defRPr sz="800"/>
            </a:lvl1pPr>
          </a:lstStyle>
          <a:p>
            <a:pPr lvl="0"/>
            <a:r>
              <a:rPr lang="da-DK"/>
              <a:t>Beskriv udbytte</a:t>
            </a:r>
          </a:p>
        </p:txBody>
      </p:sp>
      <p:sp>
        <p:nvSpPr>
          <p:cNvPr id="77" name="Pladsholder til tekst 2">
            <a:extLst>
              <a:ext uri="{FF2B5EF4-FFF2-40B4-BE49-F238E27FC236}">
                <a16:creationId xmlns:a16="http://schemas.microsoft.com/office/drawing/2014/main" id="{E0573989-B90E-2B76-0916-5768C07DAB38}"/>
              </a:ext>
            </a:extLst>
          </p:cNvPr>
          <p:cNvSpPr>
            <a:spLocks noGrp="1"/>
          </p:cNvSpPr>
          <p:nvPr>
            <p:ph type="body" sz="quarter" idx="30" hasCustomPrompt="1"/>
          </p:nvPr>
        </p:nvSpPr>
        <p:spPr>
          <a:xfrm>
            <a:off x="2632207" y="1416134"/>
            <a:ext cx="1148035"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78" name="Gruppe 77">
            <a:extLst>
              <a:ext uri="{FF2B5EF4-FFF2-40B4-BE49-F238E27FC236}">
                <a16:creationId xmlns:a16="http://schemas.microsoft.com/office/drawing/2014/main" id="{63005367-DF00-D113-5459-9877CA7EB0E3}"/>
              </a:ext>
            </a:extLst>
          </p:cNvPr>
          <p:cNvGrpSpPr/>
          <p:nvPr userDrawn="1"/>
        </p:nvGrpSpPr>
        <p:grpSpPr>
          <a:xfrm>
            <a:off x="2575574" y="849971"/>
            <a:ext cx="413513" cy="426575"/>
            <a:chOff x="79892" y="849971"/>
            <a:chExt cx="426575" cy="426575"/>
          </a:xfrm>
        </p:grpSpPr>
        <p:sp>
          <p:nvSpPr>
            <p:cNvPr id="79" name="Ellipse 78">
              <a:extLst>
                <a:ext uri="{FF2B5EF4-FFF2-40B4-BE49-F238E27FC236}">
                  <a16:creationId xmlns:a16="http://schemas.microsoft.com/office/drawing/2014/main" id="{7172FEB2-3D11-38FE-B29E-F10B117B6FDD}"/>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80" name="Tekstfelt 79">
              <a:extLst>
                <a:ext uri="{FF2B5EF4-FFF2-40B4-BE49-F238E27FC236}">
                  <a16:creationId xmlns:a16="http://schemas.microsoft.com/office/drawing/2014/main" id="{EA9794A1-4884-3C73-9A2C-397EF6D1797F}"/>
                </a:ext>
              </a:extLst>
            </p:cNvPr>
            <p:cNvSpPr txBox="1"/>
            <p:nvPr userDrawn="1"/>
          </p:nvSpPr>
          <p:spPr>
            <a:xfrm>
              <a:off x="79920" y="905990"/>
              <a:ext cx="410434"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3</a:t>
              </a:r>
            </a:p>
          </p:txBody>
        </p:sp>
      </p:grpSp>
      <p:sp>
        <p:nvSpPr>
          <p:cNvPr id="81" name="Rounded Rectangle">
            <a:extLst>
              <a:ext uri="{FF2B5EF4-FFF2-40B4-BE49-F238E27FC236}">
                <a16:creationId xmlns:a16="http://schemas.microsoft.com/office/drawing/2014/main" id="{6686EA76-1429-3151-8A2B-3B41508FC3DE}"/>
              </a:ext>
            </a:extLst>
          </p:cNvPr>
          <p:cNvSpPr/>
          <p:nvPr userDrawn="1"/>
        </p:nvSpPr>
        <p:spPr>
          <a:xfrm>
            <a:off x="2632292" y="1720740"/>
            <a:ext cx="1146442"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93" name="Rektangel 92">
            <a:extLst>
              <a:ext uri="{FF2B5EF4-FFF2-40B4-BE49-F238E27FC236}">
                <a16:creationId xmlns:a16="http://schemas.microsoft.com/office/drawing/2014/main" id="{6FC67011-A991-997F-CA22-9AB1D15143FE}"/>
              </a:ext>
            </a:extLst>
          </p:cNvPr>
          <p:cNvSpPr/>
          <p:nvPr userDrawn="1"/>
        </p:nvSpPr>
        <p:spPr>
          <a:xfrm>
            <a:off x="3877521" y="983418"/>
            <a:ext cx="1165128"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94" name="Rounded Rectangle">
            <a:extLst>
              <a:ext uri="{FF2B5EF4-FFF2-40B4-BE49-F238E27FC236}">
                <a16:creationId xmlns:a16="http://schemas.microsoft.com/office/drawing/2014/main" id="{6F72B2BC-5D81-3B5A-A42E-99DC1687D08E}"/>
              </a:ext>
            </a:extLst>
          </p:cNvPr>
          <p:cNvSpPr/>
          <p:nvPr userDrawn="1"/>
        </p:nvSpPr>
        <p:spPr>
          <a:xfrm>
            <a:off x="3887159" y="3746012"/>
            <a:ext cx="1146442"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95" name="Tekstfelt 94">
            <a:extLst>
              <a:ext uri="{FF2B5EF4-FFF2-40B4-BE49-F238E27FC236}">
                <a16:creationId xmlns:a16="http://schemas.microsoft.com/office/drawing/2014/main" id="{0D51BCA9-1077-19F1-08D2-467EE468D734}"/>
              </a:ext>
            </a:extLst>
          </p:cNvPr>
          <p:cNvSpPr txBox="1"/>
          <p:nvPr userDrawn="1"/>
        </p:nvSpPr>
        <p:spPr>
          <a:xfrm>
            <a:off x="3877521" y="3461094"/>
            <a:ext cx="895664"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96" name="Grafik 30">
            <a:extLst>
              <a:ext uri="{FF2B5EF4-FFF2-40B4-BE49-F238E27FC236}">
                <a16:creationId xmlns:a16="http://schemas.microsoft.com/office/drawing/2014/main" id="{E3D7B333-B435-A5DA-6B60-0DE85CF78072}"/>
              </a:ext>
            </a:extLst>
          </p:cNvPr>
          <p:cNvSpPr/>
          <p:nvPr userDrawn="1"/>
        </p:nvSpPr>
        <p:spPr>
          <a:xfrm>
            <a:off x="4848554" y="3511146"/>
            <a:ext cx="191985"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97" name="Pladsholder til tekst 61">
            <a:extLst>
              <a:ext uri="{FF2B5EF4-FFF2-40B4-BE49-F238E27FC236}">
                <a16:creationId xmlns:a16="http://schemas.microsoft.com/office/drawing/2014/main" id="{BBD6DE43-76D8-13CB-1B51-B01085DCED91}"/>
              </a:ext>
            </a:extLst>
          </p:cNvPr>
          <p:cNvSpPr>
            <a:spLocks noGrp="1"/>
          </p:cNvSpPr>
          <p:nvPr>
            <p:ph type="body" sz="quarter" idx="31" hasCustomPrompt="1"/>
          </p:nvPr>
        </p:nvSpPr>
        <p:spPr>
          <a:xfrm>
            <a:off x="3882558" y="1833988"/>
            <a:ext cx="1148035" cy="1209675"/>
          </a:xfrm>
          <a:prstGeom prst="rect">
            <a:avLst/>
          </a:prstGeom>
        </p:spPr>
        <p:txBody>
          <a:bodyPr/>
          <a:lstStyle>
            <a:lvl1pPr marL="0" indent="0">
              <a:buNone/>
              <a:defRPr sz="800"/>
            </a:lvl1pPr>
          </a:lstStyle>
          <a:p>
            <a:pPr lvl="0"/>
            <a:r>
              <a:rPr lang="da-DK"/>
              <a:t>Beskriv processen</a:t>
            </a:r>
          </a:p>
        </p:txBody>
      </p:sp>
      <p:sp>
        <p:nvSpPr>
          <p:cNvPr id="98" name="Pladsholder til tekst 61">
            <a:extLst>
              <a:ext uri="{FF2B5EF4-FFF2-40B4-BE49-F238E27FC236}">
                <a16:creationId xmlns:a16="http://schemas.microsoft.com/office/drawing/2014/main" id="{8E020F8E-1E35-982E-4F44-E6DDC5994A69}"/>
              </a:ext>
            </a:extLst>
          </p:cNvPr>
          <p:cNvSpPr>
            <a:spLocks noGrp="1"/>
          </p:cNvSpPr>
          <p:nvPr>
            <p:ph type="body" sz="quarter" idx="32" hasCustomPrompt="1"/>
          </p:nvPr>
        </p:nvSpPr>
        <p:spPr>
          <a:xfrm>
            <a:off x="3882558" y="3866238"/>
            <a:ext cx="1160245" cy="1044354"/>
          </a:xfrm>
          <a:prstGeom prst="rect">
            <a:avLst/>
          </a:prstGeom>
        </p:spPr>
        <p:txBody>
          <a:bodyPr/>
          <a:lstStyle>
            <a:lvl1pPr marL="0" indent="0">
              <a:buNone/>
              <a:defRPr sz="800"/>
            </a:lvl1pPr>
          </a:lstStyle>
          <a:p>
            <a:pPr lvl="0"/>
            <a:r>
              <a:rPr lang="da-DK"/>
              <a:t>Beskriv udbytte</a:t>
            </a:r>
          </a:p>
        </p:txBody>
      </p:sp>
      <p:sp>
        <p:nvSpPr>
          <p:cNvPr id="99" name="Pladsholder til tekst 2">
            <a:extLst>
              <a:ext uri="{FF2B5EF4-FFF2-40B4-BE49-F238E27FC236}">
                <a16:creationId xmlns:a16="http://schemas.microsoft.com/office/drawing/2014/main" id="{A858B017-68F9-ADB3-1BA7-F085E3088C69}"/>
              </a:ext>
            </a:extLst>
          </p:cNvPr>
          <p:cNvSpPr>
            <a:spLocks noGrp="1"/>
          </p:cNvSpPr>
          <p:nvPr>
            <p:ph type="body" sz="quarter" idx="33" hasCustomPrompt="1"/>
          </p:nvPr>
        </p:nvSpPr>
        <p:spPr>
          <a:xfrm>
            <a:off x="3887074" y="1416134"/>
            <a:ext cx="1148035"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100" name="Gruppe 99">
            <a:extLst>
              <a:ext uri="{FF2B5EF4-FFF2-40B4-BE49-F238E27FC236}">
                <a16:creationId xmlns:a16="http://schemas.microsoft.com/office/drawing/2014/main" id="{33575251-47D3-0D54-C848-E92288CFF6C2}"/>
              </a:ext>
            </a:extLst>
          </p:cNvPr>
          <p:cNvGrpSpPr/>
          <p:nvPr userDrawn="1"/>
        </p:nvGrpSpPr>
        <p:grpSpPr>
          <a:xfrm>
            <a:off x="3830441" y="849971"/>
            <a:ext cx="413513" cy="426575"/>
            <a:chOff x="79892" y="849971"/>
            <a:chExt cx="426575" cy="426575"/>
          </a:xfrm>
        </p:grpSpPr>
        <p:sp>
          <p:nvSpPr>
            <p:cNvPr id="101" name="Ellipse 100">
              <a:extLst>
                <a:ext uri="{FF2B5EF4-FFF2-40B4-BE49-F238E27FC236}">
                  <a16:creationId xmlns:a16="http://schemas.microsoft.com/office/drawing/2014/main" id="{84D3FD9F-6AFC-9476-10CD-3E9E167E32B5}"/>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02" name="Tekstfelt 101">
              <a:extLst>
                <a:ext uri="{FF2B5EF4-FFF2-40B4-BE49-F238E27FC236}">
                  <a16:creationId xmlns:a16="http://schemas.microsoft.com/office/drawing/2014/main" id="{444C0A6F-7F02-D37E-F7D2-AF73B7F6E095}"/>
                </a:ext>
              </a:extLst>
            </p:cNvPr>
            <p:cNvSpPr txBox="1"/>
            <p:nvPr userDrawn="1"/>
          </p:nvSpPr>
          <p:spPr>
            <a:xfrm>
              <a:off x="79920" y="905990"/>
              <a:ext cx="410434"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4</a:t>
              </a:r>
            </a:p>
          </p:txBody>
        </p:sp>
      </p:grpSp>
      <p:sp>
        <p:nvSpPr>
          <p:cNvPr id="103" name="Rounded Rectangle">
            <a:extLst>
              <a:ext uri="{FF2B5EF4-FFF2-40B4-BE49-F238E27FC236}">
                <a16:creationId xmlns:a16="http://schemas.microsoft.com/office/drawing/2014/main" id="{6E378D31-D7B3-B321-B1DD-384D87DDA301}"/>
              </a:ext>
            </a:extLst>
          </p:cNvPr>
          <p:cNvSpPr/>
          <p:nvPr userDrawn="1"/>
        </p:nvSpPr>
        <p:spPr>
          <a:xfrm>
            <a:off x="3887159" y="1720740"/>
            <a:ext cx="1146442"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04" name="Rektangel 103">
            <a:extLst>
              <a:ext uri="{FF2B5EF4-FFF2-40B4-BE49-F238E27FC236}">
                <a16:creationId xmlns:a16="http://schemas.microsoft.com/office/drawing/2014/main" id="{298E6631-71CC-A7BF-1612-35F8D2387A03}"/>
              </a:ext>
            </a:extLst>
          </p:cNvPr>
          <p:cNvSpPr/>
          <p:nvPr userDrawn="1"/>
        </p:nvSpPr>
        <p:spPr>
          <a:xfrm>
            <a:off x="5139026" y="983418"/>
            <a:ext cx="1165128"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05" name="Rounded Rectangle">
            <a:extLst>
              <a:ext uri="{FF2B5EF4-FFF2-40B4-BE49-F238E27FC236}">
                <a16:creationId xmlns:a16="http://schemas.microsoft.com/office/drawing/2014/main" id="{C03E2E26-5F98-C141-2E76-734191DD2478}"/>
              </a:ext>
            </a:extLst>
          </p:cNvPr>
          <p:cNvSpPr/>
          <p:nvPr userDrawn="1"/>
        </p:nvSpPr>
        <p:spPr>
          <a:xfrm>
            <a:off x="5148664" y="3746012"/>
            <a:ext cx="1146442"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06" name="Tekstfelt 105">
            <a:extLst>
              <a:ext uri="{FF2B5EF4-FFF2-40B4-BE49-F238E27FC236}">
                <a16:creationId xmlns:a16="http://schemas.microsoft.com/office/drawing/2014/main" id="{BF4F3FFD-0E6D-06A8-2E5A-00B5F5A6C236}"/>
              </a:ext>
            </a:extLst>
          </p:cNvPr>
          <p:cNvSpPr txBox="1"/>
          <p:nvPr userDrawn="1"/>
        </p:nvSpPr>
        <p:spPr>
          <a:xfrm>
            <a:off x="5139026" y="3461094"/>
            <a:ext cx="895664"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107" name="Grafik 30">
            <a:extLst>
              <a:ext uri="{FF2B5EF4-FFF2-40B4-BE49-F238E27FC236}">
                <a16:creationId xmlns:a16="http://schemas.microsoft.com/office/drawing/2014/main" id="{9CC11C27-E752-5110-65C3-F00989C25847}"/>
              </a:ext>
            </a:extLst>
          </p:cNvPr>
          <p:cNvSpPr/>
          <p:nvPr userDrawn="1"/>
        </p:nvSpPr>
        <p:spPr>
          <a:xfrm>
            <a:off x="6110059" y="3511146"/>
            <a:ext cx="191985"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108" name="Pladsholder til tekst 61">
            <a:extLst>
              <a:ext uri="{FF2B5EF4-FFF2-40B4-BE49-F238E27FC236}">
                <a16:creationId xmlns:a16="http://schemas.microsoft.com/office/drawing/2014/main" id="{B90DDB83-A710-1F63-E37A-3B847DA2EFBA}"/>
              </a:ext>
            </a:extLst>
          </p:cNvPr>
          <p:cNvSpPr>
            <a:spLocks noGrp="1"/>
          </p:cNvSpPr>
          <p:nvPr>
            <p:ph type="body" sz="quarter" idx="34" hasCustomPrompt="1"/>
          </p:nvPr>
        </p:nvSpPr>
        <p:spPr>
          <a:xfrm>
            <a:off x="5144063" y="1833988"/>
            <a:ext cx="1148035" cy="1209675"/>
          </a:xfrm>
          <a:prstGeom prst="rect">
            <a:avLst/>
          </a:prstGeom>
        </p:spPr>
        <p:txBody>
          <a:bodyPr/>
          <a:lstStyle>
            <a:lvl1pPr marL="0" indent="0">
              <a:buNone/>
              <a:defRPr sz="800"/>
            </a:lvl1pPr>
          </a:lstStyle>
          <a:p>
            <a:pPr lvl="0"/>
            <a:r>
              <a:rPr lang="da-DK"/>
              <a:t>Beskriv processen</a:t>
            </a:r>
          </a:p>
        </p:txBody>
      </p:sp>
      <p:sp>
        <p:nvSpPr>
          <p:cNvPr id="109" name="Pladsholder til tekst 61">
            <a:extLst>
              <a:ext uri="{FF2B5EF4-FFF2-40B4-BE49-F238E27FC236}">
                <a16:creationId xmlns:a16="http://schemas.microsoft.com/office/drawing/2014/main" id="{A5F48749-9374-8404-4F48-0806553079C1}"/>
              </a:ext>
            </a:extLst>
          </p:cNvPr>
          <p:cNvSpPr>
            <a:spLocks noGrp="1"/>
          </p:cNvSpPr>
          <p:nvPr>
            <p:ph type="body" sz="quarter" idx="35" hasCustomPrompt="1"/>
          </p:nvPr>
        </p:nvSpPr>
        <p:spPr>
          <a:xfrm>
            <a:off x="5144063" y="3866238"/>
            <a:ext cx="1160245" cy="1044354"/>
          </a:xfrm>
          <a:prstGeom prst="rect">
            <a:avLst/>
          </a:prstGeom>
        </p:spPr>
        <p:txBody>
          <a:bodyPr/>
          <a:lstStyle>
            <a:lvl1pPr marL="0" indent="0">
              <a:buNone/>
              <a:defRPr sz="800"/>
            </a:lvl1pPr>
          </a:lstStyle>
          <a:p>
            <a:pPr lvl="0"/>
            <a:r>
              <a:rPr lang="da-DK"/>
              <a:t>Beskriv udbytte</a:t>
            </a:r>
          </a:p>
        </p:txBody>
      </p:sp>
      <p:sp>
        <p:nvSpPr>
          <p:cNvPr id="110" name="Pladsholder til tekst 2">
            <a:extLst>
              <a:ext uri="{FF2B5EF4-FFF2-40B4-BE49-F238E27FC236}">
                <a16:creationId xmlns:a16="http://schemas.microsoft.com/office/drawing/2014/main" id="{97EAAF72-33D2-3129-E45C-7A8C2C601D77}"/>
              </a:ext>
            </a:extLst>
          </p:cNvPr>
          <p:cNvSpPr>
            <a:spLocks noGrp="1"/>
          </p:cNvSpPr>
          <p:nvPr>
            <p:ph type="body" sz="quarter" idx="36" hasCustomPrompt="1"/>
          </p:nvPr>
        </p:nvSpPr>
        <p:spPr>
          <a:xfrm>
            <a:off x="5148579" y="1416134"/>
            <a:ext cx="1148035"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111" name="Gruppe 110">
            <a:extLst>
              <a:ext uri="{FF2B5EF4-FFF2-40B4-BE49-F238E27FC236}">
                <a16:creationId xmlns:a16="http://schemas.microsoft.com/office/drawing/2014/main" id="{DD39FDC8-1336-3A1A-C33E-9B3C9FBB42DE}"/>
              </a:ext>
            </a:extLst>
          </p:cNvPr>
          <p:cNvGrpSpPr/>
          <p:nvPr userDrawn="1"/>
        </p:nvGrpSpPr>
        <p:grpSpPr>
          <a:xfrm>
            <a:off x="5091946" y="849971"/>
            <a:ext cx="413513" cy="426575"/>
            <a:chOff x="79892" y="849971"/>
            <a:chExt cx="426575" cy="426575"/>
          </a:xfrm>
        </p:grpSpPr>
        <p:sp>
          <p:nvSpPr>
            <p:cNvPr id="112" name="Ellipse 111">
              <a:extLst>
                <a:ext uri="{FF2B5EF4-FFF2-40B4-BE49-F238E27FC236}">
                  <a16:creationId xmlns:a16="http://schemas.microsoft.com/office/drawing/2014/main" id="{55F8221E-6311-6027-DE27-A89C11CA7150}"/>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13" name="Tekstfelt 112">
              <a:extLst>
                <a:ext uri="{FF2B5EF4-FFF2-40B4-BE49-F238E27FC236}">
                  <a16:creationId xmlns:a16="http://schemas.microsoft.com/office/drawing/2014/main" id="{8AA5A1F5-C98F-4CEE-64D4-5BB3DF6FE6F7}"/>
                </a:ext>
              </a:extLst>
            </p:cNvPr>
            <p:cNvSpPr txBox="1"/>
            <p:nvPr userDrawn="1"/>
          </p:nvSpPr>
          <p:spPr>
            <a:xfrm>
              <a:off x="79920" y="905990"/>
              <a:ext cx="410434"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5</a:t>
              </a:r>
            </a:p>
          </p:txBody>
        </p:sp>
      </p:grpSp>
      <p:sp>
        <p:nvSpPr>
          <p:cNvPr id="114" name="Rounded Rectangle">
            <a:extLst>
              <a:ext uri="{FF2B5EF4-FFF2-40B4-BE49-F238E27FC236}">
                <a16:creationId xmlns:a16="http://schemas.microsoft.com/office/drawing/2014/main" id="{F82EEC0C-4C16-BDC7-71CC-58E5B86D46D3}"/>
              </a:ext>
            </a:extLst>
          </p:cNvPr>
          <p:cNvSpPr/>
          <p:nvPr userDrawn="1"/>
        </p:nvSpPr>
        <p:spPr>
          <a:xfrm>
            <a:off x="5148664" y="1720740"/>
            <a:ext cx="1146442"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15" name="Rektangel 114">
            <a:extLst>
              <a:ext uri="{FF2B5EF4-FFF2-40B4-BE49-F238E27FC236}">
                <a16:creationId xmlns:a16="http://schemas.microsoft.com/office/drawing/2014/main" id="{7CC3036D-DC3A-7AA2-D1E5-7D9083669B88}"/>
              </a:ext>
            </a:extLst>
          </p:cNvPr>
          <p:cNvSpPr/>
          <p:nvPr userDrawn="1"/>
        </p:nvSpPr>
        <p:spPr>
          <a:xfrm>
            <a:off x="6396679" y="983418"/>
            <a:ext cx="1165128"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16" name="Rounded Rectangle">
            <a:extLst>
              <a:ext uri="{FF2B5EF4-FFF2-40B4-BE49-F238E27FC236}">
                <a16:creationId xmlns:a16="http://schemas.microsoft.com/office/drawing/2014/main" id="{AE17179D-EDBD-118D-B2F5-EF6C99DAD294}"/>
              </a:ext>
            </a:extLst>
          </p:cNvPr>
          <p:cNvSpPr/>
          <p:nvPr userDrawn="1"/>
        </p:nvSpPr>
        <p:spPr>
          <a:xfrm>
            <a:off x="6406317" y="3746012"/>
            <a:ext cx="1146442"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17" name="Tekstfelt 116">
            <a:extLst>
              <a:ext uri="{FF2B5EF4-FFF2-40B4-BE49-F238E27FC236}">
                <a16:creationId xmlns:a16="http://schemas.microsoft.com/office/drawing/2014/main" id="{80D27C8C-AA40-4F66-8076-D01B501B2E61}"/>
              </a:ext>
            </a:extLst>
          </p:cNvPr>
          <p:cNvSpPr txBox="1"/>
          <p:nvPr userDrawn="1"/>
        </p:nvSpPr>
        <p:spPr>
          <a:xfrm>
            <a:off x="6396679" y="3461094"/>
            <a:ext cx="895664"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118" name="Grafik 30">
            <a:extLst>
              <a:ext uri="{FF2B5EF4-FFF2-40B4-BE49-F238E27FC236}">
                <a16:creationId xmlns:a16="http://schemas.microsoft.com/office/drawing/2014/main" id="{FB97EB3F-7508-80F5-5CDB-6E4042AB1F47}"/>
              </a:ext>
            </a:extLst>
          </p:cNvPr>
          <p:cNvSpPr/>
          <p:nvPr userDrawn="1"/>
        </p:nvSpPr>
        <p:spPr>
          <a:xfrm>
            <a:off x="7367712" y="3511146"/>
            <a:ext cx="191985"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119" name="Pladsholder til tekst 61">
            <a:extLst>
              <a:ext uri="{FF2B5EF4-FFF2-40B4-BE49-F238E27FC236}">
                <a16:creationId xmlns:a16="http://schemas.microsoft.com/office/drawing/2014/main" id="{1F260E0D-736D-E623-5A75-60382FBBB042}"/>
              </a:ext>
            </a:extLst>
          </p:cNvPr>
          <p:cNvSpPr>
            <a:spLocks noGrp="1"/>
          </p:cNvSpPr>
          <p:nvPr>
            <p:ph type="body" sz="quarter" idx="37" hasCustomPrompt="1"/>
          </p:nvPr>
        </p:nvSpPr>
        <p:spPr>
          <a:xfrm>
            <a:off x="6401716" y="1833988"/>
            <a:ext cx="1148035" cy="1209675"/>
          </a:xfrm>
          <a:prstGeom prst="rect">
            <a:avLst/>
          </a:prstGeom>
        </p:spPr>
        <p:txBody>
          <a:bodyPr/>
          <a:lstStyle>
            <a:lvl1pPr marL="0" indent="0">
              <a:buNone/>
              <a:defRPr sz="800"/>
            </a:lvl1pPr>
          </a:lstStyle>
          <a:p>
            <a:pPr lvl="0"/>
            <a:r>
              <a:rPr lang="da-DK"/>
              <a:t>Beskriv processen</a:t>
            </a:r>
          </a:p>
        </p:txBody>
      </p:sp>
      <p:sp>
        <p:nvSpPr>
          <p:cNvPr id="120" name="Pladsholder til tekst 61">
            <a:extLst>
              <a:ext uri="{FF2B5EF4-FFF2-40B4-BE49-F238E27FC236}">
                <a16:creationId xmlns:a16="http://schemas.microsoft.com/office/drawing/2014/main" id="{61F3805B-2289-88C0-606E-64E50D255789}"/>
              </a:ext>
            </a:extLst>
          </p:cNvPr>
          <p:cNvSpPr>
            <a:spLocks noGrp="1"/>
          </p:cNvSpPr>
          <p:nvPr>
            <p:ph type="body" sz="quarter" idx="38" hasCustomPrompt="1"/>
          </p:nvPr>
        </p:nvSpPr>
        <p:spPr>
          <a:xfrm>
            <a:off x="6401716" y="3866238"/>
            <a:ext cx="1160245" cy="1044354"/>
          </a:xfrm>
          <a:prstGeom prst="rect">
            <a:avLst/>
          </a:prstGeom>
        </p:spPr>
        <p:txBody>
          <a:bodyPr/>
          <a:lstStyle>
            <a:lvl1pPr marL="0" indent="0">
              <a:buNone/>
              <a:defRPr sz="800"/>
            </a:lvl1pPr>
          </a:lstStyle>
          <a:p>
            <a:pPr lvl="0"/>
            <a:r>
              <a:rPr lang="da-DK"/>
              <a:t>Beskriv udbytte</a:t>
            </a:r>
          </a:p>
        </p:txBody>
      </p:sp>
      <p:sp>
        <p:nvSpPr>
          <p:cNvPr id="121" name="Pladsholder til tekst 2">
            <a:extLst>
              <a:ext uri="{FF2B5EF4-FFF2-40B4-BE49-F238E27FC236}">
                <a16:creationId xmlns:a16="http://schemas.microsoft.com/office/drawing/2014/main" id="{ACF0049A-C774-5254-54E4-504D3B044E8A}"/>
              </a:ext>
            </a:extLst>
          </p:cNvPr>
          <p:cNvSpPr>
            <a:spLocks noGrp="1"/>
          </p:cNvSpPr>
          <p:nvPr>
            <p:ph type="body" sz="quarter" idx="39" hasCustomPrompt="1"/>
          </p:nvPr>
        </p:nvSpPr>
        <p:spPr>
          <a:xfrm>
            <a:off x="6406232" y="1416134"/>
            <a:ext cx="1148035"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122" name="Gruppe 121">
            <a:extLst>
              <a:ext uri="{FF2B5EF4-FFF2-40B4-BE49-F238E27FC236}">
                <a16:creationId xmlns:a16="http://schemas.microsoft.com/office/drawing/2014/main" id="{A09FD454-E6E1-5B2C-178F-1B68579D2BD6}"/>
              </a:ext>
            </a:extLst>
          </p:cNvPr>
          <p:cNvGrpSpPr/>
          <p:nvPr userDrawn="1"/>
        </p:nvGrpSpPr>
        <p:grpSpPr>
          <a:xfrm>
            <a:off x="6349599" y="849971"/>
            <a:ext cx="413513" cy="426575"/>
            <a:chOff x="79892" y="849971"/>
            <a:chExt cx="426575" cy="426575"/>
          </a:xfrm>
        </p:grpSpPr>
        <p:sp>
          <p:nvSpPr>
            <p:cNvPr id="123" name="Ellipse 122">
              <a:extLst>
                <a:ext uri="{FF2B5EF4-FFF2-40B4-BE49-F238E27FC236}">
                  <a16:creationId xmlns:a16="http://schemas.microsoft.com/office/drawing/2014/main" id="{22D6E9DB-51D4-EFA1-AC87-F746EA5406FB}"/>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24" name="Tekstfelt 123">
              <a:extLst>
                <a:ext uri="{FF2B5EF4-FFF2-40B4-BE49-F238E27FC236}">
                  <a16:creationId xmlns:a16="http://schemas.microsoft.com/office/drawing/2014/main" id="{3772DC6A-4251-2CAF-92DE-20A589A6476F}"/>
                </a:ext>
              </a:extLst>
            </p:cNvPr>
            <p:cNvSpPr txBox="1"/>
            <p:nvPr userDrawn="1"/>
          </p:nvSpPr>
          <p:spPr>
            <a:xfrm>
              <a:off x="79920" y="905990"/>
              <a:ext cx="410434"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6</a:t>
              </a:r>
            </a:p>
          </p:txBody>
        </p:sp>
      </p:grpSp>
      <p:sp>
        <p:nvSpPr>
          <p:cNvPr id="125" name="Rounded Rectangle">
            <a:extLst>
              <a:ext uri="{FF2B5EF4-FFF2-40B4-BE49-F238E27FC236}">
                <a16:creationId xmlns:a16="http://schemas.microsoft.com/office/drawing/2014/main" id="{81B04EE4-A9B1-814B-6B94-602909E431BB}"/>
              </a:ext>
            </a:extLst>
          </p:cNvPr>
          <p:cNvSpPr/>
          <p:nvPr userDrawn="1"/>
        </p:nvSpPr>
        <p:spPr>
          <a:xfrm>
            <a:off x="6406317" y="1720740"/>
            <a:ext cx="1146442"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26" name="Rektangel 125">
            <a:extLst>
              <a:ext uri="{FF2B5EF4-FFF2-40B4-BE49-F238E27FC236}">
                <a16:creationId xmlns:a16="http://schemas.microsoft.com/office/drawing/2014/main" id="{C3E2E537-982F-53A6-4F5C-CD41961EB17D}"/>
              </a:ext>
            </a:extLst>
          </p:cNvPr>
          <p:cNvSpPr/>
          <p:nvPr userDrawn="1"/>
        </p:nvSpPr>
        <p:spPr>
          <a:xfrm>
            <a:off x="7658849" y="983418"/>
            <a:ext cx="1165128"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27" name="Rounded Rectangle">
            <a:extLst>
              <a:ext uri="{FF2B5EF4-FFF2-40B4-BE49-F238E27FC236}">
                <a16:creationId xmlns:a16="http://schemas.microsoft.com/office/drawing/2014/main" id="{E8DBDD01-B07A-54EC-4017-58ABC8581076}"/>
              </a:ext>
            </a:extLst>
          </p:cNvPr>
          <p:cNvSpPr/>
          <p:nvPr userDrawn="1"/>
        </p:nvSpPr>
        <p:spPr>
          <a:xfrm>
            <a:off x="7668487" y="3749317"/>
            <a:ext cx="1146442"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192" name="Tekstfelt 191">
            <a:extLst>
              <a:ext uri="{FF2B5EF4-FFF2-40B4-BE49-F238E27FC236}">
                <a16:creationId xmlns:a16="http://schemas.microsoft.com/office/drawing/2014/main" id="{6DD91BDF-25CC-4B31-2115-8636C464B02E}"/>
              </a:ext>
            </a:extLst>
          </p:cNvPr>
          <p:cNvSpPr txBox="1"/>
          <p:nvPr userDrawn="1"/>
        </p:nvSpPr>
        <p:spPr>
          <a:xfrm>
            <a:off x="7658849" y="3464399"/>
            <a:ext cx="895664"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193" name="Grafik 30">
            <a:extLst>
              <a:ext uri="{FF2B5EF4-FFF2-40B4-BE49-F238E27FC236}">
                <a16:creationId xmlns:a16="http://schemas.microsoft.com/office/drawing/2014/main" id="{B464FC9A-DA26-1BFC-0954-C06E56F1BA6C}"/>
              </a:ext>
            </a:extLst>
          </p:cNvPr>
          <p:cNvSpPr/>
          <p:nvPr userDrawn="1"/>
        </p:nvSpPr>
        <p:spPr>
          <a:xfrm>
            <a:off x="8629882" y="3514451"/>
            <a:ext cx="191985"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194" name="Pladsholder til tekst 61">
            <a:extLst>
              <a:ext uri="{FF2B5EF4-FFF2-40B4-BE49-F238E27FC236}">
                <a16:creationId xmlns:a16="http://schemas.microsoft.com/office/drawing/2014/main" id="{DD40AC96-8615-043C-D483-92B67273DEF0}"/>
              </a:ext>
            </a:extLst>
          </p:cNvPr>
          <p:cNvSpPr>
            <a:spLocks noGrp="1"/>
          </p:cNvSpPr>
          <p:nvPr>
            <p:ph type="body" sz="quarter" idx="40" hasCustomPrompt="1"/>
          </p:nvPr>
        </p:nvSpPr>
        <p:spPr>
          <a:xfrm>
            <a:off x="7663886" y="1837293"/>
            <a:ext cx="1148035" cy="1209675"/>
          </a:xfrm>
          <a:prstGeom prst="rect">
            <a:avLst/>
          </a:prstGeom>
        </p:spPr>
        <p:txBody>
          <a:bodyPr/>
          <a:lstStyle>
            <a:lvl1pPr marL="0" indent="0">
              <a:buNone/>
              <a:defRPr sz="800"/>
            </a:lvl1pPr>
          </a:lstStyle>
          <a:p>
            <a:pPr lvl="0"/>
            <a:r>
              <a:rPr lang="da-DK"/>
              <a:t>Beskriv processen</a:t>
            </a:r>
          </a:p>
        </p:txBody>
      </p:sp>
      <p:sp>
        <p:nvSpPr>
          <p:cNvPr id="195" name="Pladsholder til tekst 61">
            <a:extLst>
              <a:ext uri="{FF2B5EF4-FFF2-40B4-BE49-F238E27FC236}">
                <a16:creationId xmlns:a16="http://schemas.microsoft.com/office/drawing/2014/main" id="{BAD9AFE8-DAD2-38EC-FAEF-A90A9D7F6782}"/>
              </a:ext>
            </a:extLst>
          </p:cNvPr>
          <p:cNvSpPr>
            <a:spLocks noGrp="1"/>
          </p:cNvSpPr>
          <p:nvPr>
            <p:ph type="body" sz="quarter" idx="41" hasCustomPrompt="1"/>
          </p:nvPr>
        </p:nvSpPr>
        <p:spPr>
          <a:xfrm>
            <a:off x="7663886" y="3869543"/>
            <a:ext cx="1160245" cy="1044354"/>
          </a:xfrm>
          <a:prstGeom prst="rect">
            <a:avLst/>
          </a:prstGeom>
        </p:spPr>
        <p:txBody>
          <a:bodyPr/>
          <a:lstStyle>
            <a:lvl1pPr marL="0" indent="0">
              <a:buNone/>
              <a:defRPr sz="800"/>
            </a:lvl1pPr>
          </a:lstStyle>
          <a:p>
            <a:pPr lvl="0"/>
            <a:r>
              <a:rPr lang="da-DK"/>
              <a:t>Beskriv udbytte</a:t>
            </a:r>
          </a:p>
        </p:txBody>
      </p:sp>
      <p:sp>
        <p:nvSpPr>
          <p:cNvPr id="196" name="Pladsholder til tekst 2">
            <a:extLst>
              <a:ext uri="{FF2B5EF4-FFF2-40B4-BE49-F238E27FC236}">
                <a16:creationId xmlns:a16="http://schemas.microsoft.com/office/drawing/2014/main" id="{9419892A-262E-BDD6-D58C-F6040D02D20F}"/>
              </a:ext>
            </a:extLst>
          </p:cNvPr>
          <p:cNvSpPr>
            <a:spLocks noGrp="1"/>
          </p:cNvSpPr>
          <p:nvPr>
            <p:ph type="body" sz="quarter" idx="42" hasCustomPrompt="1"/>
          </p:nvPr>
        </p:nvSpPr>
        <p:spPr>
          <a:xfrm>
            <a:off x="7668402" y="1419439"/>
            <a:ext cx="1148035"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197" name="Gruppe 196">
            <a:extLst>
              <a:ext uri="{FF2B5EF4-FFF2-40B4-BE49-F238E27FC236}">
                <a16:creationId xmlns:a16="http://schemas.microsoft.com/office/drawing/2014/main" id="{00FADA2E-1318-0AB3-4F3E-6F334027D9CD}"/>
              </a:ext>
            </a:extLst>
          </p:cNvPr>
          <p:cNvGrpSpPr/>
          <p:nvPr userDrawn="1"/>
        </p:nvGrpSpPr>
        <p:grpSpPr>
          <a:xfrm>
            <a:off x="7611769" y="853276"/>
            <a:ext cx="413513" cy="426575"/>
            <a:chOff x="79892" y="849971"/>
            <a:chExt cx="426575" cy="426575"/>
          </a:xfrm>
        </p:grpSpPr>
        <p:sp>
          <p:nvSpPr>
            <p:cNvPr id="198" name="Ellipse 197">
              <a:extLst>
                <a:ext uri="{FF2B5EF4-FFF2-40B4-BE49-F238E27FC236}">
                  <a16:creationId xmlns:a16="http://schemas.microsoft.com/office/drawing/2014/main" id="{F7A394D2-E356-88DF-57E4-E907ED53662C}"/>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99" name="Tekstfelt 198">
              <a:extLst>
                <a:ext uri="{FF2B5EF4-FFF2-40B4-BE49-F238E27FC236}">
                  <a16:creationId xmlns:a16="http://schemas.microsoft.com/office/drawing/2014/main" id="{CADD08E9-8EA0-608F-C32A-0450A9F73EB2}"/>
                </a:ext>
              </a:extLst>
            </p:cNvPr>
            <p:cNvSpPr txBox="1"/>
            <p:nvPr userDrawn="1"/>
          </p:nvSpPr>
          <p:spPr>
            <a:xfrm>
              <a:off x="79920" y="905990"/>
              <a:ext cx="410434"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7</a:t>
              </a:r>
            </a:p>
          </p:txBody>
        </p:sp>
      </p:grpSp>
      <p:sp>
        <p:nvSpPr>
          <p:cNvPr id="235" name="Rounded Rectangle">
            <a:extLst>
              <a:ext uri="{FF2B5EF4-FFF2-40B4-BE49-F238E27FC236}">
                <a16:creationId xmlns:a16="http://schemas.microsoft.com/office/drawing/2014/main" id="{4A7DDFB4-A9E5-65C8-D2FF-038B83B07E69}"/>
              </a:ext>
            </a:extLst>
          </p:cNvPr>
          <p:cNvSpPr/>
          <p:nvPr userDrawn="1"/>
        </p:nvSpPr>
        <p:spPr>
          <a:xfrm>
            <a:off x="7668487" y="1724045"/>
            <a:ext cx="1146442"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36" name="Rektangel 235">
            <a:extLst>
              <a:ext uri="{FF2B5EF4-FFF2-40B4-BE49-F238E27FC236}">
                <a16:creationId xmlns:a16="http://schemas.microsoft.com/office/drawing/2014/main" id="{17AF45A4-9970-5225-1D36-70C0AE98387B}"/>
              </a:ext>
            </a:extLst>
          </p:cNvPr>
          <p:cNvSpPr/>
          <p:nvPr userDrawn="1"/>
        </p:nvSpPr>
        <p:spPr>
          <a:xfrm>
            <a:off x="8908159" y="983418"/>
            <a:ext cx="1165128" cy="3941009"/>
          </a:xfrm>
          <a:prstGeom prst="rect">
            <a:avLst/>
          </a:prstGeom>
          <a:solidFill>
            <a:srgbClr val="9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37" name="Rounded Rectangle">
            <a:extLst>
              <a:ext uri="{FF2B5EF4-FFF2-40B4-BE49-F238E27FC236}">
                <a16:creationId xmlns:a16="http://schemas.microsoft.com/office/drawing/2014/main" id="{9FFEEB64-C569-CEBD-8750-11947AF9047B}"/>
              </a:ext>
            </a:extLst>
          </p:cNvPr>
          <p:cNvSpPr/>
          <p:nvPr userDrawn="1"/>
        </p:nvSpPr>
        <p:spPr>
          <a:xfrm>
            <a:off x="8917797" y="3746012"/>
            <a:ext cx="1146442" cy="45719"/>
          </a:xfrm>
          <a:prstGeom prst="roundRect">
            <a:avLst>
              <a:gd name="adj" fmla="val 50000"/>
            </a:avLst>
          </a:prstGeom>
          <a:solidFill>
            <a:srgbClr val="003838"/>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238" name="Tekstfelt 237">
            <a:extLst>
              <a:ext uri="{FF2B5EF4-FFF2-40B4-BE49-F238E27FC236}">
                <a16:creationId xmlns:a16="http://schemas.microsoft.com/office/drawing/2014/main" id="{EBBDDBD4-0611-187F-60E9-5D13436141D8}"/>
              </a:ext>
            </a:extLst>
          </p:cNvPr>
          <p:cNvSpPr txBox="1"/>
          <p:nvPr userDrawn="1"/>
        </p:nvSpPr>
        <p:spPr>
          <a:xfrm>
            <a:off x="8908159" y="3461094"/>
            <a:ext cx="895664" cy="307777"/>
          </a:xfrm>
          <a:prstGeom prst="rect">
            <a:avLst/>
          </a:prstGeom>
          <a:noFill/>
        </p:spPr>
        <p:txBody>
          <a:bodyPr wrap="square" rtlCol="0">
            <a:spAutoFit/>
          </a:bodyPr>
          <a:lstStyle/>
          <a:p>
            <a:r>
              <a:rPr lang="da-DK" sz="1400" b="1">
                <a:solidFill>
                  <a:srgbClr val="003838"/>
                </a:solidFill>
                <a:latin typeface="NeuzeitGroConBla" panose="00000A00000000000000" pitchFamily="50" charset="0"/>
              </a:rPr>
              <a:t>Udbytte</a:t>
            </a:r>
          </a:p>
        </p:txBody>
      </p:sp>
      <p:sp>
        <p:nvSpPr>
          <p:cNvPr id="239" name="Grafik 30">
            <a:extLst>
              <a:ext uri="{FF2B5EF4-FFF2-40B4-BE49-F238E27FC236}">
                <a16:creationId xmlns:a16="http://schemas.microsoft.com/office/drawing/2014/main" id="{3E52D3DD-7A20-4EC3-591B-13D4B1E804C9}"/>
              </a:ext>
            </a:extLst>
          </p:cNvPr>
          <p:cNvSpPr/>
          <p:nvPr userDrawn="1"/>
        </p:nvSpPr>
        <p:spPr>
          <a:xfrm>
            <a:off x="9879192" y="3511146"/>
            <a:ext cx="191985" cy="184267"/>
          </a:xfrm>
          <a:custGeom>
            <a:avLst/>
            <a:gdLst>
              <a:gd name="connsiteX0" fmla="*/ 1 w 198050"/>
              <a:gd name="connsiteY0" fmla="*/ 95748 h 184267"/>
              <a:gd name="connsiteX1" fmla="*/ 26532 w 198050"/>
              <a:gd name="connsiteY1" fmla="*/ 80164 h 184267"/>
              <a:gd name="connsiteX2" fmla="*/ 53064 w 198050"/>
              <a:gd name="connsiteY2" fmla="*/ 115795 h 184267"/>
              <a:gd name="connsiteX3" fmla="*/ 191843 w 198050"/>
              <a:gd name="connsiteY3" fmla="*/ 0 h 184267"/>
              <a:gd name="connsiteX4" fmla="*/ 195927 w 198050"/>
              <a:gd name="connsiteY4" fmla="*/ 4455 h 184267"/>
              <a:gd name="connsiteX5" fmla="*/ 51024 w 198050"/>
              <a:gd name="connsiteY5" fmla="*/ 182597 h 184267"/>
              <a:gd name="connsiteX6" fmla="*/ 44899 w 198050"/>
              <a:gd name="connsiteY6" fmla="*/ 182597 h 184267"/>
              <a:gd name="connsiteX7" fmla="*/ 20409 w 198050"/>
              <a:gd name="connsiteY7" fmla="*/ 115788 h 184267"/>
              <a:gd name="connsiteX8" fmla="*/ 0 w 198050"/>
              <a:gd name="connsiteY8" fmla="*/ 95749 h 18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50" h="184267">
                <a:moveTo>
                  <a:pt x="1" y="95748"/>
                </a:moveTo>
                <a:cubicBezTo>
                  <a:pt x="4084" y="86838"/>
                  <a:pt x="12250" y="75709"/>
                  <a:pt x="26532" y="80164"/>
                </a:cubicBezTo>
                <a:cubicBezTo>
                  <a:pt x="38782" y="84619"/>
                  <a:pt x="46941" y="97976"/>
                  <a:pt x="53064" y="115795"/>
                </a:cubicBezTo>
                <a:cubicBezTo>
                  <a:pt x="102045" y="55670"/>
                  <a:pt x="142860" y="13364"/>
                  <a:pt x="191843" y="0"/>
                </a:cubicBezTo>
                <a:cubicBezTo>
                  <a:pt x="197968" y="0"/>
                  <a:pt x="200010" y="0"/>
                  <a:pt x="195927" y="4455"/>
                </a:cubicBezTo>
                <a:cubicBezTo>
                  <a:pt x="142861" y="44542"/>
                  <a:pt x="91839" y="104660"/>
                  <a:pt x="51024" y="182597"/>
                </a:cubicBezTo>
                <a:cubicBezTo>
                  <a:pt x="48982" y="184824"/>
                  <a:pt x="46941" y="184824"/>
                  <a:pt x="44899" y="182597"/>
                </a:cubicBezTo>
                <a:cubicBezTo>
                  <a:pt x="36733" y="160329"/>
                  <a:pt x="30616" y="138064"/>
                  <a:pt x="20409" y="115788"/>
                </a:cubicBezTo>
                <a:cubicBezTo>
                  <a:pt x="16325" y="104650"/>
                  <a:pt x="10201" y="95749"/>
                  <a:pt x="0" y="95749"/>
                </a:cubicBezTo>
                <a:close/>
              </a:path>
            </a:pathLst>
          </a:custGeom>
          <a:solidFill>
            <a:srgbClr val="003838"/>
          </a:solidFill>
          <a:ln w="1905" cap="flat">
            <a:noFill/>
            <a:prstDash val="solid"/>
            <a:miter/>
          </a:ln>
        </p:spPr>
        <p:txBody>
          <a:bodyPr rtlCol="0" anchor="ctr"/>
          <a:lstStyle/>
          <a:p>
            <a:endParaRPr lang="da-DK"/>
          </a:p>
        </p:txBody>
      </p:sp>
      <p:sp>
        <p:nvSpPr>
          <p:cNvPr id="240" name="Pladsholder til tekst 61">
            <a:extLst>
              <a:ext uri="{FF2B5EF4-FFF2-40B4-BE49-F238E27FC236}">
                <a16:creationId xmlns:a16="http://schemas.microsoft.com/office/drawing/2014/main" id="{551F03AF-4E72-CC44-4218-3C460D101693}"/>
              </a:ext>
            </a:extLst>
          </p:cNvPr>
          <p:cNvSpPr>
            <a:spLocks noGrp="1"/>
          </p:cNvSpPr>
          <p:nvPr>
            <p:ph type="body" sz="quarter" idx="43" hasCustomPrompt="1"/>
          </p:nvPr>
        </p:nvSpPr>
        <p:spPr>
          <a:xfrm>
            <a:off x="8913196" y="1833988"/>
            <a:ext cx="1148035" cy="1209675"/>
          </a:xfrm>
          <a:prstGeom prst="rect">
            <a:avLst/>
          </a:prstGeom>
        </p:spPr>
        <p:txBody>
          <a:bodyPr/>
          <a:lstStyle>
            <a:lvl1pPr marL="0" indent="0">
              <a:buNone/>
              <a:defRPr sz="800"/>
            </a:lvl1pPr>
          </a:lstStyle>
          <a:p>
            <a:pPr lvl="0"/>
            <a:r>
              <a:rPr lang="da-DK"/>
              <a:t>Beskriv processen</a:t>
            </a:r>
          </a:p>
        </p:txBody>
      </p:sp>
      <p:sp>
        <p:nvSpPr>
          <p:cNvPr id="241" name="Pladsholder til tekst 61">
            <a:extLst>
              <a:ext uri="{FF2B5EF4-FFF2-40B4-BE49-F238E27FC236}">
                <a16:creationId xmlns:a16="http://schemas.microsoft.com/office/drawing/2014/main" id="{C1830903-ED9F-D3F9-6105-7B024E7CEE75}"/>
              </a:ext>
            </a:extLst>
          </p:cNvPr>
          <p:cNvSpPr>
            <a:spLocks noGrp="1"/>
          </p:cNvSpPr>
          <p:nvPr>
            <p:ph type="body" sz="quarter" idx="44" hasCustomPrompt="1"/>
          </p:nvPr>
        </p:nvSpPr>
        <p:spPr>
          <a:xfrm>
            <a:off x="8913196" y="3866238"/>
            <a:ext cx="1160245" cy="1044354"/>
          </a:xfrm>
          <a:prstGeom prst="rect">
            <a:avLst/>
          </a:prstGeom>
        </p:spPr>
        <p:txBody>
          <a:bodyPr/>
          <a:lstStyle>
            <a:lvl1pPr marL="0" indent="0">
              <a:buNone/>
              <a:defRPr sz="800"/>
            </a:lvl1pPr>
          </a:lstStyle>
          <a:p>
            <a:pPr lvl="0"/>
            <a:r>
              <a:rPr lang="da-DK"/>
              <a:t>Beskriv udbytte</a:t>
            </a:r>
          </a:p>
        </p:txBody>
      </p:sp>
      <p:sp>
        <p:nvSpPr>
          <p:cNvPr id="242" name="Pladsholder til tekst 2">
            <a:extLst>
              <a:ext uri="{FF2B5EF4-FFF2-40B4-BE49-F238E27FC236}">
                <a16:creationId xmlns:a16="http://schemas.microsoft.com/office/drawing/2014/main" id="{A6F4612E-78AA-0D37-15A5-086700BB1DFC}"/>
              </a:ext>
            </a:extLst>
          </p:cNvPr>
          <p:cNvSpPr>
            <a:spLocks noGrp="1"/>
          </p:cNvSpPr>
          <p:nvPr>
            <p:ph type="body" sz="quarter" idx="45" hasCustomPrompt="1"/>
          </p:nvPr>
        </p:nvSpPr>
        <p:spPr>
          <a:xfrm>
            <a:off x="8917712" y="1416134"/>
            <a:ext cx="1148035" cy="284163"/>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400" b="0">
                <a:solidFill>
                  <a:schemeClr val="bg2"/>
                </a:solidFill>
                <a:latin typeface="NeuzeitGroConBla" panose="00000A00000000000000" pitchFamily="50" charset="0"/>
              </a:defRPr>
            </a:lvl1pPr>
          </a:lstStyle>
          <a:p>
            <a:r>
              <a:rPr lang="da-DK" sz="1400" b="1">
                <a:solidFill>
                  <a:schemeClr val="bg2"/>
                </a:solidFill>
              </a:rPr>
              <a:t>Overskrift</a:t>
            </a:r>
          </a:p>
        </p:txBody>
      </p:sp>
      <p:grpSp>
        <p:nvGrpSpPr>
          <p:cNvPr id="243" name="Gruppe 242">
            <a:extLst>
              <a:ext uri="{FF2B5EF4-FFF2-40B4-BE49-F238E27FC236}">
                <a16:creationId xmlns:a16="http://schemas.microsoft.com/office/drawing/2014/main" id="{E0F491FB-8629-379A-1147-64AFD9C7BAED}"/>
              </a:ext>
            </a:extLst>
          </p:cNvPr>
          <p:cNvGrpSpPr/>
          <p:nvPr userDrawn="1"/>
        </p:nvGrpSpPr>
        <p:grpSpPr>
          <a:xfrm>
            <a:off x="8861079" y="849971"/>
            <a:ext cx="413513" cy="426575"/>
            <a:chOff x="79892" y="849971"/>
            <a:chExt cx="426575" cy="426575"/>
          </a:xfrm>
        </p:grpSpPr>
        <p:sp>
          <p:nvSpPr>
            <p:cNvPr id="244" name="Ellipse 243">
              <a:extLst>
                <a:ext uri="{FF2B5EF4-FFF2-40B4-BE49-F238E27FC236}">
                  <a16:creationId xmlns:a16="http://schemas.microsoft.com/office/drawing/2014/main" id="{5EFD511F-B726-48C0-27A4-B27F816B11B5}"/>
                </a:ext>
              </a:extLst>
            </p:cNvPr>
            <p:cNvSpPr/>
            <p:nvPr userDrawn="1"/>
          </p:nvSpPr>
          <p:spPr>
            <a:xfrm>
              <a:off x="79892" y="849971"/>
              <a:ext cx="426575" cy="426575"/>
            </a:xfrm>
            <a:prstGeom prst="ellipse">
              <a:avLst/>
            </a:prstGeom>
            <a:solidFill>
              <a:srgbClr val="DBE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45" name="Tekstfelt 244">
              <a:extLst>
                <a:ext uri="{FF2B5EF4-FFF2-40B4-BE49-F238E27FC236}">
                  <a16:creationId xmlns:a16="http://schemas.microsoft.com/office/drawing/2014/main" id="{D2C5041F-F153-8045-F016-CF8BCA44FB75}"/>
                </a:ext>
              </a:extLst>
            </p:cNvPr>
            <p:cNvSpPr txBox="1"/>
            <p:nvPr userDrawn="1"/>
          </p:nvSpPr>
          <p:spPr>
            <a:xfrm>
              <a:off x="79920" y="905990"/>
              <a:ext cx="410434" cy="353943"/>
            </a:xfrm>
            <a:prstGeom prst="rect">
              <a:avLst/>
            </a:prstGeom>
            <a:noFill/>
          </p:spPr>
          <p:txBody>
            <a:bodyPr wrap="none" rtlCol="0">
              <a:spAutoFit/>
            </a:bodyPr>
            <a:lstStyle/>
            <a:p>
              <a:pPr algn="ctr"/>
              <a:r>
                <a:rPr lang="da-DK" sz="800" b="1">
                  <a:solidFill>
                    <a:schemeClr val="bg2"/>
                  </a:solidFill>
                </a:rPr>
                <a:t>FASE</a:t>
              </a:r>
            </a:p>
            <a:p>
              <a:pPr algn="ctr"/>
              <a:r>
                <a:rPr lang="da-DK" sz="900" b="1">
                  <a:solidFill>
                    <a:schemeClr val="bg2"/>
                  </a:solidFill>
                </a:rPr>
                <a:t>8</a:t>
              </a:r>
            </a:p>
          </p:txBody>
        </p:sp>
      </p:grpSp>
      <p:sp>
        <p:nvSpPr>
          <p:cNvPr id="279" name="Rounded Rectangle">
            <a:extLst>
              <a:ext uri="{FF2B5EF4-FFF2-40B4-BE49-F238E27FC236}">
                <a16:creationId xmlns:a16="http://schemas.microsoft.com/office/drawing/2014/main" id="{50272F55-FEE1-DBE1-67C8-30FD330D7C89}"/>
              </a:ext>
            </a:extLst>
          </p:cNvPr>
          <p:cNvSpPr/>
          <p:nvPr userDrawn="1"/>
        </p:nvSpPr>
        <p:spPr>
          <a:xfrm>
            <a:off x="8917797" y="1720740"/>
            <a:ext cx="1146442"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Tree>
    <p:extLst>
      <p:ext uri="{BB962C8B-B14F-4D97-AF65-F5344CB8AC3E}">
        <p14:creationId xmlns:p14="http://schemas.microsoft.com/office/powerpoint/2010/main" val="35771654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eslutningsproces">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78D1D7A5-2412-23C0-638C-0C1197670DE4}"/>
              </a:ext>
            </a:extLst>
          </p:cNvPr>
          <p:cNvSpPr/>
          <p:nvPr userDrawn="1"/>
        </p:nvSpPr>
        <p:spPr>
          <a:xfrm>
            <a:off x="6204051" y="2497460"/>
            <a:ext cx="1799366" cy="528888"/>
          </a:xfrm>
          <a:prstGeom prst="line">
            <a:avLst/>
          </a:prstGeom>
          <a:ln w="19050" cap="flat">
            <a:solidFill>
              <a:srgbClr val="252528"/>
            </a:solidFill>
            <a:prstDash val="solid"/>
            <a:headEnd type="none" w="sm" len="sm"/>
            <a:tailEnd type="triangle" w="lg" len="med"/>
          </a:ln>
        </p:spPr>
        <p:txBody>
          <a:bodyPr/>
          <a:lstStyle/>
          <a:p>
            <a:endParaRPr lang="da-DK"/>
          </a:p>
        </p:txBody>
      </p:sp>
      <p:sp>
        <p:nvSpPr>
          <p:cNvPr id="3" name="AutoShape 3">
            <a:extLst>
              <a:ext uri="{FF2B5EF4-FFF2-40B4-BE49-F238E27FC236}">
                <a16:creationId xmlns:a16="http://schemas.microsoft.com/office/drawing/2014/main" id="{99E32CB5-BDC6-8248-28B8-33B8A7330627}"/>
              </a:ext>
            </a:extLst>
          </p:cNvPr>
          <p:cNvSpPr/>
          <p:nvPr userDrawn="1"/>
        </p:nvSpPr>
        <p:spPr>
          <a:xfrm flipH="1" flipV="1">
            <a:off x="4612936" y="1692341"/>
            <a:ext cx="1591116" cy="421664"/>
          </a:xfrm>
          <a:prstGeom prst="line">
            <a:avLst/>
          </a:prstGeom>
          <a:ln w="19050" cap="flat">
            <a:solidFill>
              <a:srgbClr val="252528"/>
            </a:solidFill>
            <a:prstDash val="solid"/>
            <a:headEnd type="triangle" w="lg" len="med"/>
            <a:tailEnd type="none" w="sm" len="sm"/>
          </a:ln>
        </p:spPr>
        <p:txBody>
          <a:bodyPr/>
          <a:lstStyle/>
          <a:p>
            <a:endParaRPr lang="da-DK"/>
          </a:p>
        </p:txBody>
      </p:sp>
      <p:sp>
        <p:nvSpPr>
          <p:cNvPr id="4" name="AutoShape 4">
            <a:extLst>
              <a:ext uri="{FF2B5EF4-FFF2-40B4-BE49-F238E27FC236}">
                <a16:creationId xmlns:a16="http://schemas.microsoft.com/office/drawing/2014/main" id="{06DFB125-A2B7-EB74-86D4-B52E2F74B168}"/>
              </a:ext>
            </a:extLst>
          </p:cNvPr>
          <p:cNvSpPr/>
          <p:nvPr userDrawn="1"/>
        </p:nvSpPr>
        <p:spPr>
          <a:xfrm flipV="1">
            <a:off x="4612936" y="2497460"/>
            <a:ext cx="1591116" cy="502608"/>
          </a:xfrm>
          <a:prstGeom prst="line">
            <a:avLst/>
          </a:prstGeom>
          <a:ln w="19050" cap="flat">
            <a:solidFill>
              <a:srgbClr val="252528"/>
            </a:solidFill>
            <a:prstDash val="solid"/>
            <a:headEnd type="triangle" w="lg" len="med"/>
            <a:tailEnd type="none" w="sm" len="sm"/>
          </a:ln>
        </p:spPr>
        <p:txBody>
          <a:bodyPr/>
          <a:lstStyle/>
          <a:p>
            <a:endParaRPr lang="da-DK"/>
          </a:p>
        </p:txBody>
      </p:sp>
      <p:sp>
        <p:nvSpPr>
          <p:cNvPr id="5" name="AutoShape 5">
            <a:extLst>
              <a:ext uri="{FF2B5EF4-FFF2-40B4-BE49-F238E27FC236}">
                <a16:creationId xmlns:a16="http://schemas.microsoft.com/office/drawing/2014/main" id="{C103F2EB-B3B8-AAF5-87A7-A39E8474C993}"/>
              </a:ext>
            </a:extLst>
          </p:cNvPr>
          <p:cNvSpPr/>
          <p:nvPr userDrawn="1"/>
        </p:nvSpPr>
        <p:spPr>
          <a:xfrm flipH="1" flipV="1">
            <a:off x="4612935" y="3268358"/>
            <a:ext cx="1" cy="415785"/>
          </a:xfrm>
          <a:prstGeom prst="line">
            <a:avLst/>
          </a:prstGeom>
          <a:ln w="19050" cap="flat">
            <a:solidFill>
              <a:srgbClr val="252528"/>
            </a:solidFill>
            <a:prstDash val="solid"/>
            <a:headEnd type="none" w="sm" len="sm"/>
            <a:tailEnd type="none" w="sm" len="sm"/>
          </a:ln>
        </p:spPr>
        <p:txBody>
          <a:bodyPr/>
          <a:lstStyle/>
          <a:p>
            <a:endParaRPr lang="da-DK"/>
          </a:p>
        </p:txBody>
      </p:sp>
      <p:sp>
        <p:nvSpPr>
          <p:cNvPr id="6" name="AutoShape 6">
            <a:extLst>
              <a:ext uri="{FF2B5EF4-FFF2-40B4-BE49-F238E27FC236}">
                <a16:creationId xmlns:a16="http://schemas.microsoft.com/office/drawing/2014/main" id="{EC09CBDE-DFFE-724D-B912-09B1F57F682F}"/>
              </a:ext>
            </a:extLst>
          </p:cNvPr>
          <p:cNvSpPr/>
          <p:nvPr userDrawn="1"/>
        </p:nvSpPr>
        <p:spPr>
          <a:xfrm flipH="1" flipV="1">
            <a:off x="8003416" y="3203655"/>
            <a:ext cx="1" cy="480488"/>
          </a:xfrm>
          <a:prstGeom prst="line">
            <a:avLst/>
          </a:prstGeom>
          <a:ln w="19050" cap="flat">
            <a:solidFill>
              <a:srgbClr val="6A394A"/>
            </a:solidFill>
            <a:prstDash val="solid"/>
            <a:headEnd type="none" w="sm" len="sm"/>
            <a:tailEnd type="none" w="sm" len="sm"/>
          </a:ln>
        </p:spPr>
        <p:txBody>
          <a:bodyPr/>
          <a:lstStyle/>
          <a:p>
            <a:endParaRPr lang="da-DK"/>
          </a:p>
        </p:txBody>
      </p:sp>
      <p:sp>
        <p:nvSpPr>
          <p:cNvPr id="7" name="AutoShape 7">
            <a:extLst>
              <a:ext uri="{FF2B5EF4-FFF2-40B4-BE49-F238E27FC236}">
                <a16:creationId xmlns:a16="http://schemas.microsoft.com/office/drawing/2014/main" id="{7F500683-3851-D5A8-7FE6-F2639A94D0FA}"/>
              </a:ext>
            </a:extLst>
          </p:cNvPr>
          <p:cNvSpPr/>
          <p:nvPr userDrawn="1"/>
        </p:nvSpPr>
        <p:spPr>
          <a:xfrm flipV="1">
            <a:off x="3660930" y="3992203"/>
            <a:ext cx="952006" cy="708239"/>
          </a:xfrm>
          <a:prstGeom prst="line">
            <a:avLst/>
          </a:prstGeom>
          <a:ln w="19050" cap="flat">
            <a:solidFill>
              <a:srgbClr val="252528"/>
            </a:solidFill>
            <a:prstDash val="solid"/>
            <a:headEnd type="triangle" w="lg" len="med"/>
            <a:tailEnd type="none" w="sm" len="sm"/>
          </a:ln>
        </p:spPr>
        <p:txBody>
          <a:bodyPr/>
          <a:lstStyle/>
          <a:p>
            <a:endParaRPr lang="da-DK"/>
          </a:p>
        </p:txBody>
      </p:sp>
      <p:sp>
        <p:nvSpPr>
          <p:cNvPr id="8" name="AutoShape 8">
            <a:extLst>
              <a:ext uri="{FF2B5EF4-FFF2-40B4-BE49-F238E27FC236}">
                <a16:creationId xmlns:a16="http://schemas.microsoft.com/office/drawing/2014/main" id="{4C205B32-4829-3D78-0442-FABA2034E8BB}"/>
              </a:ext>
            </a:extLst>
          </p:cNvPr>
          <p:cNvSpPr/>
          <p:nvPr userDrawn="1"/>
        </p:nvSpPr>
        <p:spPr>
          <a:xfrm flipV="1">
            <a:off x="7045711" y="3992203"/>
            <a:ext cx="957706" cy="708239"/>
          </a:xfrm>
          <a:prstGeom prst="line">
            <a:avLst/>
          </a:prstGeom>
          <a:ln w="19050" cap="flat">
            <a:solidFill>
              <a:srgbClr val="252528"/>
            </a:solidFill>
            <a:prstDash val="solid"/>
            <a:headEnd type="triangle" w="lg" len="med"/>
            <a:tailEnd type="none" w="sm" len="sm"/>
          </a:ln>
        </p:spPr>
        <p:txBody>
          <a:bodyPr/>
          <a:lstStyle/>
          <a:p>
            <a:endParaRPr lang="da-DK"/>
          </a:p>
        </p:txBody>
      </p:sp>
      <p:sp>
        <p:nvSpPr>
          <p:cNvPr id="9" name="AutoShape 9">
            <a:extLst>
              <a:ext uri="{FF2B5EF4-FFF2-40B4-BE49-F238E27FC236}">
                <a16:creationId xmlns:a16="http://schemas.microsoft.com/office/drawing/2014/main" id="{DCEBA246-07A7-0A43-0A88-46AA52EAA62C}"/>
              </a:ext>
            </a:extLst>
          </p:cNvPr>
          <p:cNvSpPr/>
          <p:nvPr userDrawn="1"/>
        </p:nvSpPr>
        <p:spPr>
          <a:xfrm>
            <a:off x="4612936" y="3992203"/>
            <a:ext cx="963407" cy="708239"/>
          </a:xfrm>
          <a:prstGeom prst="line">
            <a:avLst/>
          </a:prstGeom>
          <a:ln w="19050" cap="flat">
            <a:solidFill>
              <a:srgbClr val="252528"/>
            </a:solidFill>
            <a:prstDash val="solid"/>
            <a:headEnd type="none" w="sm" len="sm"/>
            <a:tailEnd type="triangle" w="lg" len="med"/>
          </a:ln>
        </p:spPr>
        <p:txBody>
          <a:bodyPr/>
          <a:lstStyle/>
          <a:p>
            <a:endParaRPr lang="da-DK"/>
          </a:p>
        </p:txBody>
      </p:sp>
      <p:sp>
        <p:nvSpPr>
          <p:cNvPr id="10" name="AutoShape 10">
            <a:extLst>
              <a:ext uri="{FF2B5EF4-FFF2-40B4-BE49-F238E27FC236}">
                <a16:creationId xmlns:a16="http://schemas.microsoft.com/office/drawing/2014/main" id="{7C10B4AF-48C5-C90E-0EAF-DA5D3889816B}"/>
              </a:ext>
            </a:extLst>
          </p:cNvPr>
          <p:cNvSpPr/>
          <p:nvPr userDrawn="1"/>
        </p:nvSpPr>
        <p:spPr>
          <a:xfrm>
            <a:off x="8003418" y="3992203"/>
            <a:ext cx="957706" cy="708239"/>
          </a:xfrm>
          <a:prstGeom prst="line">
            <a:avLst/>
          </a:prstGeom>
          <a:ln w="19050" cap="flat">
            <a:solidFill>
              <a:srgbClr val="252528"/>
            </a:solidFill>
            <a:prstDash val="solid"/>
            <a:headEnd type="none" w="sm" len="sm"/>
            <a:tailEnd type="triangle" w="lg" len="med"/>
          </a:ln>
        </p:spPr>
        <p:txBody>
          <a:bodyPr/>
          <a:lstStyle/>
          <a:p>
            <a:endParaRPr lang="da-DK"/>
          </a:p>
        </p:txBody>
      </p:sp>
      <p:grpSp>
        <p:nvGrpSpPr>
          <p:cNvPr id="11" name="Group 11">
            <a:extLst>
              <a:ext uri="{FF2B5EF4-FFF2-40B4-BE49-F238E27FC236}">
                <a16:creationId xmlns:a16="http://schemas.microsoft.com/office/drawing/2014/main" id="{9811D0DA-CA95-C676-24DC-B155339ADF26}"/>
              </a:ext>
            </a:extLst>
          </p:cNvPr>
          <p:cNvGrpSpPr/>
          <p:nvPr userDrawn="1"/>
        </p:nvGrpSpPr>
        <p:grpSpPr>
          <a:xfrm>
            <a:off x="453188" y="4294604"/>
            <a:ext cx="590283" cy="590283"/>
            <a:chOff x="0" y="0"/>
            <a:chExt cx="812800" cy="812800"/>
          </a:xfrm>
        </p:grpSpPr>
        <p:sp>
          <p:nvSpPr>
            <p:cNvPr id="12" name="Freeform 12">
              <a:extLst>
                <a:ext uri="{FF2B5EF4-FFF2-40B4-BE49-F238E27FC236}">
                  <a16:creationId xmlns:a16="http://schemas.microsoft.com/office/drawing/2014/main" id="{FF226B1D-D8DD-95C1-9193-9B5D7CFC5A9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cap="sq">
              <a:noFill/>
              <a:prstDash val="solid"/>
              <a:miter/>
            </a:ln>
          </p:spPr>
          <p:txBody>
            <a:bodyPr anchor="ctr"/>
            <a:lstStyle/>
            <a:p>
              <a:pPr algn="ctr"/>
              <a:endParaRPr lang="da-DK" sz="1600" dirty="0">
                <a:latin typeface="NeuzeitGroExtBla" panose="00000A00000000000000" charset="0"/>
              </a:endParaRPr>
            </a:p>
          </p:txBody>
        </p:sp>
        <p:sp>
          <p:nvSpPr>
            <p:cNvPr id="13" name="TextBox 13">
              <a:extLst>
                <a:ext uri="{FF2B5EF4-FFF2-40B4-BE49-F238E27FC236}">
                  <a16:creationId xmlns:a16="http://schemas.microsoft.com/office/drawing/2014/main" id="{C290C3F8-8DA4-09A7-F1B4-40565C4673D3}"/>
                </a:ext>
              </a:extLst>
            </p:cNvPr>
            <p:cNvSpPr txBox="1"/>
            <p:nvPr/>
          </p:nvSpPr>
          <p:spPr>
            <a:xfrm>
              <a:off x="76200" y="-19050"/>
              <a:ext cx="660400" cy="755650"/>
            </a:xfrm>
            <a:prstGeom prst="rect">
              <a:avLst/>
            </a:prstGeom>
          </p:spPr>
          <p:txBody>
            <a:bodyPr lIns="13726" tIns="13726" rIns="13726" bIns="13726" rtlCol="0" anchor="ctr"/>
            <a:lstStyle/>
            <a:p>
              <a:pPr algn="ctr">
                <a:lnSpc>
                  <a:spcPts val="1944"/>
                </a:lnSpc>
                <a:spcBef>
                  <a:spcPct val="0"/>
                </a:spcBef>
              </a:pPr>
              <a:endParaRPr lang="en-US" sz="1500" b="1">
                <a:solidFill>
                  <a:srgbClr val="FFFFFF"/>
                </a:solidFill>
                <a:latin typeface="NeuzeitGroExtBla" panose="00000A00000000000000" charset="0"/>
                <a:ea typeface="Neuzeit Grotesk 2"/>
                <a:cs typeface="Neuzeit Grotesk 2"/>
                <a:sym typeface="Neuzeit Grotesk 2"/>
              </a:endParaRPr>
            </a:p>
          </p:txBody>
        </p:sp>
      </p:grpSp>
      <p:sp>
        <p:nvSpPr>
          <p:cNvPr id="14" name="AutoShape 14">
            <a:extLst>
              <a:ext uri="{FF2B5EF4-FFF2-40B4-BE49-F238E27FC236}">
                <a16:creationId xmlns:a16="http://schemas.microsoft.com/office/drawing/2014/main" id="{9DB1AB88-6920-445F-2C96-5F1C77D85938}"/>
              </a:ext>
            </a:extLst>
          </p:cNvPr>
          <p:cNvSpPr/>
          <p:nvPr userDrawn="1"/>
        </p:nvSpPr>
        <p:spPr>
          <a:xfrm flipV="1">
            <a:off x="4612936" y="723277"/>
            <a:ext cx="1583691" cy="528207"/>
          </a:xfrm>
          <a:prstGeom prst="line">
            <a:avLst/>
          </a:prstGeom>
          <a:ln w="19050" cap="flat">
            <a:solidFill>
              <a:srgbClr val="252528"/>
            </a:solidFill>
            <a:prstDash val="solid"/>
            <a:headEnd type="triangle" w="lg" len="med"/>
            <a:tailEnd type="none" w="sm" len="sm"/>
          </a:ln>
        </p:spPr>
        <p:txBody>
          <a:bodyPr/>
          <a:lstStyle/>
          <a:p>
            <a:endParaRPr lang="da-DK"/>
          </a:p>
        </p:txBody>
      </p:sp>
      <p:sp>
        <p:nvSpPr>
          <p:cNvPr id="15" name="AutoShape 15">
            <a:extLst>
              <a:ext uri="{FF2B5EF4-FFF2-40B4-BE49-F238E27FC236}">
                <a16:creationId xmlns:a16="http://schemas.microsoft.com/office/drawing/2014/main" id="{2F218B8C-C595-4C8E-98D8-63E7AF843F80}"/>
              </a:ext>
            </a:extLst>
          </p:cNvPr>
          <p:cNvSpPr/>
          <p:nvPr userDrawn="1"/>
        </p:nvSpPr>
        <p:spPr>
          <a:xfrm flipH="1" flipV="1">
            <a:off x="6196627" y="723277"/>
            <a:ext cx="1806791" cy="528207"/>
          </a:xfrm>
          <a:prstGeom prst="line">
            <a:avLst/>
          </a:prstGeom>
          <a:ln w="19050" cap="flat">
            <a:solidFill>
              <a:srgbClr val="252528"/>
            </a:solidFill>
            <a:prstDash val="solid"/>
            <a:headEnd type="triangle" w="lg" len="med"/>
            <a:tailEnd type="none" w="sm" len="sm"/>
          </a:ln>
        </p:spPr>
        <p:txBody>
          <a:bodyPr/>
          <a:lstStyle/>
          <a:p>
            <a:endParaRPr lang="da-DK"/>
          </a:p>
        </p:txBody>
      </p:sp>
      <p:grpSp>
        <p:nvGrpSpPr>
          <p:cNvPr id="16" name="Group 16">
            <a:extLst>
              <a:ext uri="{FF2B5EF4-FFF2-40B4-BE49-F238E27FC236}">
                <a16:creationId xmlns:a16="http://schemas.microsoft.com/office/drawing/2014/main" id="{091CDFAA-EF3B-76B1-6467-02D688AC0DF5}"/>
              </a:ext>
            </a:extLst>
          </p:cNvPr>
          <p:cNvGrpSpPr/>
          <p:nvPr userDrawn="1"/>
        </p:nvGrpSpPr>
        <p:grpSpPr>
          <a:xfrm>
            <a:off x="1216554" y="4294604"/>
            <a:ext cx="590283" cy="590283"/>
            <a:chOff x="0" y="0"/>
            <a:chExt cx="812800" cy="812800"/>
          </a:xfrm>
        </p:grpSpPr>
        <p:sp>
          <p:nvSpPr>
            <p:cNvPr id="17" name="Freeform 17">
              <a:extLst>
                <a:ext uri="{FF2B5EF4-FFF2-40B4-BE49-F238E27FC236}">
                  <a16:creationId xmlns:a16="http://schemas.microsoft.com/office/drawing/2014/main" id="{56DC72F4-AC71-22B3-F18D-C41D0FCC8B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cap="sq">
              <a:noFill/>
              <a:prstDash val="solid"/>
              <a:miter/>
            </a:ln>
          </p:spPr>
          <p:txBody>
            <a:bodyPr anchor="ctr"/>
            <a:lstStyle/>
            <a:p>
              <a:pPr algn="ctr"/>
              <a:endParaRPr lang="da-DK" sz="1600" dirty="0">
                <a:latin typeface="NeuzeitGroExtBla" panose="00000A00000000000000" charset="0"/>
              </a:endParaRPr>
            </a:p>
          </p:txBody>
        </p:sp>
        <p:sp>
          <p:nvSpPr>
            <p:cNvPr id="18" name="TextBox 18">
              <a:extLst>
                <a:ext uri="{FF2B5EF4-FFF2-40B4-BE49-F238E27FC236}">
                  <a16:creationId xmlns:a16="http://schemas.microsoft.com/office/drawing/2014/main" id="{FD2B0322-BF6A-815B-9F73-07946160F4C4}"/>
                </a:ext>
              </a:extLst>
            </p:cNvPr>
            <p:cNvSpPr txBox="1"/>
            <p:nvPr/>
          </p:nvSpPr>
          <p:spPr>
            <a:xfrm>
              <a:off x="76200" y="-19050"/>
              <a:ext cx="660400" cy="755650"/>
            </a:xfrm>
            <a:prstGeom prst="rect">
              <a:avLst/>
            </a:prstGeom>
          </p:spPr>
          <p:txBody>
            <a:bodyPr lIns="13726" tIns="13726" rIns="13726" bIns="13726" rtlCol="0" anchor="ctr"/>
            <a:lstStyle/>
            <a:p>
              <a:pPr algn="ctr">
                <a:lnSpc>
                  <a:spcPts val="1944"/>
                </a:lnSpc>
                <a:spcBef>
                  <a:spcPct val="0"/>
                </a:spcBef>
              </a:pPr>
              <a:endParaRPr lang="en-US" sz="1500" b="1">
                <a:solidFill>
                  <a:srgbClr val="FFFFFF"/>
                </a:solidFill>
                <a:latin typeface="NeuzeitGroExtBla" panose="00000A00000000000000" charset="0"/>
                <a:ea typeface="Neuzeit Grotesk 2"/>
                <a:cs typeface="Neuzeit Grotesk 2"/>
                <a:sym typeface="Neuzeit Grotesk 2"/>
              </a:endParaRPr>
            </a:p>
          </p:txBody>
        </p:sp>
      </p:grpSp>
      <p:grpSp>
        <p:nvGrpSpPr>
          <p:cNvPr id="29" name="Group 29">
            <a:extLst>
              <a:ext uri="{FF2B5EF4-FFF2-40B4-BE49-F238E27FC236}">
                <a16:creationId xmlns:a16="http://schemas.microsoft.com/office/drawing/2014/main" id="{4C295B6C-D832-901A-753F-B0E3B0244C1F}"/>
              </a:ext>
            </a:extLst>
          </p:cNvPr>
          <p:cNvGrpSpPr/>
          <p:nvPr userDrawn="1"/>
        </p:nvGrpSpPr>
        <p:grpSpPr>
          <a:xfrm>
            <a:off x="4344114" y="1132309"/>
            <a:ext cx="590283" cy="604118"/>
            <a:chOff x="0" y="-19050"/>
            <a:chExt cx="812800" cy="831850"/>
          </a:xfrm>
        </p:grpSpPr>
        <p:sp>
          <p:nvSpPr>
            <p:cNvPr id="30" name="Freeform 30">
              <a:extLst>
                <a:ext uri="{FF2B5EF4-FFF2-40B4-BE49-F238E27FC236}">
                  <a16:creationId xmlns:a16="http://schemas.microsoft.com/office/drawing/2014/main" id="{40F4F06C-5E65-D7E4-B2C5-EBC67213A9A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p:spPr>
          <p:txBody>
            <a:bodyPr anchor="ctr"/>
            <a:lstStyle/>
            <a:p>
              <a:pPr algn="ctr"/>
              <a:endParaRPr lang="en-US" sz="1600" b="1" dirty="0">
                <a:solidFill>
                  <a:srgbClr val="FFFFFF"/>
                </a:solidFill>
                <a:latin typeface="NeuzeitGroExtBla" panose="00000A00000000000000" pitchFamily="50" charset="0"/>
                <a:ea typeface="Neuzeit Grotesk 2"/>
                <a:cs typeface="Neuzeit Grotesk 2"/>
                <a:sym typeface="Neuzeit Grotesk 2"/>
              </a:endParaRPr>
            </a:p>
          </p:txBody>
        </p:sp>
        <p:sp>
          <p:nvSpPr>
            <p:cNvPr id="31" name="TextBox 31">
              <a:extLst>
                <a:ext uri="{FF2B5EF4-FFF2-40B4-BE49-F238E27FC236}">
                  <a16:creationId xmlns:a16="http://schemas.microsoft.com/office/drawing/2014/main" id="{4EFBFE53-4E87-0BCA-4C13-C5A9EFD44179}"/>
                </a:ext>
              </a:extLst>
            </p:cNvPr>
            <p:cNvSpPr txBox="1"/>
            <p:nvPr/>
          </p:nvSpPr>
          <p:spPr>
            <a:xfrm>
              <a:off x="76200" y="-19050"/>
              <a:ext cx="660400" cy="755650"/>
            </a:xfrm>
            <a:prstGeom prst="rect">
              <a:avLst/>
            </a:prstGeom>
          </p:spPr>
          <p:txBody>
            <a:bodyPr lIns="13726" tIns="13726" rIns="13726" bIns="13726" rtlCol="0" anchor="ctr"/>
            <a:lstStyle/>
            <a:p>
              <a:pPr algn="ctr">
                <a:lnSpc>
                  <a:spcPts val="1944"/>
                </a:lnSpc>
              </a:pPr>
              <a:endParaRPr lang="en-US" sz="2000" b="1">
                <a:solidFill>
                  <a:srgbClr val="FFFFFF"/>
                </a:solidFill>
                <a:latin typeface="NeuzeitGroExtBla" panose="00000A00000000000000" pitchFamily="50" charset="0"/>
                <a:ea typeface="Neuzeit Grotesk 2"/>
                <a:cs typeface="Neuzeit Grotesk 2"/>
                <a:sym typeface="Neuzeit Grotesk 2"/>
              </a:endParaRPr>
            </a:p>
          </p:txBody>
        </p:sp>
      </p:grpSp>
      <p:grpSp>
        <p:nvGrpSpPr>
          <p:cNvPr id="32" name="Group 32">
            <a:extLst>
              <a:ext uri="{FF2B5EF4-FFF2-40B4-BE49-F238E27FC236}">
                <a16:creationId xmlns:a16="http://schemas.microsoft.com/office/drawing/2014/main" id="{0D5548DA-3D1E-9064-7225-A392D7CB1BDD}"/>
              </a:ext>
            </a:extLst>
          </p:cNvPr>
          <p:cNvGrpSpPr/>
          <p:nvPr userDrawn="1"/>
        </p:nvGrpSpPr>
        <p:grpSpPr>
          <a:xfrm>
            <a:off x="7661199" y="1146994"/>
            <a:ext cx="590283" cy="604118"/>
            <a:chOff x="0" y="-19050"/>
            <a:chExt cx="812800" cy="831850"/>
          </a:xfrm>
        </p:grpSpPr>
        <p:sp>
          <p:nvSpPr>
            <p:cNvPr id="33" name="Freeform 33">
              <a:extLst>
                <a:ext uri="{FF2B5EF4-FFF2-40B4-BE49-F238E27FC236}">
                  <a16:creationId xmlns:a16="http://schemas.microsoft.com/office/drawing/2014/main" id="{E1EF07DC-3326-788E-90F8-B81DCE709AD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cap="sq">
              <a:noFill/>
              <a:prstDash val="solid"/>
              <a:miter/>
            </a:ln>
          </p:spPr>
          <p:txBody>
            <a:bodyPr anchor="ctr"/>
            <a:lstStyle/>
            <a:p>
              <a:pPr algn="ctr"/>
              <a:endParaRPr lang="da-DK" sz="1600" dirty="0">
                <a:latin typeface="NeuzeitGroExtBla" panose="00000A00000000000000" charset="0"/>
              </a:endParaRPr>
            </a:p>
          </p:txBody>
        </p:sp>
        <p:sp>
          <p:nvSpPr>
            <p:cNvPr id="34" name="TextBox 34">
              <a:extLst>
                <a:ext uri="{FF2B5EF4-FFF2-40B4-BE49-F238E27FC236}">
                  <a16:creationId xmlns:a16="http://schemas.microsoft.com/office/drawing/2014/main" id="{AC107477-10FF-3CAE-D07D-25A994F748C8}"/>
                </a:ext>
              </a:extLst>
            </p:cNvPr>
            <p:cNvSpPr txBox="1"/>
            <p:nvPr/>
          </p:nvSpPr>
          <p:spPr>
            <a:xfrm>
              <a:off x="76200" y="-19050"/>
              <a:ext cx="660400" cy="755650"/>
            </a:xfrm>
            <a:prstGeom prst="rect">
              <a:avLst/>
            </a:prstGeom>
          </p:spPr>
          <p:txBody>
            <a:bodyPr lIns="13726" tIns="13726" rIns="13726" bIns="13726" rtlCol="0" anchor="ctr"/>
            <a:lstStyle/>
            <a:p>
              <a:pPr algn="ctr">
                <a:lnSpc>
                  <a:spcPts val="1944"/>
                </a:lnSpc>
                <a:spcBef>
                  <a:spcPct val="0"/>
                </a:spcBef>
              </a:pPr>
              <a:endParaRPr lang="en-US" sz="1500" b="1">
                <a:solidFill>
                  <a:srgbClr val="FFFFFF"/>
                </a:solidFill>
                <a:latin typeface="NeuzeitGroExtBla" panose="00000A00000000000000" charset="0"/>
                <a:ea typeface="Neuzeit Grotesk 2"/>
                <a:cs typeface="Neuzeit Grotesk 2"/>
                <a:sym typeface="Neuzeit Grotesk 2"/>
              </a:endParaRPr>
            </a:p>
          </p:txBody>
        </p:sp>
      </p:grpSp>
      <p:grpSp>
        <p:nvGrpSpPr>
          <p:cNvPr id="35" name="Group 35">
            <a:extLst>
              <a:ext uri="{FF2B5EF4-FFF2-40B4-BE49-F238E27FC236}">
                <a16:creationId xmlns:a16="http://schemas.microsoft.com/office/drawing/2014/main" id="{2B79E189-AEBA-4634-D107-03EDA03B3581}"/>
              </a:ext>
            </a:extLst>
          </p:cNvPr>
          <p:cNvGrpSpPr/>
          <p:nvPr userDrawn="1"/>
        </p:nvGrpSpPr>
        <p:grpSpPr>
          <a:xfrm>
            <a:off x="4317794" y="2883980"/>
            <a:ext cx="590283" cy="604118"/>
            <a:chOff x="0" y="-19050"/>
            <a:chExt cx="812800" cy="831850"/>
          </a:xfrm>
        </p:grpSpPr>
        <p:sp>
          <p:nvSpPr>
            <p:cNvPr id="36" name="Freeform 36">
              <a:extLst>
                <a:ext uri="{FF2B5EF4-FFF2-40B4-BE49-F238E27FC236}">
                  <a16:creationId xmlns:a16="http://schemas.microsoft.com/office/drawing/2014/main" id="{9FC3035F-F96B-4A07-E636-B6BCFA9C41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cap="sq">
              <a:noFill/>
              <a:prstDash val="solid"/>
              <a:miter/>
            </a:ln>
          </p:spPr>
          <p:txBody>
            <a:bodyPr anchor="ctr"/>
            <a:lstStyle/>
            <a:p>
              <a:pPr algn="ctr"/>
              <a:endParaRPr lang="da-DK" sz="1600" dirty="0">
                <a:latin typeface="NeuzeitGroExtBla" panose="00000A00000000000000" charset="0"/>
              </a:endParaRPr>
            </a:p>
          </p:txBody>
        </p:sp>
        <p:sp>
          <p:nvSpPr>
            <p:cNvPr id="37" name="TextBox 37">
              <a:extLst>
                <a:ext uri="{FF2B5EF4-FFF2-40B4-BE49-F238E27FC236}">
                  <a16:creationId xmlns:a16="http://schemas.microsoft.com/office/drawing/2014/main" id="{BED7E528-0775-CA69-BCB9-F56D90BC1402}"/>
                </a:ext>
              </a:extLst>
            </p:cNvPr>
            <p:cNvSpPr txBox="1"/>
            <p:nvPr/>
          </p:nvSpPr>
          <p:spPr>
            <a:xfrm>
              <a:off x="76200" y="-19050"/>
              <a:ext cx="660400" cy="755650"/>
            </a:xfrm>
            <a:prstGeom prst="rect">
              <a:avLst/>
            </a:prstGeom>
          </p:spPr>
          <p:txBody>
            <a:bodyPr lIns="13726" tIns="13726" rIns="13726" bIns="13726" rtlCol="0" anchor="ctr"/>
            <a:lstStyle/>
            <a:p>
              <a:pPr algn="ctr">
                <a:lnSpc>
                  <a:spcPts val="1944"/>
                </a:lnSpc>
                <a:spcBef>
                  <a:spcPct val="0"/>
                </a:spcBef>
              </a:pPr>
              <a:endParaRPr lang="en-US" sz="1500" b="1">
                <a:solidFill>
                  <a:srgbClr val="FFFFFF"/>
                </a:solidFill>
                <a:latin typeface="NeuzeitGroExtBla" panose="00000A00000000000000" charset="0"/>
                <a:ea typeface="Neuzeit Grotesk 2"/>
                <a:cs typeface="Neuzeit Grotesk 2"/>
                <a:sym typeface="Neuzeit Grotesk 2"/>
              </a:endParaRPr>
            </a:p>
          </p:txBody>
        </p:sp>
      </p:grpSp>
      <p:grpSp>
        <p:nvGrpSpPr>
          <p:cNvPr id="38" name="Group 38">
            <a:extLst>
              <a:ext uri="{FF2B5EF4-FFF2-40B4-BE49-F238E27FC236}">
                <a16:creationId xmlns:a16="http://schemas.microsoft.com/office/drawing/2014/main" id="{03100797-77C7-C97B-02F9-8724EB79A92E}"/>
              </a:ext>
            </a:extLst>
          </p:cNvPr>
          <p:cNvGrpSpPr/>
          <p:nvPr userDrawn="1"/>
        </p:nvGrpSpPr>
        <p:grpSpPr>
          <a:xfrm>
            <a:off x="7705271" y="2905970"/>
            <a:ext cx="590283" cy="590283"/>
            <a:chOff x="0" y="0"/>
            <a:chExt cx="812800" cy="812800"/>
          </a:xfrm>
        </p:grpSpPr>
        <p:sp>
          <p:nvSpPr>
            <p:cNvPr id="39" name="Freeform 39">
              <a:extLst>
                <a:ext uri="{FF2B5EF4-FFF2-40B4-BE49-F238E27FC236}">
                  <a16:creationId xmlns:a16="http://schemas.microsoft.com/office/drawing/2014/main" id="{282A72C9-374D-1D7F-1442-91AFAC2AA42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cap="sq">
              <a:noFill/>
              <a:prstDash val="solid"/>
              <a:miter/>
            </a:ln>
          </p:spPr>
          <p:txBody>
            <a:bodyPr anchor="ctr"/>
            <a:lstStyle/>
            <a:p>
              <a:pPr algn="ctr"/>
              <a:endParaRPr lang="da-DK" sz="1600" dirty="0">
                <a:solidFill>
                  <a:schemeClr val="bg1"/>
                </a:solidFill>
                <a:latin typeface="NeuzeitGroExtBla" panose="00000A00000000000000" charset="0"/>
              </a:endParaRPr>
            </a:p>
          </p:txBody>
        </p:sp>
        <p:sp>
          <p:nvSpPr>
            <p:cNvPr id="40" name="TextBox 40">
              <a:extLst>
                <a:ext uri="{FF2B5EF4-FFF2-40B4-BE49-F238E27FC236}">
                  <a16:creationId xmlns:a16="http://schemas.microsoft.com/office/drawing/2014/main" id="{09E140FF-4653-992E-0188-0D019B5EB62F}"/>
                </a:ext>
              </a:extLst>
            </p:cNvPr>
            <p:cNvSpPr txBox="1"/>
            <p:nvPr/>
          </p:nvSpPr>
          <p:spPr>
            <a:xfrm>
              <a:off x="76200" y="-19050"/>
              <a:ext cx="660400" cy="755650"/>
            </a:xfrm>
            <a:prstGeom prst="rect">
              <a:avLst/>
            </a:prstGeom>
          </p:spPr>
          <p:txBody>
            <a:bodyPr lIns="13726" tIns="13726" rIns="13726" bIns="13726" rtlCol="0" anchor="ctr"/>
            <a:lstStyle/>
            <a:p>
              <a:pPr algn="ctr">
                <a:lnSpc>
                  <a:spcPts val="1944"/>
                </a:lnSpc>
                <a:spcBef>
                  <a:spcPct val="0"/>
                </a:spcBef>
              </a:pPr>
              <a:endParaRPr lang="en-US" sz="1500" b="1">
                <a:solidFill>
                  <a:srgbClr val="FFFFFF"/>
                </a:solidFill>
                <a:latin typeface="NeuzeitGroExtBla" panose="00000A00000000000000" charset="0"/>
                <a:ea typeface="Neuzeit Grotesk 2"/>
                <a:cs typeface="Neuzeit Grotesk 2"/>
                <a:sym typeface="Neuzeit Grotesk 2"/>
              </a:endParaRPr>
            </a:p>
          </p:txBody>
        </p:sp>
      </p:grpSp>
      <p:grpSp>
        <p:nvGrpSpPr>
          <p:cNvPr id="41" name="Group 41">
            <a:extLst>
              <a:ext uri="{FF2B5EF4-FFF2-40B4-BE49-F238E27FC236}">
                <a16:creationId xmlns:a16="http://schemas.microsoft.com/office/drawing/2014/main" id="{2620B34A-794B-DB95-7A63-4E6660E14CF1}"/>
              </a:ext>
            </a:extLst>
          </p:cNvPr>
          <p:cNvGrpSpPr/>
          <p:nvPr userDrawn="1"/>
        </p:nvGrpSpPr>
        <p:grpSpPr>
          <a:xfrm>
            <a:off x="3365788" y="4578144"/>
            <a:ext cx="590283" cy="590283"/>
            <a:chOff x="0" y="0"/>
            <a:chExt cx="812800" cy="812800"/>
          </a:xfrm>
        </p:grpSpPr>
        <p:sp>
          <p:nvSpPr>
            <p:cNvPr id="42" name="Freeform 42">
              <a:extLst>
                <a:ext uri="{FF2B5EF4-FFF2-40B4-BE49-F238E27FC236}">
                  <a16:creationId xmlns:a16="http://schemas.microsoft.com/office/drawing/2014/main" id="{28FF76F5-BDBB-53CB-9F2A-08744CF4E91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cap="sq">
              <a:noFill/>
              <a:prstDash val="solid"/>
              <a:miter/>
            </a:ln>
          </p:spPr>
          <p:txBody>
            <a:bodyPr anchor="ctr"/>
            <a:lstStyle/>
            <a:p>
              <a:pPr algn="ctr"/>
              <a:endParaRPr lang="da-DK" sz="1600" dirty="0">
                <a:latin typeface="NeuzeitGroExtBla" panose="00000A00000000000000" charset="0"/>
              </a:endParaRPr>
            </a:p>
          </p:txBody>
        </p:sp>
        <p:sp>
          <p:nvSpPr>
            <p:cNvPr id="43" name="TextBox 43">
              <a:extLst>
                <a:ext uri="{FF2B5EF4-FFF2-40B4-BE49-F238E27FC236}">
                  <a16:creationId xmlns:a16="http://schemas.microsoft.com/office/drawing/2014/main" id="{4C5183EF-2A9B-56F2-DCC4-80CEE1D2933D}"/>
                </a:ext>
              </a:extLst>
            </p:cNvPr>
            <p:cNvSpPr txBox="1"/>
            <p:nvPr/>
          </p:nvSpPr>
          <p:spPr>
            <a:xfrm>
              <a:off x="76200" y="-19050"/>
              <a:ext cx="660400" cy="755650"/>
            </a:xfrm>
            <a:prstGeom prst="rect">
              <a:avLst/>
            </a:prstGeom>
          </p:spPr>
          <p:txBody>
            <a:bodyPr lIns="13726" tIns="13726" rIns="13726" bIns="13726" rtlCol="0" anchor="ctr"/>
            <a:lstStyle/>
            <a:p>
              <a:pPr algn="ctr">
                <a:lnSpc>
                  <a:spcPts val="1944"/>
                </a:lnSpc>
                <a:spcBef>
                  <a:spcPct val="0"/>
                </a:spcBef>
              </a:pPr>
              <a:endParaRPr lang="en-US" sz="1500" b="1">
                <a:solidFill>
                  <a:srgbClr val="FFFFFF"/>
                </a:solidFill>
                <a:latin typeface="NeuzeitGroExtBla" panose="00000A00000000000000" charset="0"/>
                <a:ea typeface="Neuzeit Grotesk 2"/>
                <a:cs typeface="Neuzeit Grotesk 2"/>
                <a:sym typeface="Neuzeit Grotesk 2"/>
              </a:endParaRPr>
            </a:p>
          </p:txBody>
        </p:sp>
      </p:grpSp>
      <p:grpSp>
        <p:nvGrpSpPr>
          <p:cNvPr id="44" name="Group 44">
            <a:extLst>
              <a:ext uri="{FF2B5EF4-FFF2-40B4-BE49-F238E27FC236}">
                <a16:creationId xmlns:a16="http://schemas.microsoft.com/office/drawing/2014/main" id="{CBE83D3F-2496-DC42-84CD-50D8082E3C68}"/>
              </a:ext>
            </a:extLst>
          </p:cNvPr>
          <p:cNvGrpSpPr/>
          <p:nvPr userDrawn="1"/>
        </p:nvGrpSpPr>
        <p:grpSpPr>
          <a:xfrm>
            <a:off x="5292492" y="4578144"/>
            <a:ext cx="590283" cy="590283"/>
            <a:chOff x="0" y="0"/>
            <a:chExt cx="812800" cy="812800"/>
          </a:xfrm>
        </p:grpSpPr>
        <p:sp>
          <p:nvSpPr>
            <p:cNvPr id="45" name="Freeform 45">
              <a:extLst>
                <a:ext uri="{FF2B5EF4-FFF2-40B4-BE49-F238E27FC236}">
                  <a16:creationId xmlns:a16="http://schemas.microsoft.com/office/drawing/2014/main" id="{CE639AA9-E792-6635-A9E7-C2584FBC781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p:spPr>
          <p:txBody>
            <a:bodyPr anchor="ctr"/>
            <a:lstStyle/>
            <a:p>
              <a:pPr algn="ctr"/>
              <a:endParaRPr lang="da-DK" sz="1600" dirty="0">
                <a:latin typeface="NeuzeitGroExtBla" panose="00000A00000000000000" charset="0"/>
              </a:endParaRPr>
            </a:p>
          </p:txBody>
        </p:sp>
        <p:sp>
          <p:nvSpPr>
            <p:cNvPr id="46" name="TextBox 46">
              <a:extLst>
                <a:ext uri="{FF2B5EF4-FFF2-40B4-BE49-F238E27FC236}">
                  <a16:creationId xmlns:a16="http://schemas.microsoft.com/office/drawing/2014/main" id="{3EC2F0CF-37BF-ACAC-9B29-723A31D8D497}"/>
                </a:ext>
              </a:extLst>
            </p:cNvPr>
            <p:cNvSpPr txBox="1"/>
            <p:nvPr/>
          </p:nvSpPr>
          <p:spPr>
            <a:xfrm>
              <a:off x="76200" y="-19050"/>
              <a:ext cx="660400" cy="755650"/>
            </a:xfrm>
            <a:prstGeom prst="rect">
              <a:avLst/>
            </a:prstGeom>
          </p:spPr>
          <p:txBody>
            <a:bodyPr lIns="13726" tIns="13726" rIns="13726" bIns="13726" rtlCol="0" anchor="ctr"/>
            <a:lstStyle/>
            <a:p>
              <a:pPr algn="ctr">
                <a:lnSpc>
                  <a:spcPts val="1944"/>
                </a:lnSpc>
              </a:pPr>
              <a:endParaRPr lang="en-US" sz="1500">
                <a:solidFill>
                  <a:srgbClr val="FFFFFF"/>
                </a:solidFill>
                <a:latin typeface="NeuzeitGroExtBla" panose="00000A00000000000000" charset="0"/>
                <a:ea typeface="Neuzeit Grotesk 2"/>
                <a:cs typeface="Neuzeit Grotesk 2"/>
                <a:sym typeface="Neuzeit Grotesk 2"/>
              </a:endParaRPr>
            </a:p>
          </p:txBody>
        </p:sp>
      </p:grpSp>
      <p:grpSp>
        <p:nvGrpSpPr>
          <p:cNvPr id="47" name="Group 47">
            <a:extLst>
              <a:ext uri="{FF2B5EF4-FFF2-40B4-BE49-F238E27FC236}">
                <a16:creationId xmlns:a16="http://schemas.microsoft.com/office/drawing/2014/main" id="{597882E6-5BB2-4DBF-DC12-DCD42CBC6532}"/>
              </a:ext>
            </a:extLst>
          </p:cNvPr>
          <p:cNvGrpSpPr/>
          <p:nvPr userDrawn="1"/>
        </p:nvGrpSpPr>
        <p:grpSpPr>
          <a:xfrm>
            <a:off x="6763393" y="4578144"/>
            <a:ext cx="590283" cy="590283"/>
            <a:chOff x="0" y="0"/>
            <a:chExt cx="812800" cy="812800"/>
          </a:xfrm>
        </p:grpSpPr>
        <p:sp>
          <p:nvSpPr>
            <p:cNvPr id="48" name="Freeform 48">
              <a:extLst>
                <a:ext uri="{FF2B5EF4-FFF2-40B4-BE49-F238E27FC236}">
                  <a16:creationId xmlns:a16="http://schemas.microsoft.com/office/drawing/2014/main" id="{E74A5398-AEAA-13EA-8A22-E3109EDFEAC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cap="sq">
              <a:noFill/>
              <a:prstDash val="solid"/>
              <a:miter/>
            </a:ln>
          </p:spPr>
          <p:txBody>
            <a:bodyPr anchor="ctr"/>
            <a:lstStyle/>
            <a:p>
              <a:pPr algn="ctr"/>
              <a:endParaRPr lang="da-DK" sz="1600" dirty="0">
                <a:latin typeface="NeuzeitGroExtBla" panose="00000A00000000000000" charset="0"/>
              </a:endParaRPr>
            </a:p>
          </p:txBody>
        </p:sp>
        <p:sp>
          <p:nvSpPr>
            <p:cNvPr id="49" name="TextBox 49">
              <a:extLst>
                <a:ext uri="{FF2B5EF4-FFF2-40B4-BE49-F238E27FC236}">
                  <a16:creationId xmlns:a16="http://schemas.microsoft.com/office/drawing/2014/main" id="{BE73FD29-F95F-4790-0E89-7EB622CD5B3E}"/>
                </a:ext>
              </a:extLst>
            </p:cNvPr>
            <p:cNvSpPr txBox="1"/>
            <p:nvPr/>
          </p:nvSpPr>
          <p:spPr>
            <a:xfrm>
              <a:off x="76200" y="-19050"/>
              <a:ext cx="660400" cy="755650"/>
            </a:xfrm>
            <a:prstGeom prst="rect">
              <a:avLst/>
            </a:prstGeom>
          </p:spPr>
          <p:txBody>
            <a:bodyPr lIns="13726" tIns="13726" rIns="13726" bIns="13726" rtlCol="0" anchor="ctr"/>
            <a:lstStyle/>
            <a:p>
              <a:pPr algn="ctr">
                <a:lnSpc>
                  <a:spcPts val="1944"/>
                </a:lnSpc>
                <a:spcBef>
                  <a:spcPct val="0"/>
                </a:spcBef>
              </a:pPr>
              <a:endParaRPr lang="en-US" sz="1500" b="1">
                <a:solidFill>
                  <a:srgbClr val="FFFFFF"/>
                </a:solidFill>
                <a:latin typeface="NeuzeitGroExtBla" panose="00000A00000000000000" charset="0"/>
                <a:ea typeface="Neuzeit Grotesk 2"/>
                <a:cs typeface="Neuzeit Grotesk 2"/>
                <a:sym typeface="Neuzeit Grotesk 2"/>
              </a:endParaRPr>
            </a:p>
          </p:txBody>
        </p:sp>
      </p:grpSp>
      <p:grpSp>
        <p:nvGrpSpPr>
          <p:cNvPr id="50" name="Group 50">
            <a:extLst>
              <a:ext uri="{FF2B5EF4-FFF2-40B4-BE49-F238E27FC236}">
                <a16:creationId xmlns:a16="http://schemas.microsoft.com/office/drawing/2014/main" id="{6B029958-5BA7-D11C-9524-E4B1A63B0FCF}"/>
              </a:ext>
            </a:extLst>
          </p:cNvPr>
          <p:cNvGrpSpPr/>
          <p:nvPr userDrawn="1"/>
        </p:nvGrpSpPr>
        <p:grpSpPr>
          <a:xfrm>
            <a:off x="8665981" y="4578377"/>
            <a:ext cx="590283" cy="590283"/>
            <a:chOff x="0" y="0"/>
            <a:chExt cx="812800" cy="812800"/>
          </a:xfrm>
        </p:grpSpPr>
        <p:sp>
          <p:nvSpPr>
            <p:cNvPr id="51" name="Freeform 51">
              <a:extLst>
                <a:ext uri="{FF2B5EF4-FFF2-40B4-BE49-F238E27FC236}">
                  <a16:creationId xmlns:a16="http://schemas.microsoft.com/office/drawing/2014/main" id="{63C97693-B025-2101-0BFA-DBD056629E9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cap="sq">
              <a:noFill/>
              <a:prstDash val="solid"/>
              <a:miter/>
            </a:ln>
          </p:spPr>
          <p:txBody>
            <a:bodyPr anchor="ctr"/>
            <a:lstStyle/>
            <a:p>
              <a:pPr algn="ctr"/>
              <a:endParaRPr lang="da-DK" sz="1600" dirty="0">
                <a:latin typeface="NeuzeitGroExtBla" panose="00000A00000000000000" charset="0"/>
              </a:endParaRPr>
            </a:p>
          </p:txBody>
        </p:sp>
        <p:sp>
          <p:nvSpPr>
            <p:cNvPr id="52" name="TextBox 52">
              <a:extLst>
                <a:ext uri="{FF2B5EF4-FFF2-40B4-BE49-F238E27FC236}">
                  <a16:creationId xmlns:a16="http://schemas.microsoft.com/office/drawing/2014/main" id="{9155A2FC-1928-6EEA-2647-9DF86205C9AA}"/>
                </a:ext>
              </a:extLst>
            </p:cNvPr>
            <p:cNvSpPr txBox="1"/>
            <p:nvPr/>
          </p:nvSpPr>
          <p:spPr>
            <a:xfrm>
              <a:off x="76200" y="-19050"/>
              <a:ext cx="660400" cy="755650"/>
            </a:xfrm>
            <a:prstGeom prst="rect">
              <a:avLst/>
            </a:prstGeom>
          </p:spPr>
          <p:txBody>
            <a:bodyPr lIns="13726" tIns="13726" rIns="13726" bIns="13726" rtlCol="0" anchor="ctr"/>
            <a:lstStyle/>
            <a:p>
              <a:pPr algn="ctr">
                <a:lnSpc>
                  <a:spcPts val="1944"/>
                </a:lnSpc>
                <a:spcBef>
                  <a:spcPct val="0"/>
                </a:spcBef>
              </a:pPr>
              <a:endParaRPr lang="en-US" sz="1500" b="1">
                <a:solidFill>
                  <a:srgbClr val="FFFFFF"/>
                </a:solidFill>
                <a:latin typeface="NeuzeitGroExtBla" panose="00000A00000000000000" charset="0"/>
                <a:ea typeface="Neuzeit Grotesk 2"/>
                <a:cs typeface="Neuzeit Grotesk 2"/>
                <a:sym typeface="Neuzeit Grotesk 2"/>
              </a:endParaRPr>
            </a:p>
          </p:txBody>
        </p:sp>
      </p:grpSp>
      <p:sp>
        <p:nvSpPr>
          <p:cNvPr id="53" name="Freeform 53">
            <a:extLst>
              <a:ext uri="{FF2B5EF4-FFF2-40B4-BE49-F238E27FC236}">
                <a16:creationId xmlns:a16="http://schemas.microsoft.com/office/drawing/2014/main" id="{5921B8AD-DB1F-34A9-4F67-5EDA379B826E}"/>
              </a:ext>
            </a:extLst>
          </p:cNvPr>
          <p:cNvSpPr/>
          <p:nvPr userDrawn="1"/>
        </p:nvSpPr>
        <p:spPr>
          <a:xfrm>
            <a:off x="0" y="1612915"/>
            <a:ext cx="4064000" cy="88669"/>
          </a:xfrm>
          <a:custGeom>
            <a:avLst/>
            <a:gdLst/>
            <a:ahLst/>
            <a:cxnLst/>
            <a:rect l="l" t="t" r="r" b="b"/>
            <a:pathLst>
              <a:path w="7315200" h="159604">
                <a:moveTo>
                  <a:pt x="0" y="0"/>
                </a:moveTo>
                <a:lnTo>
                  <a:pt x="7315200" y="0"/>
                </a:lnTo>
                <a:lnTo>
                  <a:pt x="7315200" y="159605"/>
                </a:lnTo>
                <a:lnTo>
                  <a:pt x="0" y="1596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56" name="Pladsholder til tekst 55">
            <a:extLst>
              <a:ext uri="{FF2B5EF4-FFF2-40B4-BE49-F238E27FC236}">
                <a16:creationId xmlns:a16="http://schemas.microsoft.com/office/drawing/2014/main" id="{3B449635-1AD7-8F87-3E26-F48CBDE0C876}"/>
              </a:ext>
            </a:extLst>
          </p:cNvPr>
          <p:cNvSpPr>
            <a:spLocks noGrp="1"/>
          </p:cNvSpPr>
          <p:nvPr>
            <p:ph type="body" sz="quarter" idx="10" hasCustomPrompt="1"/>
          </p:nvPr>
        </p:nvSpPr>
        <p:spPr>
          <a:xfrm>
            <a:off x="452437" y="1751013"/>
            <a:ext cx="3611563" cy="1933130"/>
          </a:xfrm>
          <a:prstGeom prst="rect">
            <a:avLst/>
          </a:prstGeom>
        </p:spPr>
        <p:txBody>
          <a:bodyPr/>
          <a:lstStyle>
            <a:lvl1pPr marL="0" indent="0">
              <a:buNone/>
              <a:defRPr sz="18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a:t>
            </a:r>
            <a:r>
              <a:rPr lang="da-DK" dirty="0" err="1"/>
              <a:t>sed</a:t>
            </a:r>
            <a:r>
              <a:rPr lang="da-DK" dirty="0"/>
              <a:t> do </a:t>
            </a:r>
            <a:r>
              <a:rPr lang="da-DK" dirty="0" err="1"/>
              <a:t>eiusmod</a:t>
            </a:r>
            <a:r>
              <a:rPr lang="da-DK" dirty="0"/>
              <a:t> </a:t>
            </a:r>
            <a:r>
              <a:rPr lang="da-DK" dirty="0" err="1"/>
              <a:t>tempor</a:t>
            </a:r>
            <a:r>
              <a:rPr lang="da-DK" dirty="0"/>
              <a:t> </a:t>
            </a:r>
            <a:r>
              <a:rPr lang="da-DK" dirty="0" err="1"/>
              <a:t>incididunt</a:t>
            </a:r>
            <a:r>
              <a:rPr lang="da-DK" dirty="0"/>
              <a:t> ut </a:t>
            </a:r>
            <a:r>
              <a:rPr lang="da-DK" dirty="0" err="1"/>
              <a:t>labore</a:t>
            </a:r>
            <a:r>
              <a:rPr lang="da-DK" dirty="0"/>
              <a:t> et </a:t>
            </a:r>
            <a:r>
              <a:rPr lang="da-DK" dirty="0" err="1"/>
              <a:t>dolore</a:t>
            </a:r>
            <a:r>
              <a:rPr lang="da-DK" dirty="0"/>
              <a:t> </a:t>
            </a:r>
            <a:r>
              <a:rPr lang="da-DK" dirty="0" err="1"/>
              <a:t>magna</a:t>
            </a:r>
            <a:r>
              <a:rPr lang="da-DK" dirty="0"/>
              <a:t> </a:t>
            </a:r>
            <a:r>
              <a:rPr lang="da-DK" dirty="0" err="1"/>
              <a:t>aliqua</a:t>
            </a:r>
            <a:endParaRPr lang="da-DK" dirty="0"/>
          </a:p>
        </p:txBody>
      </p:sp>
      <p:sp>
        <p:nvSpPr>
          <p:cNvPr id="58" name="Pladsholder til tekst 57">
            <a:extLst>
              <a:ext uri="{FF2B5EF4-FFF2-40B4-BE49-F238E27FC236}">
                <a16:creationId xmlns:a16="http://schemas.microsoft.com/office/drawing/2014/main" id="{30EBF142-F546-2D14-51E1-981F65F920B1}"/>
              </a:ext>
            </a:extLst>
          </p:cNvPr>
          <p:cNvSpPr>
            <a:spLocks noGrp="1"/>
          </p:cNvSpPr>
          <p:nvPr>
            <p:ph type="body" sz="quarter" idx="11" hasCustomPrompt="1"/>
          </p:nvPr>
        </p:nvSpPr>
        <p:spPr>
          <a:xfrm>
            <a:off x="4747126" y="316006"/>
            <a:ext cx="2898999" cy="333375"/>
          </a:xfrm>
          <a:prstGeom prst="rect">
            <a:avLst/>
          </a:prstGeom>
        </p:spPr>
        <p:txBody>
          <a:bodyPr/>
          <a:lstStyle>
            <a:lvl1pPr marL="0" indent="0" algn="ctr">
              <a:buNone/>
              <a:defRPr sz="1600">
                <a:latin typeface="Ink Free" panose="03080402000500000000" pitchFamily="66" charset="0"/>
              </a:defRPr>
            </a:lvl1pPr>
          </a:lstStyle>
          <a:p>
            <a:pPr lvl="0"/>
            <a:r>
              <a:rPr lang="da-DK" sz="1600" dirty="0"/>
              <a:t>Titel</a:t>
            </a:r>
            <a:endParaRPr lang="da-DK" dirty="0"/>
          </a:p>
        </p:txBody>
      </p:sp>
      <p:sp>
        <p:nvSpPr>
          <p:cNvPr id="61" name="Pladsholder til tekst 60">
            <a:extLst>
              <a:ext uri="{FF2B5EF4-FFF2-40B4-BE49-F238E27FC236}">
                <a16:creationId xmlns:a16="http://schemas.microsoft.com/office/drawing/2014/main" id="{7A5B8F3C-D08A-23F1-133B-4EBB443C235B}"/>
              </a:ext>
            </a:extLst>
          </p:cNvPr>
          <p:cNvSpPr>
            <a:spLocks noGrp="1"/>
          </p:cNvSpPr>
          <p:nvPr>
            <p:ph type="body" sz="quarter" idx="12" hasCustomPrompt="1"/>
          </p:nvPr>
        </p:nvSpPr>
        <p:spPr>
          <a:xfrm>
            <a:off x="7204854" y="1758306"/>
            <a:ext cx="1591116" cy="274637"/>
          </a:xfrm>
          <a:prstGeom prst="rect">
            <a:avLst/>
          </a:prstGeom>
        </p:spPr>
        <p:txBody>
          <a:bodyPr/>
          <a:lstStyle>
            <a:lvl1pPr marL="0" indent="0" algn="ctr">
              <a:buNone/>
              <a:defRPr sz="1200">
                <a:latin typeface="Ink Free" panose="03080402000500000000" pitchFamily="66" charset="0"/>
              </a:defRPr>
            </a:lvl1pPr>
          </a:lstStyle>
          <a:p>
            <a:pPr lvl="0"/>
            <a:r>
              <a:rPr lang="da-DK" sz="1200" dirty="0"/>
              <a:t>Tekst her</a:t>
            </a:r>
            <a:endParaRPr lang="da-DK" dirty="0"/>
          </a:p>
        </p:txBody>
      </p:sp>
      <p:sp>
        <p:nvSpPr>
          <p:cNvPr id="64" name="Pladsholder til tekst 63">
            <a:extLst>
              <a:ext uri="{FF2B5EF4-FFF2-40B4-BE49-F238E27FC236}">
                <a16:creationId xmlns:a16="http://schemas.microsoft.com/office/drawing/2014/main" id="{A09A6755-2464-8881-B34D-DE83F831DF76}"/>
              </a:ext>
            </a:extLst>
          </p:cNvPr>
          <p:cNvSpPr>
            <a:spLocks noGrp="1"/>
          </p:cNvSpPr>
          <p:nvPr>
            <p:ph type="body" sz="quarter" idx="13" hasCustomPrompt="1"/>
          </p:nvPr>
        </p:nvSpPr>
        <p:spPr>
          <a:xfrm>
            <a:off x="5404781" y="2180696"/>
            <a:ext cx="1720850" cy="268288"/>
          </a:xfrm>
          <a:prstGeom prst="rect">
            <a:avLst/>
          </a:prstGeom>
        </p:spPr>
        <p:txBody>
          <a:bodyPr/>
          <a:lstStyle>
            <a:lvl1pPr marL="0" indent="0" algn="ctr">
              <a:buNone/>
              <a:defRPr sz="1000">
                <a:latin typeface="Ink Free" panose="03080402000500000000" pitchFamily="66" charset="0"/>
              </a:defRPr>
            </a:lvl1pPr>
          </a:lstStyle>
          <a:p>
            <a:pPr lvl="0"/>
            <a:r>
              <a:rPr lang="da-DK" sz="1000" dirty="0">
                <a:latin typeface="Ink Free" panose="03080402000500000000" pitchFamily="66" charset="0"/>
              </a:rPr>
              <a:t>Tekst her</a:t>
            </a:r>
            <a:endParaRPr lang="da-DK" dirty="0"/>
          </a:p>
        </p:txBody>
      </p:sp>
      <p:sp>
        <p:nvSpPr>
          <p:cNvPr id="65" name="Pladsholder til tekst 63">
            <a:extLst>
              <a:ext uri="{FF2B5EF4-FFF2-40B4-BE49-F238E27FC236}">
                <a16:creationId xmlns:a16="http://schemas.microsoft.com/office/drawing/2014/main" id="{4D5D5625-9CB2-3B7E-B25A-BB09E483787B}"/>
              </a:ext>
            </a:extLst>
          </p:cNvPr>
          <p:cNvSpPr>
            <a:spLocks noGrp="1"/>
          </p:cNvSpPr>
          <p:nvPr>
            <p:ph type="body" sz="quarter" idx="14" hasCustomPrompt="1"/>
          </p:nvPr>
        </p:nvSpPr>
        <p:spPr>
          <a:xfrm>
            <a:off x="3752510" y="3706810"/>
            <a:ext cx="1720850" cy="268288"/>
          </a:xfrm>
          <a:prstGeom prst="rect">
            <a:avLst/>
          </a:prstGeom>
        </p:spPr>
        <p:txBody>
          <a:bodyPr/>
          <a:lstStyle>
            <a:lvl1pPr marL="0" indent="0" algn="ctr">
              <a:buNone/>
              <a:defRPr sz="1000">
                <a:latin typeface="Ink Free" panose="03080402000500000000" pitchFamily="66" charset="0"/>
              </a:defRPr>
            </a:lvl1pPr>
          </a:lstStyle>
          <a:p>
            <a:pPr lvl="0"/>
            <a:r>
              <a:rPr lang="da-DK" sz="1000" dirty="0">
                <a:latin typeface="Ink Free" panose="03080402000500000000" pitchFamily="66" charset="0"/>
              </a:rPr>
              <a:t>Tekst her</a:t>
            </a:r>
            <a:endParaRPr lang="da-DK" dirty="0"/>
          </a:p>
        </p:txBody>
      </p:sp>
      <p:sp>
        <p:nvSpPr>
          <p:cNvPr id="66" name="Pladsholder til tekst 63">
            <a:extLst>
              <a:ext uri="{FF2B5EF4-FFF2-40B4-BE49-F238E27FC236}">
                <a16:creationId xmlns:a16="http://schemas.microsoft.com/office/drawing/2014/main" id="{5CBDC00A-0FD7-FBB2-DABA-BAB2F7A6C4D7}"/>
              </a:ext>
            </a:extLst>
          </p:cNvPr>
          <p:cNvSpPr>
            <a:spLocks noGrp="1"/>
          </p:cNvSpPr>
          <p:nvPr>
            <p:ph type="body" sz="quarter" idx="15" hasCustomPrompt="1"/>
          </p:nvPr>
        </p:nvSpPr>
        <p:spPr>
          <a:xfrm>
            <a:off x="7142993" y="3706810"/>
            <a:ext cx="1720850" cy="268288"/>
          </a:xfrm>
          <a:prstGeom prst="rect">
            <a:avLst/>
          </a:prstGeom>
        </p:spPr>
        <p:txBody>
          <a:bodyPr/>
          <a:lstStyle>
            <a:lvl1pPr marL="0" indent="0" algn="ctr">
              <a:buNone/>
              <a:defRPr sz="1000">
                <a:latin typeface="Ink Free" panose="03080402000500000000" pitchFamily="66" charset="0"/>
              </a:defRPr>
            </a:lvl1pPr>
          </a:lstStyle>
          <a:p>
            <a:pPr lvl="0"/>
            <a:r>
              <a:rPr lang="da-DK" sz="1000" dirty="0">
                <a:latin typeface="Ink Free" panose="03080402000500000000" pitchFamily="66" charset="0"/>
              </a:rPr>
              <a:t>Tekst her</a:t>
            </a:r>
            <a:endParaRPr lang="da-DK" dirty="0"/>
          </a:p>
        </p:txBody>
      </p:sp>
      <p:sp>
        <p:nvSpPr>
          <p:cNvPr id="70" name="Pladsholder til tekst 63">
            <a:extLst>
              <a:ext uri="{FF2B5EF4-FFF2-40B4-BE49-F238E27FC236}">
                <a16:creationId xmlns:a16="http://schemas.microsoft.com/office/drawing/2014/main" id="{95596DC0-8F09-78BE-E389-D9E5EE5F6437}"/>
              </a:ext>
            </a:extLst>
          </p:cNvPr>
          <p:cNvSpPr>
            <a:spLocks noGrp="1"/>
          </p:cNvSpPr>
          <p:nvPr>
            <p:ph type="body" sz="quarter" idx="18" hasCustomPrompt="1"/>
          </p:nvPr>
        </p:nvSpPr>
        <p:spPr>
          <a:xfrm>
            <a:off x="5080000" y="5185351"/>
            <a:ext cx="974698" cy="268288"/>
          </a:xfrm>
          <a:prstGeom prst="rect">
            <a:avLst/>
          </a:prstGeom>
        </p:spPr>
        <p:txBody>
          <a:bodyPr/>
          <a:lstStyle>
            <a:lvl1pPr marL="0" indent="0" algn="ctr">
              <a:buNone/>
              <a:defRPr sz="1000">
                <a:latin typeface="Ink Free" panose="03080402000500000000" pitchFamily="66" charset="0"/>
              </a:defRPr>
            </a:lvl1pPr>
          </a:lstStyle>
          <a:p>
            <a:pPr lvl="0"/>
            <a:r>
              <a:rPr lang="da-DK" sz="1000" dirty="0">
                <a:latin typeface="Ink Free" panose="03080402000500000000" pitchFamily="66" charset="0"/>
              </a:rPr>
              <a:t>Tekst her</a:t>
            </a:r>
            <a:endParaRPr lang="da-DK" dirty="0"/>
          </a:p>
        </p:txBody>
      </p:sp>
      <p:sp>
        <p:nvSpPr>
          <p:cNvPr id="72" name="Pladsholder til tekst 63">
            <a:extLst>
              <a:ext uri="{FF2B5EF4-FFF2-40B4-BE49-F238E27FC236}">
                <a16:creationId xmlns:a16="http://schemas.microsoft.com/office/drawing/2014/main" id="{0842FD5B-4D8E-97D6-71A4-B347755CFE57}"/>
              </a:ext>
            </a:extLst>
          </p:cNvPr>
          <p:cNvSpPr>
            <a:spLocks noGrp="1"/>
          </p:cNvSpPr>
          <p:nvPr>
            <p:ph type="body" sz="quarter" idx="19" hasCustomPrompt="1"/>
          </p:nvPr>
        </p:nvSpPr>
        <p:spPr>
          <a:xfrm>
            <a:off x="3096877" y="5185351"/>
            <a:ext cx="974698" cy="268288"/>
          </a:xfrm>
          <a:prstGeom prst="rect">
            <a:avLst/>
          </a:prstGeom>
        </p:spPr>
        <p:txBody>
          <a:bodyPr/>
          <a:lstStyle>
            <a:lvl1pPr marL="0" indent="0" algn="ctr">
              <a:buNone/>
              <a:defRPr sz="1000">
                <a:latin typeface="Ink Free" panose="03080402000500000000" pitchFamily="66" charset="0"/>
              </a:defRPr>
            </a:lvl1pPr>
          </a:lstStyle>
          <a:p>
            <a:pPr lvl="0"/>
            <a:r>
              <a:rPr lang="da-DK" sz="1000" dirty="0">
                <a:latin typeface="Ink Free" panose="03080402000500000000" pitchFamily="66" charset="0"/>
              </a:rPr>
              <a:t>Tekst her</a:t>
            </a:r>
            <a:endParaRPr lang="da-DK" dirty="0"/>
          </a:p>
        </p:txBody>
      </p:sp>
      <p:sp>
        <p:nvSpPr>
          <p:cNvPr id="73" name="Pladsholder til tekst 63">
            <a:extLst>
              <a:ext uri="{FF2B5EF4-FFF2-40B4-BE49-F238E27FC236}">
                <a16:creationId xmlns:a16="http://schemas.microsoft.com/office/drawing/2014/main" id="{D5E78675-E2A4-9513-6266-B9A288FBD6A6}"/>
              </a:ext>
            </a:extLst>
          </p:cNvPr>
          <p:cNvSpPr>
            <a:spLocks noGrp="1"/>
          </p:cNvSpPr>
          <p:nvPr>
            <p:ph type="body" sz="quarter" idx="20" hasCustomPrompt="1"/>
          </p:nvPr>
        </p:nvSpPr>
        <p:spPr>
          <a:xfrm>
            <a:off x="6549866" y="5185351"/>
            <a:ext cx="974698" cy="268288"/>
          </a:xfrm>
          <a:prstGeom prst="rect">
            <a:avLst/>
          </a:prstGeom>
        </p:spPr>
        <p:txBody>
          <a:bodyPr/>
          <a:lstStyle>
            <a:lvl1pPr marL="0" indent="0" algn="ctr">
              <a:buNone/>
              <a:defRPr sz="1000">
                <a:latin typeface="Ink Free" panose="03080402000500000000" pitchFamily="66" charset="0"/>
              </a:defRPr>
            </a:lvl1pPr>
          </a:lstStyle>
          <a:p>
            <a:pPr lvl="0"/>
            <a:r>
              <a:rPr lang="da-DK" sz="1000" dirty="0">
                <a:latin typeface="Ink Free" panose="03080402000500000000" pitchFamily="66" charset="0"/>
              </a:rPr>
              <a:t>Tekst her</a:t>
            </a:r>
            <a:endParaRPr lang="da-DK" dirty="0"/>
          </a:p>
        </p:txBody>
      </p:sp>
      <p:sp>
        <p:nvSpPr>
          <p:cNvPr id="74" name="Pladsholder til tekst 63">
            <a:extLst>
              <a:ext uri="{FF2B5EF4-FFF2-40B4-BE49-F238E27FC236}">
                <a16:creationId xmlns:a16="http://schemas.microsoft.com/office/drawing/2014/main" id="{BE0AF9CD-9713-3FB2-432F-F3ED6DA9FFFD}"/>
              </a:ext>
            </a:extLst>
          </p:cNvPr>
          <p:cNvSpPr>
            <a:spLocks noGrp="1"/>
          </p:cNvSpPr>
          <p:nvPr>
            <p:ph type="body" sz="quarter" idx="21" hasCustomPrompt="1"/>
          </p:nvPr>
        </p:nvSpPr>
        <p:spPr>
          <a:xfrm>
            <a:off x="8482271" y="5185351"/>
            <a:ext cx="974698" cy="268288"/>
          </a:xfrm>
          <a:prstGeom prst="rect">
            <a:avLst/>
          </a:prstGeom>
        </p:spPr>
        <p:txBody>
          <a:bodyPr/>
          <a:lstStyle>
            <a:lvl1pPr marL="0" indent="0" algn="ctr">
              <a:buNone/>
              <a:defRPr sz="1000">
                <a:latin typeface="Ink Free" panose="03080402000500000000" pitchFamily="66" charset="0"/>
              </a:defRPr>
            </a:lvl1pPr>
          </a:lstStyle>
          <a:p>
            <a:pPr lvl="0"/>
            <a:r>
              <a:rPr lang="da-DK" sz="1000" dirty="0">
                <a:latin typeface="Ink Free" panose="03080402000500000000" pitchFamily="66" charset="0"/>
              </a:rPr>
              <a:t>Tekst her</a:t>
            </a:r>
            <a:endParaRPr lang="da-DK" dirty="0"/>
          </a:p>
        </p:txBody>
      </p:sp>
      <p:sp>
        <p:nvSpPr>
          <p:cNvPr id="76" name="Pladsholder til tekst 75">
            <a:extLst>
              <a:ext uri="{FF2B5EF4-FFF2-40B4-BE49-F238E27FC236}">
                <a16:creationId xmlns:a16="http://schemas.microsoft.com/office/drawing/2014/main" id="{8531DCF0-94A8-3A0E-7B1F-05F4C9CDF68E}"/>
              </a:ext>
            </a:extLst>
          </p:cNvPr>
          <p:cNvSpPr>
            <a:spLocks noGrp="1"/>
          </p:cNvSpPr>
          <p:nvPr>
            <p:ph type="body" sz="quarter" idx="22" hasCustomPrompt="1"/>
          </p:nvPr>
        </p:nvSpPr>
        <p:spPr>
          <a:xfrm>
            <a:off x="452437" y="974120"/>
            <a:ext cx="2968625" cy="701309"/>
          </a:xfrm>
          <a:prstGeom prst="rect">
            <a:avLst/>
          </a:prstGeom>
        </p:spPr>
        <p:txBody>
          <a:bodyPr/>
          <a:lstStyle>
            <a:lvl1pPr marL="0" indent="0">
              <a:buNone/>
              <a:defRPr sz="4800">
                <a:solidFill>
                  <a:schemeClr val="bg2"/>
                </a:solidFill>
                <a:latin typeface="NeuzeitGroExtBla" panose="00000A00000000000000" pitchFamily="50" charset="0"/>
              </a:defRPr>
            </a:lvl1pPr>
          </a:lstStyle>
          <a:p>
            <a:pPr lvl="0"/>
            <a:r>
              <a:rPr lang="da-DK" dirty="0">
                <a:latin typeface="NeuzeitGroExtBla" panose="00000A00000000000000" pitchFamily="50" charset="0"/>
              </a:rPr>
              <a:t>OVERSKRIFT</a:t>
            </a:r>
            <a:endParaRPr lang="da-DK" dirty="0"/>
          </a:p>
        </p:txBody>
      </p:sp>
      <p:sp>
        <p:nvSpPr>
          <p:cNvPr id="80" name="Pladsholder til tekst 79">
            <a:extLst>
              <a:ext uri="{FF2B5EF4-FFF2-40B4-BE49-F238E27FC236}">
                <a16:creationId xmlns:a16="http://schemas.microsoft.com/office/drawing/2014/main" id="{5C2D3401-7DD1-C3B7-811A-401CDE0DB9DD}"/>
              </a:ext>
            </a:extLst>
          </p:cNvPr>
          <p:cNvSpPr>
            <a:spLocks noGrp="1"/>
          </p:cNvSpPr>
          <p:nvPr>
            <p:ph type="body" sz="quarter" idx="23" hasCustomPrompt="1"/>
          </p:nvPr>
        </p:nvSpPr>
        <p:spPr>
          <a:xfrm>
            <a:off x="452437" y="4442906"/>
            <a:ext cx="579655" cy="430347"/>
          </a:xfrm>
          <a:prstGeom prst="rect">
            <a:avLst/>
          </a:prstGeom>
        </p:spPr>
        <p:txBody>
          <a:bodyPr/>
          <a:lstStyle>
            <a:lvl1pPr marL="0" indent="0" algn="ctr">
              <a:buNone/>
              <a:defRPr b="0">
                <a:solidFill>
                  <a:schemeClr val="bg1"/>
                </a:solidFill>
                <a:latin typeface="NeuzeitGroBla" panose="00000A00000000000000" pitchFamily="50" charset="0"/>
              </a:defRPr>
            </a:lvl1pPr>
          </a:lstStyle>
          <a:p>
            <a:pPr lvl="0"/>
            <a:r>
              <a:rPr lang="da-DK" dirty="0"/>
              <a:t>JA</a:t>
            </a:r>
          </a:p>
        </p:txBody>
      </p:sp>
      <p:sp>
        <p:nvSpPr>
          <p:cNvPr id="81" name="Pladsholder til tekst 79">
            <a:extLst>
              <a:ext uri="{FF2B5EF4-FFF2-40B4-BE49-F238E27FC236}">
                <a16:creationId xmlns:a16="http://schemas.microsoft.com/office/drawing/2014/main" id="{CC36ECF3-022C-245D-969D-EA3F825A57FF}"/>
              </a:ext>
            </a:extLst>
          </p:cNvPr>
          <p:cNvSpPr>
            <a:spLocks noGrp="1"/>
          </p:cNvSpPr>
          <p:nvPr>
            <p:ph type="body" sz="quarter" idx="24" hasCustomPrompt="1"/>
          </p:nvPr>
        </p:nvSpPr>
        <p:spPr>
          <a:xfrm>
            <a:off x="1222067" y="4442906"/>
            <a:ext cx="579655" cy="430347"/>
          </a:xfrm>
          <a:prstGeom prst="rect">
            <a:avLst/>
          </a:prstGeom>
        </p:spPr>
        <p:txBody>
          <a:bodyPr/>
          <a:lstStyle>
            <a:lvl1pPr marL="0" indent="0" algn="ctr">
              <a:buNone/>
              <a:defRPr b="0">
                <a:solidFill>
                  <a:schemeClr val="bg1"/>
                </a:solidFill>
                <a:latin typeface="NeuzeitGroBla" panose="00000A00000000000000" pitchFamily="50" charset="0"/>
              </a:defRPr>
            </a:lvl1pPr>
          </a:lstStyle>
          <a:p>
            <a:pPr lvl="0"/>
            <a:r>
              <a:rPr lang="da-DK" dirty="0"/>
              <a:t>NEJ</a:t>
            </a:r>
          </a:p>
        </p:txBody>
      </p:sp>
      <p:sp>
        <p:nvSpPr>
          <p:cNvPr id="82" name="Pladsholder til tekst 79">
            <a:extLst>
              <a:ext uri="{FF2B5EF4-FFF2-40B4-BE49-F238E27FC236}">
                <a16:creationId xmlns:a16="http://schemas.microsoft.com/office/drawing/2014/main" id="{0A4E1DC4-171D-1D16-431E-0CCF9710163B}"/>
              </a:ext>
            </a:extLst>
          </p:cNvPr>
          <p:cNvSpPr>
            <a:spLocks noGrp="1"/>
          </p:cNvSpPr>
          <p:nvPr>
            <p:ph type="body" sz="quarter" idx="25" hasCustomPrompt="1"/>
          </p:nvPr>
        </p:nvSpPr>
        <p:spPr>
          <a:xfrm>
            <a:off x="4344114" y="1276990"/>
            <a:ext cx="568363" cy="430347"/>
          </a:xfrm>
          <a:prstGeom prst="rect">
            <a:avLst/>
          </a:prstGeom>
        </p:spPr>
        <p:txBody>
          <a:bodyPr/>
          <a:lstStyle>
            <a:lvl1pPr marL="0" indent="0" algn="ctr">
              <a:buNone/>
              <a:defRPr b="0">
                <a:solidFill>
                  <a:schemeClr val="bg1"/>
                </a:solidFill>
                <a:latin typeface="NeuzeitGroBla" panose="00000A00000000000000" pitchFamily="50" charset="0"/>
              </a:defRPr>
            </a:lvl1pPr>
          </a:lstStyle>
          <a:p>
            <a:pPr lvl="0"/>
            <a:r>
              <a:rPr lang="da-DK" dirty="0"/>
              <a:t>JA</a:t>
            </a:r>
          </a:p>
        </p:txBody>
      </p:sp>
      <p:sp>
        <p:nvSpPr>
          <p:cNvPr id="83" name="Pladsholder til tekst 79">
            <a:extLst>
              <a:ext uri="{FF2B5EF4-FFF2-40B4-BE49-F238E27FC236}">
                <a16:creationId xmlns:a16="http://schemas.microsoft.com/office/drawing/2014/main" id="{9BA0A9CF-512D-8845-35D8-B2A9EED5FC12}"/>
              </a:ext>
            </a:extLst>
          </p:cNvPr>
          <p:cNvSpPr>
            <a:spLocks noGrp="1"/>
          </p:cNvSpPr>
          <p:nvPr>
            <p:ph type="body" sz="quarter" idx="26" hasCustomPrompt="1"/>
          </p:nvPr>
        </p:nvSpPr>
        <p:spPr>
          <a:xfrm>
            <a:off x="7666512" y="1276990"/>
            <a:ext cx="579655" cy="430347"/>
          </a:xfrm>
          <a:prstGeom prst="rect">
            <a:avLst/>
          </a:prstGeom>
        </p:spPr>
        <p:txBody>
          <a:bodyPr/>
          <a:lstStyle>
            <a:lvl1pPr marL="0" indent="0" algn="ctr">
              <a:buNone/>
              <a:defRPr b="0">
                <a:solidFill>
                  <a:schemeClr val="bg1"/>
                </a:solidFill>
                <a:latin typeface="NeuzeitGroBla" panose="00000A00000000000000" pitchFamily="50" charset="0"/>
              </a:defRPr>
            </a:lvl1pPr>
          </a:lstStyle>
          <a:p>
            <a:pPr lvl="0"/>
            <a:r>
              <a:rPr lang="da-DK" dirty="0"/>
              <a:t>NEJ</a:t>
            </a:r>
          </a:p>
        </p:txBody>
      </p:sp>
      <p:sp>
        <p:nvSpPr>
          <p:cNvPr id="84" name="Pladsholder til tekst 79">
            <a:extLst>
              <a:ext uri="{FF2B5EF4-FFF2-40B4-BE49-F238E27FC236}">
                <a16:creationId xmlns:a16="http://schemas.microsoft.com/office/drawing/2014/main" id="{556FE383-F464-4AD2-782D-EB4C3E38C1C0}"/>
              </a:ext>
            </a:extLst>
          </p:cNvPr>
          <p:cNvSpPr>
            <a:spLocks noGrp="1"/>
          </p:cNvSpPr>
          <p:nvPr>
            <p:ph type="body" sz="quarter" idx="27" hasCustomPrompt="1"/>
          </p:nvPr>
        </p:nvSpPr>
        <p:spPr>
          <a:xfrm>
            <a:off x="4339714" y="3020126"/>
            <a:ext cx="568363" cy="430347"/>
          </a:xfrm>
          <a:prstGeom prst="rect">
            <a:avLst/>
          </a:prstGeom>
        </p:spPr>
        <p:txBody>
          <a:bodyPr/>
          <a:lstStyle>
            <a:lvl1pPr marL="0" indent="0" algn="ctr">
              <a:buNone/>
              <a:defRPr b="0">
                <a:solidFill>
                  <a:schemeClr val="bg1"/>
                </a:solidFill>
                <a:latin typeface="NeuzeitGroBla" panose="00000A00000000000000" pitchFamily="50" charset="0"/>
              </a:defRPr>
            </a:lvl1pPr>
          </a:lstStyle>
          <a:p>
            <a:pPr lvl="0"/>
            <a:r>
              <a:rPr lang="da-DK" dirty="0"/>
              <a:t>JA</a:t>
            </a:r>
          </a:p>
        </p:txBody>
      </p:sp>
      <p:sp>
        <p:nvSpPr>
          <p:cNvPr id="85" name="Pladsholder til tekst 79">
            <a:extLst>
              <a:ext uri="{FF2B5EF4-FFF2-40B4-BE49-F238E27FC236}">
                <a16:creationId xmlns:a16="http://schemas.microsoft.com/office/drawing/2014/main" id="{E36F3E32-4AD3-4325-D8B2-3181D041497C}"/>
              </a:ext>
            </a:extLst>
          </p:cNvPr>
          <p:cNvSpPr>
            <a:spLocks noGrp="1"/>
          </p:cNvSpPr>
          <p:nvPr>
            <p:ph type="body" sz="quarter" idx="28" hasCustomPrompt="1"/>
          </p:nvPr>
        </p:nvSpPr>
        <p:spPr>
          <a:xfrm>
            <a:off x="7716538" y="3020126"/>
            <a:ext cx="579655" cy="430347"/>
          </a:xfrm>
          <a:prstGeom prst="rect">
            <a:avLst/>
          </a:prstGeom>
        </p:spPr>
        <p:txBody>
          <a:bodyPr/>
          <a:lstStyle>
            <a:lvl1pPr marL="0" indent="0" algn="ctr">
              <a:buNone/>
              <a:defRPr b="0">
                <a:solidFill>
                  <a:schemeClr val="bg1"/>
                </a:solidFill>
                <a:latin typeface="NeuzeitGroBla" panose="00000A00000000000000" pitchFamily="50" charset="0"/>
              </a:defRPr>
            </a:lvl1pPr>
          </a:lstStyle>
          <a:p>
            <a:pPr lvl="0"/>
            <a:r>
              <a:rPr lang="da-DK" dirty="0"/>
              <a:t>NEJ</a:t>
            </a:r>
          </a:p>
        </p:txBody>
      </p:sp>
      <p:sp>
        <p:nvSpPr>
          <p:cNvPr id="86" name="Pladsholder til tekst 79">
            <a:extLst>
              <a:ext uri="{FF2B5EF4-FFF2-40B4-BE49-F238E27FC236}">
                <a16:creationId xmlns:a16="http://schemas.microsoft.com/office/drawing/2014/main" id="{C0100039-929B-5137-725F-A26D9B16107A}"/>
              </a:ext>
            </a:extLst>
          </p:cNvPr>
          <p:cNvSpPr>
            <a:spLocks noGrp="1"/>
          </p:cNvSpPr>
          <p:nvPr>
            <p:ph type="body" sz="quarter" idx="29" hasCustomPrompt="1"/>
          </p:nvPr>
        </p:nvSpPr>
        <p:spPr>
          <a:xfrm>
            <a:off x="3365787" y="4697104"/>
            <a:ext cx="568363" cy="430347"/>
          </a:xfrm>
          <a:prstGeom prst="rect">
            <a:avLst/>
          </a:prstGeom>
        </p:spPr>
        <p:txBody>
          <a:bodyPr/>
          <a:lstStyle>
            <a:lvl1pPr marL="0" indent="0" algn="ctr">
              <a:buNone/>
              <a:defRPr b="0">
                <a:solidFill>
                  <a:schemeClr val="bg1"/>
                </a:solidFill>
                <a:latin typeface="NeuzeitGroBla" panose="00000A00000000000000" pitchFamily="50" charset="0"/>
              </a:defRPr>
            </a:lvl1pPr>
          </a:lstStyle>
          <a:p>
            <a:pPr lvl="0"/>
            <a:r>
              <a:rPr lang="da-DK" dirty="0"/>
              <a:t>JA</a:t>
            </a:r>
          </a:p>
        </p:txBody>
      </p:sp>
      <p:sp>
        <p:nvSpPr>
          <p:cNvPr id="87" name="Pladsholder til tekst 79">
            <a:extLst>
              <a:ext uri="{FF2B5EF4-FFF2-40B4-BE49-F238E27FC236}">
                <a16:creationId xmlns:a16="http://schemas.microsoft.com/office/drawing/2014/main" id="{B27B2F74-C07F-3FCD-BBA6-5534567CAD35}"/>
              </a:ext>
            </a:extLst>
          </p:cNvPr>
          <p:cNvSpPr>
            <a:spLocks noGrp="1"/>
          </p:cNvSpPr>
          <p:nvPr>
            <p:ph type="body" sz="quarter" idx="30" hasCustomPrompt="1"/>
          </p:nvPr>
        </p:nvSpPr>
        <p:spPr>
          <a:xfrm>
            <a:off x="5309461" y="4697104"/>
            <a:ext cx="579655" cy="430347"/>
          </a:xfrm>
          <a:prstGeom prst="rect">
            <a:avLst/>
          </a:prstGeom>
        </p:spPr>
        <p:txBody>
          <a:bodyPr/>
          <a:lstStyle>
            <a:lvl1pPr marL="0" indent="0" algn="ctr">
              <a:buNone/>
              <a:defRPr b="0">
                <a:solidFill>
                  <a:schemeClr val="bg1"/>
                </a:solidFill>
                <a:latin typeface="NeuzeitGroBla" panose="00000A00000000000000" pitchFamily="50" charset="0"/>
              </a:defRPr>
            </a:lvl1pPr>
          </a:lstStyle>
          <a:p>
            <a:pPr lvl="0"/>
            <a:r>
              <a:rPr lang="da-DK" dirty="0"/>
              <a:t>NEJ</a:t>
            </a:r>
          </a:p>
        </p:txBody>
      </p:sp>
      <p:sp>
        <p:nvSpPr>
          <p:cNvPr id="88" name="Pladsholder til tekst 79">
            <a:extLst>
              <a:ext uri="{FF2B5EF4-FFF2-40B4-BE49-F238E27FC236}">
                <a16:creationId xmlns:a16="http://schemas.microsoft.com/office/drawing/2014/main" id="{EE540778-2CCF-2BC2-26B6-096847E938AD}"/>
              </a:ext>
            </a:extLst>
          </p:cNvPr>
          <p:cNvSpPr>
            <a:spLocks noGrp="1"/>
          </p:cNvSpPr>
          <p:nvPr>
            <p:ph type="body" sz="quarter" idx="31" hasCustomPrompt="1"/>
          </p:nvPr>
        </p:nvSpPr>
        <p:spPr>
          <a:xfrm>
            <a:off x="6769232" y="4697104"/>
            <a:ext cx="568363" cy="430347"/>
          </a:xfrm>
          <a:prstGeom prst="rect">
            <a:avLst/>
          </a:prstGeom>
        </p:spPr>
        <p:txBody>
          <a:bodyPr/>
          <a:lstStyle>
            <a:lvl1pPr marL="0" indent="0" algn="ctr">
              <a:buNone/>
              <a:defRPr b="0">
                <a:solidFill>
                  <a:schemeClr val="bg1"/>
                </a:solidFill>
                <a:latin typeface="NeuzeitGroBla" panose="00000A00000000000000" pitchFamily="50" charset="0"/>
              </a:defRPr>
            </a:lvl1pPr>
          </a:lstStyle>
          <a:p>
            <a:pPr lvl="0"/>
            <a:r>
              <a:rPr lang="da-DK" dirty="0"/>
              <a:t>JA</a:t>
            </a:r>
          </a:p>
        </p:txBody>
      </p:sp>
      <p:sp>
        <p:nvSpPr>
          <p:cNvPr id="89" name="Pladsholder til tekst 79">
            <a:extLst>
              <a:ext uri="{FF2B5EF4-FFF2-40B4-BE49-F238E27FC236}">
                <a16:creationId xmlns:a16="http://schemas.microsoft.com/office/drawing/2014/main" id="{06AACFD1-5EAE-5783-CC54-9126FA685749}"/>
              </a:ext>
            </a:extLst>
          </p:cNvPr>
          <p:cNvSpPr>
            <a:spLocks noGrp="1"/>
          </p:cNvSpPr>
          <p:nvPr>
            <p:ph type="body" sz="quarter" idx="32" hasCustomPrompt="1"/>
          </p:nvPr>
        </p:nvSpPr>
        <p:spPr>
          <a:xfrm>
            <a:off x="8676609" y="4697104"/>
            <a:ext cx="579655" cy="430347"/>
          </a:xfrm>
          <a:prstGeom prst="rect">
            <a:avLst/>
          </a:prstGeom>
        </p:spPr>
        <p:txBody>
          <a:bodyPr/>
          <a:lstStyle>
            <a:lvl1pPr marL="0" indent="0" algn="ctr">
              <a:buNone/>
              <a:defRPr b="0">
                <a:solidFill>
                  <a:schemeClr val="bg1"/>
                </a:solidFill>
                <a:latin typeface="NeuzeitGroBla" panose="00000A00000000000000" pitchFamily="50" charset="0"/>
              </a:defRPr>
            </a:lvl1pPr>
          </a:lstStyle>
          <a:p>
            <a:pPr lvl="0"/>
            <a:r>
              <a:rPr lang="da-DK" dirty="0"/>
              <a:t>NEJ</a:t>
            </a:r>
          </a:p>
        </p:txBody>
      </p:sp>
      <p:sp>
        <p:nvSpPr>
          <p:cNvPr id="91" name="Pladsholder til tekst 90">
            <a:extLst>
              <a:ext uri="{FF2B5EF4-FFF2-40B4-BE49-F238E27FC236}">
                <a16:creationId xmlns:a16="http://schemas.microsoft.com/office/drawing/2014/main" id="{586A2D96-0979-12E6-42BD-6D09E202AA00}"/>
              </a:ext>
            </a:extLst>
          </p:cNvPr>
          <p:cNvSpPr>
            <a:spLocks noGrp="1"/>
          </p:cNvSpPr>
          <p:nvPr>
            <p:ph type="body" sz="quarter" idx="33" hasCustomPrompt="1"/>
          </p:nvPr>
        </p:nvSpPr>
        <p:spPr>
          <a:xfrm>
            <a:off x="452437" y="44161"/>
            <a:ext cx="2881313" cy="855808"/>
          </a:xfrm>
          <a:prstGeom prst="rect">
            <a:avLst/>
          </a:prstGeom>
          <a:solidFill>
            <a:schemeClr val="accent6"/>
          </a:solidFill>
        </p:spPr>
        <p:txBody>
          <a:bodyPr/>
          <a:lstStyle>
            <a:lvl1pPr marL="0" indent="0">
              <a:buNone/>
              <a:defRPr>
                <a:solidFill>
                  <a:schemeClr val="bg1"/>
                </a:solidFill>
              </a:defRPr>
            </a:lvl1pPr>
          </a:lstStyle>
          <a:p>
            <a:pPr lvl="0"/>
            <a:r>
              <a:rPr lang="da-DK" dirty="0"/>
              <a:t>Dette slide kan bruges til at visualisere en beslutningsproces.</a:t>
            </a:r>
          </a:p>
        </p:txBody>
      </p:sp>
    </p:spTree>
    <p:extLst>
      <p:ext uri="{BB962C8B-B14F-4D97-AF65-F5344CB8AC3E}">
        <p14:creationId xmlns:p14="http://schemas.microsoft.com/office/powerpoint/2010/main" val="35755049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oces megafon 4 faser">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D29BABD-C751-2493-FE1B-387EBEF92428}"/>
              </a:ext>
            </a:extLst>
          </p:cNvPr>
          <p:cNvGrpSpPr/>
          <p:nvPr userDrawn="1"/>
        </p:nvGrpSpPr>
        <p:grpSpPr>
          <a:xfrm>
            <a:off x="6874159" y="1776681"/>
            <a:ext cx="1866483" cy="3254441"/>
            <a:chOff x="0" y="0"/>
            <a:chExt cx="2822400" cy="4921200"/>
          </a:xfrm>
        </p:grpSpPr>
        <p:sp>
          <p:nvSpPr>
            <p:cNvPr id="6" name="Freeform 5">
              <a:extLst>
                <a:ext uri="{FF2B5EF4-FFF2-40B4-BE49-F238E27FC236}">
                  <a16:creationId xmlns:a16="http://schemas.microsoft.com/office/drawing/2014/main" id="{27E244CD-1E4D-C1E7-AA77-047428550059}"/>
                </a:ext>
              </a:extLst>
            </p:cNvPr>
            <p:cNvSpPr/>
            <p:nvPr/>
          </p:nvSpPr>
          <p:spPr>
            <a:xfrm>
              <a:off x="0" y="0"/>
              <a:ext cx="2822194" cy="4921250"/>
            </a:xfrm>
            <a:custGeom>
              <a:avLst/>
              <a:gdLst/>
              <a:ahLst/>
              <a:cxnLst/>
              <a:rect l="l" t="t" r="r" b="b"/>
              <a:pathLst>
                <a:path w="2822194" h="4921250">
                  <a:moveTo>
                    <a:pt x="1940560" y="4921250"/>
                  </a:moveTo>
                  <a:cubicBezTo>
                    <a:pt x="1787398" y="4822444"/>
                    <a:pt x="1627378" y="4730496"/>
                    <a:pt x="1460500" y="4648835"/>
                  </a:cubicBezTo>
                  <a:cubicBezTo>
                    <a:pt x="1286891" y="4567047"/>
                    <a:pt x="1106424" y="4492117"/>
                    <a:pt x="919226" y="4424045"/>
                  </a:cubicBezTo>
                  <a:cubicBezTo>
                    <a:pt x="755777" y="4366133"/>
                    <a:pt x="585597" y="4315079"/>
                    <a:pt x="411988" y="4274185"/>
                  </a:cubicBezTo>
                  <a:cubicBezTo>
                    <a:pt x="275844" y="4240149"/>
                    <a:pt x="139573" y="4209415"/>
                    <a:pt x="3429" y="4185666"/>
                  </a:cubicBezTo>
                  <a:cubicBezTo>
                    <a:pt x="0" y="2932303"/>
                    <a:pt x="0" y="2932303"/>
                    <a:pt x="0" y="2932303"/>
                  </a:cubicBezTo>
                  <a:cubicBezTo>
                    <a:pt x="6858" y="2935732"/>
                    <a:pt x="10160" y="2939161"/>
                    <a:pt x="17018" y="2942463"/>
                  </a:cubicBezTo>
                  <a:cubicBezTo>
                    <a:pt x="44196" y="2959481"/>
                    <a:pt x="78359" y="2973070"/>
                    <a:pt x="108966" y="2986786"/>
                  </a:cubicBezTo>
                  <a:cubicBezTo>
                    <a:pt x="143002" y="3000375"/>
                    <a:pt x="177038" y="3007233"/>
                    <a:pt x="211074" y="3014091"/>
                  </a:cubicBezTo>
                  <a:cubicBezTo>
                    <a:pt x="245110" y="3020949"/>
                    <a:pt x="282575" y="3024251"/>
                    <a:pt x="316611" y="3024251"/>
                  </a:cubicBezTo>
                  <a:cubicBezTo>
                    <a:pt x="398272" y="3024251"/>
                    <a:pt x="476631" y="3007233"/>
                    <a:pt x="548132" y="2976626"/>
                  </a:cubicBezTo>
                  <a:cubicBezTo>
                    <a:pt x="619633" y="2949321"/>
                    <a:pt x="680974" y="2905125"/>
                    <a:pt x="735330" y="2850642"/>
                  </a:cubicBezTo>
                  <a:cubicBezTo>
                    <a:pt x="789686" y="2796159"/>
                    <a:pt x="830707" y="2734818"/>
                    <a:pt x="861314" y="2663317"/>
                  </a:cubicBezTo>
                  <a:cubicBezTo>
                    <a:pt x="891921" y="2591816"/>
                    <a:pt x="908939" y="2513457"/>
                    <a:pt x="905637" y="2435098"/>
                  </a:cubicBezTo>
                  <a:cubicBezTo>
                    <a:pt x="905637" y="2356739"/>
                    <a:pt x="892048" y="2278380"/>
                    <a:pt x="858012" y="2206879"/>
                  </a:cubicBezTo>
                  <a:cubicBezTo>
                    <a:pt x="830834" y="2138807"/>
                    <a:pt x="786511" y="2074037"/>
                    <a:pt x="732028" y="2022983"/>
                  </a:cubicBezTo>
                  <a:cubicBezTo>
                    <a:pt x="677545" y="1968500"/>
                    <a:pt x="616331" y="1927606"/>
                    <a:pt x="544830" y="1896999"/>
                  </a:cubicBezTo>
                  <a:cubicBezTo>
                    <a:pt x="473329" y="1866392"/>
                    <a:pt x="394970" y="1852676"/>
                    <a:pt x="316738" y="1852676"/>
                  </a:cubicBezTo>
                  <a:cubicBezTo>
                    <a:pt x="279273" y="1852676"/>
                    <a:pt x="245237" y="1856105"/>
                    <a:pt x="207772" y="1862836"/>
                  </a:cubicBezTo>
                  <a:cubicBezTo>
                    <a:pt x="173736" y="1869694"/>
                    <a:pt x="139700" y="1879854"/>
                    <a:pt x="105664" y="1890141"/>
                  </a:cubicBezTo>
                  <a:cubicBezTo>
                    <a:pt x="75057" y="1903730"/>
                    <a:pt x="44323" y="1917446"/>
                    <a:pt x="13716" y="1937766"/>
                  </a:cubicBezTo>
                  <a:cubicBezTo>
                    <a:pt x="10287" y="1937766"/>
                    <a:pt x="6858" y="1941195"/>
                    <a:pt x="127" y="1944624"/>
                  </a:cubicBezTo>
                  <a:cubicBezTo>
                    <a:pt x="0" y="664083"/>
                    <a:pt x="0" y="664083"/>
                    <a:pt x="0" y="664083"/>
                  </a:cubicBezTo>
                  <a:cubicBezTo>
                    <a:pt x="187198" y="640207"/>
                    <a:pt x="374523" y="602742"/>
                    <a:pt x="561721" y="551688"/>
                  </a:cubicBezTo>
                  <a:cubicBezTo>
                    <a:pt x="738759" y="507365"/>
                    <a:pt x="919226" y="449580"/>
                    <a:pt x="1096264" y="381381"/>
                  </a:cubicBezTo>
                  <a:cubicBezTo>
                    <a:pt x="1252855" y="323469"/>
                    <a:pt x="1406144" y="251968"/>
                    <a:pt x="1559306" y="177038"/>
                  </a:cubicBezTo>
                  <a:cubicBezTo>
                    <a:pt x="1671701" y="122555"/>
                    <a:pt x="1780540" y="61341"/>
                    <a:pt x="1886077" y="0"/>
                  </a:cubicBezTo>
                  <a:cubicBezTo>
                    <a:pt x="1913255" y="2315845"/>
                    <a:pt x="1913255" y="2315845"/>
                    <a:pt x="1913255" y="2315845"/>
                  </a:cubicBezTo>
                  <a:cubicBezTo>
                    <a:pt x="1988185" y="2193290"/>
                    <a:pt x="1988185" y="2193290"/>
                    <a:pt x="1988185" y="2193290"/>
                  </a:cubicBezTo>
                  <a:cubicBezTo>
                    <a:pt x="1991614" y="2189861"/>
                    <a:pt x="1995043" y="2183130"/>
                    <a:pt x="1998345" y="2176272"/>
                  </a:cubicBezTo>
                  <a:cubicBezTo>
                    <a:pt x="2001647" y="2169414"/>
                    <a:pt x="2008505" y="2166112"/>
                    <a:pt x="2011934" y="2159254"/>
                  </a:cubicBezTo>
                  <a:cubicBezTo>
                    <a:pt x="2015363" y="2155825"/>
                    <a:pt x="2018792" y="2149094"/>
                    <a:pt x="2025523" y="2142236"/>
                  </a:cubicBezTo>
                  <a:cubicBezTo>
                    <a:pt x="2028952" y="2138807"/>
                    <a:pt x="2035683" y="2132076"/>
                    <a:pt x="2039112" y="2128647"/>
                  </a:cubicBezTo>
                  <a:cubicBezTo>
                    <a:pt x="2059559" y="2104771"/>
                    <a:pt x="2083435" y="2084324"/>
                    <a:pt x="2107184" y="2067306"/>
                  </a:cubicBezTo>
                  <a:cubicBezTo>
                    <a:pt x="2130933" y="2050288"/>
                    <a:pt x="2154809" y="2036699"/>
                    <a:pt x="2185543" y="2022983"/>
                  </a:cubicBezTo>
                  <a:cubicBezTo>
                    <a:pt x="2212721" y="2009394"/>
                    <a:pt x="2240026" y="2002536"/>
                    <a:pt x="2270633" y="1995678"/>
                  </a:cubicBezTo>
                  <a:cubicBezTo>
                    <a:pt x="2301240" y="1988820"/>
                    <a:pt x="2331974" y="1985518"/>
                    <a:pt x="2366010" y="1985518"/>
                  </a:cubicBezTo>
                  <a:cubicBezTo>
                    <a:pt x="2427351" y="1985518"/>
                    <a:pt x="2485136" y="1995678"/>
                    <a:pt x="2539619" y="2019554"/>
                  </a:cubicBezTo>
                  <a:cubicBezTo>
                    <a:pt x="2594102" y="2040001"/>
                    <a:pt x="2641727" y="2074037"/>
                    <a:pt x="2686050" y="2114931"/>
                  </a:cubicBezTo>
                  <a:cubicBezTo>
                    <a:pt x="2726944" y="2155825"/>
                    <a:pt x="2760980" y="2203450"/>
                    <a:pt x="2784729" y="2257933"/>
                  </a:cubicBezTo>
                  <a:cubicBezTo>
                    <a:pt x="2808478" y="2312416"/>
                    <a:pt x="2822194" y="2370328"/>
                    <a:pt x="2822194" y="2431669"/>
                  </a:cubicBezTo>
                  <a:cubicBezTo>
                    <a:pt x="2822194" y="2489581"/>
                    <a:pt x="2812034" y="2547493"/>
                    <a:pt x="2788158" y="2605405"/>
                  </a:cubicBezTo>
                  <a:cubicBezTo>
                    <a:pt x="2767711" y="2656459"/>
                    <a:pt x="2737104" y="2704211"/>
                    <a:pt x="2696210" y="2748407"/>
                  </a:cubicBezTo>
                  <a:cubicBezTo>
                    <a:pt x="2655316" y="2789301"/>
                    <a:pt x="2607691" y="2819908"/>
                    <a:pt x="2553208" y="2843784"/>
                  </a:cubicBezTo>
                  <a:cubicBezTo>
                    <a:pt x="2498725" y="2867660"/>
                    <a:pt x="2437511" y="2881249"/>
                    <a:pt x="2376170" y="2881249"/>
                  </a:cubicBezTo>
                  <a:cubicBezTo>
                    <a:pt x="2345563" y="2881249"/>
                    <a:pt x="2311527" y="2877820"/>
                    <a:pt x="2280793" y="2871089"/>
                  </a:cubicBezTo>
                  <a:cubicBezTo>
                    <a:pt x="2253615" y="2864231"/>
                    <a:pt x="2222881" y="2854071"/>
                    <a:pt x="2195703" y="2840482"/>
                  </a:cubicBezTo>
                  <a:cubicBezTo>
                    <a:pt x="2165096" y="2830322"/>
                    <a:pt x="2137791" y="2813177"/>
                    <a:pt x="2114042" y="2796159"/>
                  </a:cubicBezTo>
                  <a:cubicBezTo>
                    <a:pt x="2090293" y="2779141"/>
                    <a:pt x="2066417" y="2758694"/>
                    <a:pt x="2045970" y="2738247"/>
                  </a:cubicBezTo>
                  <a:cubicBezTo>
                    <a:pt x="2042541" y="2731389"/>
                    <a:pt x="2035810" y="2728087"/>
                    <a:pt x="2032381" y="2721229"/>
                  </a:cubicBezTo>
                  <a:cubicBezTo>
                    <a:pt x="2025523" y="2714371"/>
                    <a:pt x="2022221" y="2711069"/>
                    <a:pt x="2018792" y="2704211"/>
                  </a:cubicBezTo>
                  <a:cubicBezTo>
                    <a:pt x="2011934" y="2700782"/>
                    <a:pt x="2008632" y="2694051"/>
                    <a:pt x="2005203" y="2687193"/>
                  </a:cubicBezTo>
                  <a:cubicBezTo>
                    <a:pt x="2001774" y="2683764"/>
                    <a:pt x="1998345" y="2677033"/>
                    <a:pt x="1991614" y="2670175"/>
                  </a:cubicBezTo>
                  <a:cubicBezTo>
                    <a:pt x="1916684" y="2547620"/>
                    <a:pt x="1916684" y="2547620"/>
                    <a:pt x="1916684" y="2547620"/>
                  </a:cubicBezTo>
                  <a:lnTo>
                    <a:pt x="1940560" y="4921250"/>
                  </a:lnTo>
                  <a:close/>
                </a:path>
              </a:pathLst>
            </a:custGeom>
            <a:solidFill>
              <a:srgbClr val="4D8585"/>
            </a:solidFill>
          </p:spPr>
          <p:txBody>
            <a:bodyPr/>
            <a:lstStyle/>
            <a:p>
              <a:endParaRPr lang="da-DK"/>
            </a:p>
          </p:txBody>
        </p:sp>
      </p:grpSp>
      <p:grpSp>
        <p:nvGrpSpPr>
          <p:cNvPr id="7" name="Group 6">
            <a:extLst>
              <a:ext uri="{FF2B5EF4-FFF2-40B4-BE49-F238E27FC236}">
                <a16:creationId xmlns:a16="http://schemas.microsoft.com/office/drawing/2014/main" id="{85EB6924-8A6D-FA8A-53B6-436134B2D45C}"/>
              </a:ext>
            </a:extLst>
          </p:cNvPr>
          <p:cNvGrpSpPr/>
          <p:nvPr userDrawn="1"/>
        </p:nvGrpSpPr>
        <p:grpSpPr>
          <a:xfrm>
            <a:off x="4375358" y="2263777"/>
            <a:ext cx="1647933" cy="3401569"/>
            <a:chOff x="0" y="0"/>
            <a:chExt cx="2491920" cy="5143680"/>
          </a:xfrm>
        </p:grpSpPr>
        <p:sp>
          <p:nvSpPr>
            <p:cNvPr id="8" name="Freeform 7">
              <a:extLst>
                <a:ext uri="{FF2B5EF4-FFF2-40B4-BE49-F238E27FC236}">
                  <a16:creationId xmlns:a16="http://schemas.microsoft.com/office/drawing/2014/main" id="{2E99930B-4AF8-2B77-37E5-57D2687718DD}"/>
                </a:ext>
              </a:extLst>
            </p:cNvPr>
            <p:cNvSpPr/>
            <p:nvPr/>
          </p:nvSpPr>
          <p:spPr>
            <a:xfrm>
              <a:off x="-254" y="0"/>
              <a:ext cx="2492248" cy="5143627"/>
            </a:xfrm>
            <a:custGeom>
              <a:avLst/>
              <a:gdLst/>
              <a:ahLst/>
              <a:cxnLst/>
              <a:rect l="l" t="t" r="r" b="b"/>
              <a:pathLst>
                <a:path w="2492248" h="5143627">
                  <a:moveTo>
                    <a:pt x="1567434" y="5143627"/>
                  </a:moveTo>
                  <a:cubicBezTo>
                    <a:pt x="1557274" y="5116322"/>
                    <a:pt x="1550416" y="5089144"/>
                    <a:pt x="1540256" y="5061839"/>
                  </a:cubicBezTo>
                  <a:cubicBezTo>
                    <a:pt x="1513078" y="4976622"/>
                    <a:pt x="1489202" y="4881245"/>
                    <a:pt x="1468882" y="4775708"/>
                  </a:cubicBezTo>
                  <a:cubicBezTo>
                    <a:pt x="1455293" y="4697349"/>
                    <a:pt x="1438275" y="4612259"/>
                    <a:pt x="1428115" y="4527042"/>
                  </a:cubicBezTo>
                  <a:cubicBezTo>
                    <a:pt x="1417955" y="4462272"/>
                    <a:pt x="1414526" y="4411218"/>
                    <a:pt x="1411097" y="4390771"/>
                  </a:cubicBezTo>
                  <a:cubicBezTo>
                    <a:pt x="1407668" y="4370324"/>
                    <a:pt x="1407668" y="4370324"/>
                    <a:pt x="1407668" y="4370324"/>
                  </a:cubicBezTo>
                  <a:cubicBezTo>
                    <a:pt x="1397508" y="4319270"/>
                    <a:pt x="1387221" y="4261358"/>
                    <a:pt x="1377061" y="4193159"/>
                  </a:cubicBezTo>
                  <a:cubicBezTo>
                    <a:pt x="1373632" y="4145407"/>
                    <a:pt x="1373632" y="4145407"/>
                    <a:pt x="1373632" y="4145407"/>
                  </a:cubicBezTo>
                  <a:cubicBezTo>
                    <a:pt x="1363472" y="4094353"/>
                    <a:pt x="1356614" y="4039870"/>
                    <a:pt x="1349883" y="3985260"/>
                  </a:cubicBezTo>
                  <a:cubicBezTo>
                    <a:pt x="1336294" y="3903472"/>
                    <a:pt x="1322705" y="3831971"/>
                    <a:pt x="1305687" y="3770630"/>
                  </a:cubicBezTo>
                  <a:cubicBezTo>
                    <a:pt x="1288669" y="3688842"/>
                    <a:pt x="1268349" y="3620770"/>
                    <a:pt x="1244473" y="3559429"/>
                  </a:cubicBezTo>
                  <a:cubicBezTo>
                    <a:pt x="1230884" y="3521964"/>
                    <a:pt x="1193419" y="3474212"/>
                    <a:pt x="1139063" y="3423158"/>
                  </a:cubicBezTo>
                  <a:cubicBezTo>
                    <a:pt x="1094867" y="3378835"/>
                    <a:pt x="1033653" y="3334639"/>
                    <a:pt x="965708" y="3280029"/>
                  </a:cubicBezTo>
                  <a:cubicBezTo>
                    <a:pt x="911352" y="3242564"/>
                    <a:pt x="850138" y="3201670"/>
                    <a:pt x="778764" y="3154045"/>
                  </a:cubicBezTo>
                  <a:cubicBezTo>
                    <a:pt x="744728" y="3130169"/>
                    <a:pt x="710819" y="3109722"/>
                    <a:pt x="683514" y="3089275"/>
                  </a:cubicBezTo>
                  <a:cubicBezTo>
                    <a:pt x="642747" y="3065399"/>
                    <a:pt x="642747" y="3065399"/>
                    <a:pt x="642747" y="3065399"/>
                  </a:cubicBezTo>
                  <a:cubicBezTo>
                    <a:pt x="479552" y="2956433"/>
                    <a:pt x="350393" y="2867787"/>
                    <a:pt x="255143" y="2779268"/>
                  </a:cubicBezTo>
                  <a:cubicBezTo>
                    <a:pt x="163322" y="2690749"/>
                    <a:pt x="105537" y="2602103"/>
                    <a:pt x="71501" y="2493137"/>
                  </a:cubicBezTo>
                  <a:cubicBezTo>
                    <a:pt x="34163" y="2384171"/>
                    <a:pt x="13716" y="2244471"/>
                    <a:pt x="6858" y="2043430"/>
                  </a:cubicBezTo>
                  <a:cubicBezTo>
                    <a:pt x="0" y="1859534"/>
                    <a:pt x="6858" y="1627886"/>
                    <a:pt x="10287" y="1331468"/>
                  </a:cubicBezTo>
                  <a:cubicBezTo>
                    <a:pt x="13716" y="1290574"/>
                    <a:pt x="13716" y="1290574"/>
                    <a:pt x="13716" y="1290574"/>
                  </a:cubicBezTo>
                  <a:cubicBezTo>
                    <a:pt x="17145" y="1004443"/>
                    <a:pt x="102108" y="759206"/>
                    <a:pt x="261874" y="561594"/>
                  </a:cubicBezTo>
                  <a:cubicBezTo>
                    <a:pt x="387604" y="401447"/>
                    <a:pt x="567817" y="272034"/>
                    <a:pt x="792226" y="176657"/>
                  </a:cubicBezTo>
                  <a:cubicBezTo>
                    <a:pt x="958850" y="108585"/>
                    <a:pt x="1142365" y="57404"/>
                    <a:pt x="1343025" y="26797"/>
                  </a:cubicBezTo>
                  <a:cubicBezTo>
                    <a:pt x="1472311" y="6858"/>
                    <a:pt x="1570863" y="3429"/>
                    <a:pt x="1615059" y="0"/>
                  </a:cubicBezTo>
                  <a:cubicBezTo>
                    <a:pt x="1601470" y="1566926"/>
                    <a:pt x="1601470" y="1566926"/>
                    <a:pt x="1601470" y="1566926"/>
                  </a:cubicBezTo>
                  <a:cubicBezTo>
                    <a:pt x="1679702" y="1454531"/>
                    <a:pt x="1679702" y="1454531"/>
                    <a:pt x="1679702" y="1454531"/>
                  </a:cubicBezTo>
                  <a:cubicBezTo>
                    <a:pt x="1683131" y="1451102"/>
                    <a:pt x="1686560" y="1444371"/>
                    <a:pt x="1689862" y="1440942"/>
                  </a:cubicBezTo>
                  <a:cubicBezTo>
                    <a:pt x="1693291" y="1434084"/>
                    <a:pt x="1700022" y="1427353"/>
                    <a:pt x="1703451" y="1423924"/>
                  </a:cubicBezTo>
                  <a:cubicBezTo>
                    <a:pt x="1706880" y="1417066"/>
                    <a:pt x="1710309" y="1413764"/>
                    <a:pt x="1717040" y="1406906"/>
                  </a:cubicBezTo>
                  <a:cubicBezTo>
                    <a:pt x="1720469" y="1403477"/>
                    <a:pt x="1723898" y="1400048"/>
                    <a:pt x="1730629" y="1393317"/>
                  </a:cubicBezTo>
                  <a:cubicBezTo>
                    <a:pt x="1751076" y="1372870"/>
                    <a:pt x="1774825" y="1352423"/>
                    <a:pt x="1798574" y="1338834"/>
                  </a:cubicBezTo>
                  <a:cubicBezTo>
                    <a:pt x="1822323" y="1321816"/>
                    <a:pt x="1846199" y="1308227"/>
                    <a:pt x="1873377" y="1294511"/>
                  </a:cubicBezTo>
                  <a:cubicBezTo>
                    <a:pt x="1900555" y="1284351"/>
                    <a:pt x="1931162" y="1274064"/>
                    <a:pt x="1958340" y="1267206"/>
                  </a:cubicBezTo>
                  <a:cubicBezTo>
                    <a:pt x="1988947" y="1263777"/>
                    <a:pt x="2019554" y="1260348"/>
                    <a:pt x="2050161" y="1260348"/>
                  </a:cubicBezTo>
                  <a:cubicBezTo>
                    <a:pt x="2111375" y="1260348"/>
                    <a:pt x="2169160" y="1270508"/>
                    <a:pt x="2223516" y="1294384"/>
                  </a:cubicBezTo>
                  <a:cubicBezTo>
                    <a:pt x="2274570" y="1314831"/>
                    <a:pt x="2322068" y="1348867"/>
                    <a:pt x="2362962" y="1389761"/>
                  </a:cubicBezTo>
                  <a:cubicBezTo>
                    <a:pt x="2403729" y="1427226"/>
                    <a:pt x="2437765" y="1474978"/>
                    <a:pt x="2458212" y="1529461"/>
                  </a:cubicBezTo>
                  <a:cubicBezTo>
                    <a:pt x="2481961" y="1583944"/>
                    <a:pt x="2492248" y="1641856"/>
                    <a:pt x="2492248" y="1703197"/>
                  </a:cubicBezTo>
                  <a:cubicBezTo>
                    <a:pt x="2492248" y="1761109"/>
                    <a:pt x="2482088" y="1822450"/>
                    <a:pt x="2458212" y="1876933"/>
                  </a:cubicBezTo>
                  <a:cubicBezTo>
                    <a:pt x="2434336" y="1931416"/>
                    <a:pt x="2400427" y="1979168"/>
                    <a:pt x="2359660" y="2020062"/>
                  </a:cubicBezTo>
                  <a:cubicBezTo>
                    <a:pt x="2318893" y="2060956"/>
                    <a:pt x="2271268" y="2091563"/>
                    <a:pt x="2216912" y="2115439"/>
                  </a:cubicBezTo>
                  <a:cubicBezTo>
                    <a:pt x="2162556" y="2139315"/>
                    <a:pt x="2101342" y="2152904"/>
                    <a:pt x="2043557" y="2152904"/>
                  </a:cubicBezTo>
                  <a:cubicBezTo>
                    <a:pt x="2009521" y="2152904"/>
                    <a:pt x="1982343" y="2149475"/>
                    <a:pt x="1951736" y="2142744"/>
                  </a:cubicBezTo>
                  <a:cubicBezTo>
                    <a:pt x="1921129" y="2136013"/>
                    <a:pt x="1893951" y="2129155"/>
                    <a:pt x="1866773" y="2115439"/>
                  </a:cubicBezTo>
                  <a:cubicBezTo>
                    <a:pt x="1839595" y="2105279"/>
                    <a:pt x="1815719" y="2091563"/>
                    <a:pt x="1791970" y="2074545"/>
                  </a:cubicBezTo>
                  <a:cubicBezTo>
                    <a:pt x="1768221" y="2057527"/>
                    <a:pt x="1744345" y="2040509"/>
                    <a:pt x="1724025" y="2016633"/>
                  </a:cubicBezTo>
                  <a:cubicBezTo>
                    <a:pt x="1720596" y="2013204"/>
                    <a:pt x="1713865" y="2009775"/>
                    <a:pt x="1710436" y="2003044"/>
                  </a:cubicBezTo>
                  <a:cubicBezTo>
                    <a:pt x="1707007" y="1999615"/>
                    <a:pt x="1700276" y="1992884"/>
                    <a:pt x="1696847" y="1989455"/>
                  </a:cubicBezTo>
                  <a:cubicBezTo>
                    <a:pt x="1693418" y="1982597"/>
                    <a:pt x="1689989" y="1979295"/>
                    <a:pt x="1686687" y="1972437"/>
                  </a:cubicBezTo>
                  <a:cubicBezTo>
                    <a:pt x="1679829" y="1965579"/>
                    <a:pt x="1676527" y="1962277"/>
                    <a:pt x="1673098" y="1955419"/>
                  </a:cubicBezTo>
                  <a:cubicBezTo>
                    <a:pt x="1598295" y="1846453"/>
                    <a:pt x="1598295" y="1846453"/>
                    <a:pt x="1598295" y="1846453"/>
                  </a:cubicBezTo>
                  <a:lnTo>
                    <a:pt x="1567434" y="5143627"/>
                  </a:lnTo>
                  <a:close/>
                </a:path>
              </a:pathLst>
            </a:custGeom>
            <a:solidFill>
              <a:srgbClr val="005050"/>
            </a:solidFill>
          </p:spPr>
          <p:txBody>
            <a:bodyPr/>
            <a:lstStyle/>
            <a:p>
              <a:endParaRPr lang="da-DK"/>
            </a:p>
          </p:txBody>
        </p:sp>
      </p:grpSp>
      <p:grpSp>
        <p:nvGrpSpPr>
          <p:cNvPr id="9" name="Group 8">
            <a:extLst>
              <a:ext uri="{FF2B5EF4-FFF2-40B4-BE49-F238E27FC236}">
                <a16:creationId xmlns:a16="http://schemas.microsoft.com/office/drawing/2014/main" id="{74809950-11E0-040C-149B-6743C45333E4}"/>
              </a:ext>
            </a:extLst>
          </p:cNvPr>
          <p:cNvGrpSpPr/>
          <p:nvPr userDrawn="1"/>
        </p:nvGrpSpPr>
        <p:grpSpPr>
          <a:xfrm>
            <a:off x="8215931" y="1394338"/>
            <a:ext cx="1360342" cy="3982941"/>
            <a:chOff x="0" y="0"/>
            <a:chExt cx="2057040" cy="6022800"/>
          </a:xfrm>
        </p:grpSpPr>
        <p:sp>
          <p:nvSpPr>
            <p:cNvPr id="10" name="Freeform 9">
              <a:extLst>
                <a:ext uri="{FF2B5EF4-FFF2-40B4-BE49-F238E27FC236}">
                  <a16:creationId xmlns:a16="http://schemas.microsoft.com/office/drawing/2014/main" id="{8F1B60BB-0479-7869-FD68-CEF47EF972F2}"/>
                </a:ext>
              </a:extLst>
            </p:cNvPr>
            <p:cNvSpPr/>
            <p:nvPr/>
          </p:nvSpPr>
          <p:spPr>
            <a:xfrm>
              <a:off x="0" y="0"/>
              <a:ext cx="2056892" cy="6022848"/>
            </a:xfrm>
            <a:custGeom>
              <a:avLst/>
              <a:gdLst/>
              <a:ahLst/>
              <a:cxnLst/>
              <a:rect l="l" t="t" r="r" b="b"/>
              <a:pathLst>
                <a:path w="2056892" h="6022848">
                  <a:moveTo>
                    <a:pt x="618871" y="6022848"/>
                  </a:moveTo>
                  <a:cubicBezTo>
                    <a:pt x="612013" y="6022848"/>
                    <a:pt x="601853" y="6019419"/>
                    <a:pt x="595122" y="6019419"/>
                  </a:cubicBezTo>
                  <a:cubicBezTo>
                    <a:pt x="584962" y="6015990"/>
                    <a:pt x="574675" y="6009259"/>
                    <a:pt x="567944" y="6005830"/>
                  </a:cubicBezTo>
                  <a:cubicBezTo>
                    <a:pt x="557784" y="5998972"/>
                    <a:pt x="547497" y="5992241"/>
                    <a:pt x="537337" y="5985383"/>
                  </a:cubicBezTo>
                  <a:cubicBezTo>
                    <a:pt x="527177" y="5978525"/>
                    <a:pt x="520319" y="5971794"/>
                    <a:pt x="510159" y="5961507"/>
                  </a:cubicBezTo>
                  <a:cubicBezTo>
                    <a:pt x="472821" y="5927471"/>
                    <a:pt x="435356" y="5893435"/>
                    <a:pt x="394589" y="5859399"/>
                  </a:cubicBezTo>
                  <a:cubicBezTo>
                    <a:pt x="357251" y="5825363"/>
                    <a:pt x="319786" y="5791327"/>
                    <a:pt x="279019" y="5760720"/>
                  </a:cubicBezTo>
                  <a:cubicBezTo>
                    <a:pt x="241681" y="5730113"/>
                    <a:pt x="200787" y="5699379"/>
                    <a:pt x="160020" y="5668772"/>
                  </a:cubicBezTo>
                  <a:cubicBezTo>
                    <a:pt x="125984" y="5641594"/>
                    <a:pt x="92075" y="5617718"/>
                    <a:pt x="58039" y="5593842"/>
                  </a:cubicBezTo>
                  <a:cubicBezTo>
                    <a:pt x="34290" y="3503422"/>
                    <a:pt x="34290" y="3503422"/>
                    <a:pt x="34290" y="3503422"/>
                  </a:cubicBezTo>
                  <a:cubicBezTo>
                    <a:pt x="37719" y="3506851"/>
                    <a:pt x="44450" y="3510280"/>
                    <a:pt x="47879" y="3513582"/>
                  </a:cubicBezTo>
                  <a:cubicBezTo>
                    <a:pt x="78486" y="3530600"/>
                    <a:pt x="109093" y="3547618"/>
                    <a:pt x="143129" y="3557905"/>
                  </a:cubicBezTo>
                  <a:cubicBezTo>
                    <a:pt x="173736" y="3571494"/>
                    <a:pt x="211074" y="3581781"/>
                    <a:pt x="245110" y="3588512"/>
                  </a:cubicBezTo>
                  <a:cubicBezTo>
                    <a:pt x="279146" y="3595243"/>
                    <a:pt x="316484" y="3598672"/>
                    <a:pt x="350520" y="3598672"/>
                  </a:cubicBezTo>
                  <a:cubicBezTo>
                    <a:pt x="432181" y="3598672"/>
                    <a:pt x="510286" y="3581654"/>
                    <a:pt x="581787" y="3551047"/>
                  </a:cubicBezTo>
                  <a:cubicBezTo>
                    <a:pt x="653288" y="3520440"/>
                    <a:pt x="714375" y="3476117"/>
                    <a:pt x="768731" y="3425063"/>
                  </a:cubicBezTo>
                  <a:cubicBezTo>
                    <a:pt x="823087" y="3370580"/>
                    <a:pt x="863981" y="3305937"/>
                    <a:pt x="894588" y="3234436"/>
                  </a:cubicBezTo>
                  <a:cubicBezTo>
                    <a:pt x="921766" y="3162935"/>
                    <a:pt x="938784" y="3084576"/>
                    <a:pt x="935355" y="3006344"/>
                  </a:cubicBezTo>
                  <a:cubicBezTo>
                    <a:pt x="935355" y="2927985"/>
                    <a:pt x="918337" y="2849753"/>
                    <a:pt x="884301" y="2778252"/>
                  </a:cubicBezTo>
                  <a:cubicBezTo>
                    <a:pt x="853694" y="2710180"/>
                    <a:pt x="812927" y="2645410"/>
                    <a:pt x="758444" y="2594356"/>
                  </a:cubicBezTo>
                  <a:cubicBezTo>
                    <a:pt x="700659" y="2539873"/>
                    <a:pt x="639445" y="2498979"/>
                    <a:pt x="568071" y="2468372"/>
                  </a:cubicBezTo>
                  <a:cubicBezTo>
                    <a:pt x="496697" y="2437765"/>
                    <a:pt x="418465" y="2424049"/>
                    <a:pt x="340233" y="2424049"/>
                  </a:cubicBezTo>
                  <a:cubicBezTo>
                    <a:pt x="302895" y="2424049"/>
                    <a:pt x="265430" y="2427478"/>
                    <a:pt x="231394" y="2434209"/>
                  </a:cubicBezTo>
                  <a:cubicBezTo>
                    <a:pt x="197358" y="2440940"/>
                    <a:pt x="163449" y="2451227"/>
                    <a:pt x="129413" y="2461387"/>
                  </a:cubicBezTo>
                  <a:cubicBezTo>
                    <a:pt x="98806" y="2474976"/>
                    <a:pt x="68199" y="2488565"/>
                    <a:pt x="37592" y="2509012"/>
                  </a:cubicBezTo>
                  <a:cubicBezTo>
                    <a:pt x="30734" y="2512441"/>
                    <a:pt x="27432" y="2512441"/>
                    <a:pt x="24003" y="2515870"/>
                  </a:cubicBezTo>
                  <a:cubicBezTo>
                    <a:pt x="0" y="493649"/>
                    <a:pt x="0" y="493649"/>
                    <a:pt x="0" y="493649"/>
                  </a:cubicBezTo>
                  <a:cubicBezTo>
                    <a:pt x="67945" y="452755"/>
                    <a:pt x="132588" y="408559"/>
                    <a:pt x="197231" y="364236"/>
                  </a:cubicBezTo>
                  <a:cubicBezTo>
                    <a:pt x="258445" y="319913"/>
                    <a:pt x="316230" y="279146"/>
                    <a:pt x="370586" y="234823"/>
                  </a:cubicBezTo>
                  <a:cubicBezTo>
                    <a:pt x="418211" y="197358"/>
                    <a:pt x="465836" y="163322"/>
                    <a:pt x="506603" y="125857"/>
                  </a:cubicBezTo>
                  <a:cubicBezTo>
                    <a:pt x="543941" y="95250"/>
                    <a:pt x="574548" y="67945"/>
                    <a:pt x="598424" y="47498"/>
                  </a:cubicBezTo>
                  <a:cubicBezTo>
                    <a:pt x="605282" y="40640"/>
                    <a:pt x="615442" y="33909"/>
                    <a:pt x="622173" y="30480"/>
                  </a:cubicBezTo>
                  <a:cubicBezTo>
                    <a:pt x="629031" y="23622"/>
                    <a:pt x="639191" y="20320"/>
                    <a:pt x="645922" y="16891"/>
                  </a:cubicBezTo>
                  <a:cubicBezTo>
                    <a:pt x="656082" y="13462"/>
                    <a:pt x="666369" y="10033"/>
                    <a:pt x="673100" y="10033"/>
                  </a:cubicBezTo>
                  <a:cubicBezTo>
                    <a:pt x="683260" y="6604"/>
                    <a:pt x="693547" y="6604"/>
                    <a:pt x="703707" y="6604"/>
                  </a:cubicBezTo>
                  <a:cubicBezTo>
                    <a:pt x="1070991" y="0"/>
                    <a:pt x="1070991" y="0"/>
                    <a:pt x="1070991" y="0"/>
                  </a:cubicBezTo>
                  <a:cubicBezTo>
                    <a:pt x="1088009" y="0"/>
                    <a:pt x="1101598" y="0"/>
                    <a:pt x="1115187" y="3429"/>
                  </a:cubicBezTo>
                  <a:cubicBezTo>
                    <a:pt x="1128776" y="6858"/>
                    <a:pt x="1142365" y="13589"/>
                    <a:pt x="1155954" y="20447"/>
                  </a:cubicBezTo>
                  <a:cubicBezTo>
                    <a:pt x="1169543" y="27305"/>
                    <a:pt x="1179830" y="34036"/>
                    <a:pt x="1189990" y="44323"/>
                  </a:cubicBezTo>
                  <a:cubicBezTo>
                    <a:pt x="1200150" y="54610"/>
                    <a:pt x="1207008" y="64770"/>
                    <a:pt x="1217168" y="78359"/>
                  </a:cubicBezTo>
                  <a:cubicBezTo>
                    <a:pt x="1247775" y="132842"/>
                    <a:pt x="1278382" y="204343"/>
                    <a:pt x="1305560" y="289433"/>
                  </a:cubicBezTo>
                  <a:cubicBezTo>
                    <a:pt x="1336167" y="394970"/>
                    <a:pt x="1363345" y="520954"/>
                    <a:pt x="1390523" y="680974"/>
                  </a:cubicBezTo>
                  <a:cubicBezTo>
                    <a:pt x="1417701" y="854583"/>
                    <a:pt x="1441577" y="1069086"/>
                    <a:pt x="1461897" y="1317625"/>
                  </a:cubicBezTo>
                  <a:cubicBezTo>
                    <a:pt x="1485646" y="1586611"/>
                    <a:pt x="1506093" y="1906651"/>
                    <a:pt x="1519682" y="2270887"/>
                  </a:cubicBezTo>
                  <a:cubicBezTo>
                    <a:pt x="1519682" y="2311781"/>
                    <a:pt x="1519682" y="2311781"/>
                    <a:pt x="1519682" y="2311781"/>
                  </a:cubicBezTo>
                  <a:cubicBezTo>
                    <a:pt x="1710055" y="2308352"/>
                    <a:pt x="1710055" y="2308352"/>
                    <a:pt x="1710055" y="2308352"/>
                  </a:cubicBezTo>
                  <a:cubicBezTo>
                    <a:pt x="1754251" y="2308352"/>
                    <a:pt x="1798447" y="2318512"/>
                    <a:pt x="1835912" y="2335530"/>
                  </a:cubicBezTo>
                  <a:cubicBezTo>
                    <a:pt x="1876679" y="2349119"/>
                    <a:pt x="1910715" y="2372995"/>
                    <a:pt x="1941322" y="2403602"/>
                  </a:cubicBezTo>
                  <a:cubicBezTo>
                    <a:pt x="1971929" y="2434209"/>
                    <a:pt x="1995678" y="2468245"/>
                    <a:pt x="2012696" y="2505710"/>
                  </a:cubicBezTo>
                  <a:cubicBezTo>
                    <a:pt x="2033143" y="2543175"/>
                    <a:pt x="2039874" y="2587371"/>
                    <a:pt x="2043303" y="2631694"/>
                  </a:cubicBezTo>
                  <a:cubicBezTo>
                    <a:pt x="2056892" y="3319399"/>
                    <a:pt x="2056892" y="3319399"/>
                    <a:pt x="2056892" y="3319399"/>
                  </a:cubicBezTo>
                  <a:cubicBezTo>
                    <a:pt x="2056892" y="3363722"/>
                    <a:pt x="2050034" y="3404489"/>
                    <a:pt x="2033143" y="3445383"/>
                  </a:cubicBezTo>
                  <a:cubicBezTo>
                    <a:pt x="2019554" y="3482848"/>
                    <a:pt x="1995805" y="3520313"/>
                    <a:pt x="1965198" y="3547491"/>
                  </a:cubicBezTo>
                  <a:cubicBezTo>
                    <a:pt x="1938020" y="3578098"/>
                    <a:pt x="1903984" y="3601974"/>
                    <a:pt x="1863217" y="3618992"/>
                  </a:cubicBezTo>
                  <a:cubicBezTo>
                    <a:pt x="1825879" y="3636010"/>
                    <a:pt x="1781556" y="3642868"/>
                    <a:pt x="1737360" y="3646170"/>
                  </a:cubicBezTo>
                  <a:cubicBezTo>
                    <a:pt x="1560576" y="3646170"/>
                    <a:pt x="1560576" y="3646170"/>
                    <a:pt x="1560576" y="3646170"/>
                  </a:cubicBezTo>
                  <a:cubicBezTo>
                    <a:pt x="1560576" y="3687064"/>
                    <a:pt x="1560576" y="3687064"/>
                    <a:pt x="1560576" y="3687064"/>
                  </a:cubicBezTo>
                  <a:cubicBezTo>
                    <a:pt x="1570736" y="4211320"/>
                    <a:pt x="1550416" y="4660773"/>
                    <a:pt x="1506220" y="5021707"/>
                  </a:cubicBezTo>
                  <a:cubicBezTo>
                    <a:pt x="1472184" y="5314569"/>
                    <a:pt x="1417828" y="5549392"/>
                    <a:pt x="1346454" y="5723001"/>
                  </a:cubicBezTo>
                  <a:cubicBezTo>
                    <a:pt x="1281811" y="5876163"/>
                    <a:pt x="1220597" y="5951093"/>
                    <a:pt x="1176401" y="5985129"/>
                  </a:cubicBezTo>
                  <a:cubicBezTo>
                    <a:pt x="1132205" y="6022594"/>
                    <a:pt x="1098169" y="6022594"/>
                    <a:pt x="1091438" y="6022594"/>
                  </a:cubicBezTo>
                  <a:lnTo>
                    <a:pt x="618871" y="6022594"/>
                  </a:lnTo>
                  <a:close/>
                </a:path>
              </a:pathLst>
            </a:custGeom>
            <a:solidFill>
              <a:srgbClr val="99B9B9"/>
            </a:solidFill>
          </p:spPr>
          <p:txBody>
            <a:bodyPr/>
            <a:lstStyle/>
            <a:p>
              <a:endParaRPr lang="da-DK"/>
            </a:p>
          </p:txBody>
        </p:sp>
      </p:grpSp>
      <p:grpSp>
        <p:nvGrpSpPr>
          <p:cNvPr id="11" name="Group 10">
            <a:extLst>
              <a:ext uri="{FF2B5EF4-FFF2-40B4-BE49-F238E27FC236}">
                <a16:creationId xmlns:a16="http://schemas.microsoft.com/office/drawing/2014/main" id="{5F948531-F3DA-005D-6798-ED420559A0D1}"/>
              </a:ext>
            </a:extLst>
          </p:cNvPr>
          <p:cNvGrpSpPr/>
          <p:nvPr userDrawn="1"/>
        </p:nvGrpSpPr>
        <p:grpSpPr>
          <a:xfrm>
            <a:off x="5502866" y="2226161"/>
            <a:ext cx="1876958" cy="3703921"/>
            <a:chOff x="0" y="0"/>
            <a:chExt cx="2838240" cy="5600880"/>
          </a:xfrm>
        </p:grpSpPr>
        <p:sp>
          <p:nvSpPr>
            <p:cNvPr id="12" name="Freeform 11">
              <a:extLst>
                <a:ext uri="{FF2B5EF4-FFF2-40B4-BE49-F238E27FC236}">
                  <a16:creationId xmlns:a16="http://schemas.microsoft.com/office/drawing/2014/main" id="{5E4E6F2B-5CA2-3E81-F8AA-2BEB8F1F1720}"/>
                </a:ext>
              </a:extLst>
            </p:cNvPr>
            <p:cNvSpPr/>
            <p:nvPr/>
          </p:nvSpPr>
          <p:spPr>
            <a:xfrm>
              <a:off x="0" y="-127"/>
              <a:ext cx="2837942" cy="5601081"/>
            </a:xfrm>
            <a:custGeom>
              <a:avLst/>
              <a:gdLst/>
              <a:ahLst/>
              <a:cxnLst/>
              <a:rect l="l" t="t" r="r" b="b"/>
              <a:pathLst>
                <a:path w="2837942" h="5601081">
                  <a:moveTo>
                    <a:pt x="469646" y="5600954"/>
                  </a:moveTo>
                  <a:cubicBezTo>
                    <a:pt x="449199" y="5600954"/>
                    <a:pt x="422021" y="5600954"/>
                    <a:pt x="391414" y="5600954"/>
                  </a:cubicBezTo>
                  <a:cubicBezTo>
                    <a:pt x="357378" y="5597525"/>
                    <a:pt x="323342" y="5594096"/>
                    <a:pt x="289306" y="5587365"/>
                  </a:cubicBezTo>
                  <a:cubicBezTo>
                    <a:pt x="251841" y="5583936"/>
                    <a:pt x="214376" y="5573776"/>
                    <a:pt x="180467" y="5566918"/>
                  </a:cubicBezTo>
                  <a:cubicBezTo>
                    <a:pt x="143002" y="5553329"/>
                    <a:pt x="108966" y="5539740"/>
                    <a:pt x="78359" y="5526024"/>
                  </a:cubicBezTo>
                  <a:cubicBezTo>
                    <a:pt x="71501" y="5522595"/>
                    <a:pt x="64770" y="5515864"/>
                    <a:pt x="54483" y="5512435"/>
                  </a:cubicBezTo>
                  <a:cubicBezTo>
                    <a:pt x="47625" y="5505577"/>
                    <a:pt x="40894" y="5498846"/>
                    <a:pt x="34036" y="5495417"/>
                  </a:cubicBezTo>
                  <a:cubicBezTo>
                    <a:pt x="23876" y="5488559"/>
                    <a:pt x="17018" y="5481828"/>
                    <a:pt x="10160" y="5474970"/>
                  </a:cubicBezTo>
                  <a:cubicBezTo>
                    <a:pt x="6731" y="5471541"/>
                    <a:pt x="3302" y="5468112"/>
                    <a:pt x="0" y="5464810"/>
                  </a:cubicBezTo>
                  <a:cubicBezTo>
                    <a:pt x="30607" y="2260854"/>
                    <a:pt x="30607" y="2260854"/>
                    <a:pt x="30607" y="2260854"/>
                  </a:cubicBezTo>
                  <a:cubicBezTo>
                    <a:pt x="37465" y="2264283"/>
                    <a:pt x="40767" y="2267712"/>
                    <a:pt x="44196" y="2271014"/>
                  </a:cubicBezTo>
                  <a:cubicBezTo>
                    <a:pt x="74803" y="2288032"/>
                    <a:pt x="105410" y="2301621"/>
                    <a:pt x="136144" y="2311908"/>
                  </a:cubicBezTo>
                  <a:cubicBezTo>
                    <a:pt x="166751" y="2325497"/>
                    <a:pt x="200787" y="2332355"/>
                    <a:pt x="234823" y="2339086"/>
                  </a:cubicBezTo>
                  <a:cubicBezTo>
                    <a:pt x="268859" y="2345817"/>
                    <a:pt x="302895" y="2349246"/>
                    <a:pt x="336931" y="2349246"/>
                  </a:cubicBezTo>
                  <a:cubicBezTo>
                    <a:pt x="418592" y="2349246"/>
                    <a:pt x="496824" y="2332228"/>
                    <a:pt x="568325" y="2301621"/>
                  </a:cubicBezTo>
                  <a:cubicBezTo>
                    <a:pt x="639826" y="2271014"/>
                    <a:pt x="701040" y="2230120"/>
                    <a:pt x="755523" y="2175637"/>
                  </a:cubicBezTo>
                  <a:cubicBezTo>
                    <a:pt x="810006" y="2121154"/>
                    <a:pt x="854202" y="2056511"/>
                    <a:pt x="881380" y="1988312"/>
                  </a:cubicBezTo>
                  <a:cubicBezTo>
                    <a:pt x="915416" y="1916811"/>
                    <a:pt x="929005" y="1838452"/>
                    <a:pt x="929005" y="1760220"/>
                  </a:cubicBezTo>
                  <a:cubicBezTo>
                    <a:pt x="929005" y="1681988"/>
                    <a:pt x="915416" y="1603629"/>
                    <a:pt x="884809" y="1532128"/>
                  </a:cubicBezTo>
                  <a:cubicBezTo>
                    <a:pt x="857631" y="1464056"/>
                    <a:pt x="813308" y="1399286"/>
                    <a:pt x="758952" y="1348232"/>
                  </a:cubicBezTo>
                  <a:cubicBezTo>
                    <a:pt x="707898" y="1293749"/>
                    <a:pt x="643255" y="1252855"/>
                    <a:pt x="575183" y="1222248"/>
                  </a:cubicBezTo>
                  <a:cubicBezTo>
                    <a:pt x="503682" y="1191641"/>
                    <a:pt x="428879" y="1177925"/>
                    <a:pt x="350520" y="1177925"/>
                  </a:cubicBezTo>
                  <a:cubicBezTo>
                    <a:pt x="313055" y="1177925"/>
                    <a:pt x="275590" y="1181354"/>
                    <a:pt x="241681" y="1188085"/>
                  </a:cubicBezTo>
                  <a:cubicBezTo>
                    <a:pt x="211074" y="1191514"/>
                    <a:pt x="177038" y="1201674"/>
                    <a:pt x="143002" y="1211961"/>
                  </a:cubicBezTo>
                  <a:cubicBezTo>
                    <a:pt x="112395" y="1225550"/>
                    <a:pt x="81788" y="1239139"/>
                    <a:pt x="54483" y="1256284"/>
                  </a:cubicBezTo>
                  <a:cubicBezTo>
                    <a:pt x="47625" y="1259713"/>
                    <a:pt x="44323" y="1263142"/>
                    <a:pt x="40894" y="1263142"/>
                  </a:cubicBezTo>
                  <a:cubicBezTo>
                    <a:pt x="51054" y="51054"/>
                    <a:pt x="51054" y="51054"/>
                    <a:pt x="51054" y="51054"/>
                  </a:cubicBezTo>
                  <a:cubicBezTo>
                    <a:pt x="91948" y="51054"/>
                    <a:pt x="136144" y="47625"/>
                    <a:pt x="193929" y="47625"/>
                  </a:cubicBezTo>
                  <a:cubicBezTo>
                    <a:pt x="268859" y="44196"/>
                    <a:pt x="364109" y="40767"/>
                    <a:pt x="472948" y="37465"/>
                  </a:cubicBezTo>
                  <a:cubicBezTo>
                    <a:pt x="581787" y="34163"/>
                    <a:pt x="707771" y="34036"/>
                    <a:pt x="854075" y="30607"/>
                  </a:cubicBezTo>
                  <a:cubicBezTo>
                    <a:pt x="996950" y="30607"/>
                    <a:pt x="1156970" y="27178"/>
                    <a:pt x="1333881" y="27178"/>
                  </a:cubicBezTo>
                  <a:cubicBezTo>
                    <a:pt x="1391793" y="27178"/>
                    <a:pt x="1391793" y="27178"/>
                    <a:pt x="1391793" y="27178"/>
                  </a:cubicBezTo>
                  <a:cubicBezTo>
                    <a:pt x="1449705" y="27178"/>
                    <a:pt x="1449705" y="27178"/>
                    <a:pt x="1449705" y="27178"/>
                  </a:cubicBezTo>
                  <a:cubicBezTo>
                    <a:pt x="1493901" y="27178"/>
                    <a:pt x="1541653" y="27178"/>
                    <a:pt x="1585849" y="23749"/>
                  </a:cubicBezTo>
                  <a:cubicBezTo>
                    <a:pt x="1630045" y="23749"/>
                    <a:pt x="1674368" y="20320"/>
                    <a:pt x="1718564" y="20320"/>
                  </a:cubicBezTo>
                  <a:cubicBezTo>
                    <a:pt x="1762760" y="16891"/>
                    <a:pt x="1807083" y="13462"/>
                    <a:pt x="1851279" y="10160"/>
                  </a:cubicBezTo>
                  <a:cubicBezTo>
                    <a:pt x="1878457" y="6731"/>
                    <a:pt x="1905762" y="3302"/>
                    <a:pt x="1932940" y="0"/>
                  </a:cubicBezTo>
                  <a:cubicBezTo>
                    <a:pt x="1932940" y="1641094"/>
                    <a:pt x="1932940" y="1641094"/>
                    <a:pt x="1932940" y="1641094"/>
                  </a:cubicBezTo>
                  <a:cubicBezTo>
                    <a:pt x="2011172" y="1518539"/>
                    <a:pt x="2011172" y="1518539"/>
                    <a:pt x="2011172" y="1518539"/>
                  </a:cubicBezTo>
                  <a:cubicBezTo>
                    <a:pt x="2014601" y="1511681"/>
                    <a:pt x="2018030" y="1508379"/>
                    <a:pt x="2021332" y="1501521"/>
                  </a:cubicBezTo>
                  <a:cubicBezTo>
                    <a:pt x="2024634" y="1494663"/>
                    <a:pt x="2031492" y="1491361"/>
                    <a:pt x="2034921" y="1484503"/>
                  </a:cubicBezTo>
                  <a:cubicBezTo>
                    <a:pt x="2038350" y="1477645"/>
                    <a:pt x="2041779" y="1474343"/>
                    <a:pt x="2048510" y="1467485"/>
                  </a:cubicBezTo>
                  <a:cubicBezTo>
                    <a:pt x="2051939" y="1464056"/>
                    <a:pt x="2055368" y="1457325"/>
                    <a:pt x="2062099" y="1453896"/>
                  </a:cubicBezTo>
                  <a:cubicBezTo>
                    <a:pt x="2082546" y="1430020"/>
                    <a:pt x="2106295" y="1409573"/>
                    <a:pt x="2130171" y="1392555"/>
                  </a:cubicBezTo>
                  <a:cubicBezTo>
                    <a:pt x="2154047" y="1375537"/>
                    <a:pt x="2181225" y="1361948"/>
                    <a:pt x="2208403" y="1348232"/>
                  </a:cubicBezTo>
                  <a:cubicBezTo>
                    <a:pt x="2235581" y="1334516"/>
                    <a:pt x="2266315" y="1327785"/>
                    <a:pt x="2293493" y="1321054"/>
                  </a:cubicBezTo>
                  <a:cubicBezTo>
                    <a:pt x="2324100" y="1314196"/>
                    <a:pt x="2358136" y="1310894"/>
                    <a:pt x="2388743" y="1310894"/>
                  </a:cubicBezTo>
                  <a:cubicBezTo>
                    <a:pt x="2449957" y="1310894"/>
                    <a:pt x="2507869" y="1321054"/>
                    <a:pt x="2562352" y="1344930"/>
                  </a:cubicBezTo>
                  <a:cubicBezTo>
                    <a:pt x="2616835" y="1365377"/>
                    <a:pt x="2664460" y="1399413"/>
                    <a:pt x="2705227" y="1440307"/>
                  </a:cubicBezTo>
                  <a:cubicBezTo>
                    <a:pt x="2745994" y="1481201"/>
                    <a:pt x="2780157" y="1528826"/>
                    <a:pt x="2803906" y="1579880"/>
                  </a:cubicBezTo>
                  <a:cubicBezTo>
                    <a:pt x="2827782" y="1634363"/>
                    <a:pt x="2837942" y="1695704"/>
                    <a:pt x="2837942" y="1753489"/>
                  </a:cubicBezTo>
                  <a:cubicBezTo>
                    <a:pt x="2837942" y="1814830"/>
                    <a:pt x="2827782" y="1872615"/>
                    <a:pt x="2803906" y="1927098"/>
                  </a:cubicBezTo>
                  <a:cubicBezTo>
                    <a:pt x="2783459" y="1981581"/>
                    <a:pt x="2749423" y="2029206"/>
                    <a:pt x="2708656" y="2070100"/>
                  </a:cubicBezTo>
                  <a:cubicBezTo>
                    <a:pt x="2667889" y="2110994"/>
                    <a:pt x="2620137" y="2145030"/>
                    <a:pt x="2565781" y="2168779"/>
                  </a:cubicBezTo>
                  <a:cubicBezTo>
                    <a:pt x="2511425" y="2192528"/>
                    <a:pt x="2450084" y="2202815"/>
                    <a:pt x="2392172" y="2202815"/>
                  </a:cubicBezTo>
                  <a:cubicBezTo>
                    <a:pt x="2358136" y="2202815"/>
                    <a:pt x="2327529" y="2199386"/>
                    <a:pt x="2296922" y="2192655"/>
                  </a:cubicBezTo>
                  <a:cubicBezTo>
                    <a:pt x="2266315" y="2185924"/>
                    <a:pt x="2235708" y="2179066"/>
                    <a:pt x="2208403" y="2165477"/>
                  </a:cubicBezTo>
                  <a:cubicBezTo>
                    <a:pt x="2181098" y="2151888"/>
                    <a:pt x="2153920" y="2138299"/>
                    <a:pt x="2130171" y="2121154"/>
                  </a:cubicBezTo>
                  <a:cubicBezTo>
                    <a:pt x="2106422" y="2104009"/>
                    <a:pt x="2082546" y="2083689"/>
                    <a:pt x="2062099" y="2059813"/>
                  </a:cubicBezTo>
                  <a:cubicBezTo>
                    <a:pt x="2058670" y="2056384"/>
                    <a:pt x="2051939" y="2049653"/>
                    <a:pt x="2048510" y="2046224"/>
                  </a:cubicBezTo>
                  <a:cubicBezTo>
                    <a:pt x="2045081" y="2039366"/>
                    <a:pt x="2038350" y="2036064"/>
                    <a:pt x="2034921" y="2029206"/>
                  </a:cubicBezTo>
                  <a:cubicBezTo>
                    <a:pt x="2031492" y="2022348"/>
                    <a:pt x="2024761" y="2019046"/>
                    <a:pt x="2021332" y="2012188"/>
                  </a:cubicBezTo>
                  <a:cubicBezTo>
                    <a:pt x="2017903" y="2005330"/>
                    <a:pt x="2014474" y="2002028"/>
                    <a:pt x="2011172" y="1995170"/>
                  </a:cubicBezTo>
                  <a:cubicBezTo>
                    <a:pt x="1932940" y="1872615"/>
                    <a:pt x="1932940" y="1872615"/>
                    <a:pt x="1932940" y="1872615"/>
                  </a:cubicBezTo>
                  <a:cubicBezTo>
                    <a:pt x="1932940" y="3483102"/>
                    <a:pt x="1932940" y="3483102"/>
                    <a:pt x="1932940" y="3483102"/>
                  </a:cubicBezTo>
                  <a:cubicBezTo>
                    <a:pt x="1898904" y="3476244"/>
                    <a:pt x="1864868" y="3472942"/>
                    <a:pt x="1830832" y="3469513"/>
                  </a:cubicBezTo>
                  <a:cubicBezTo>
                    <a:pt x="1783207" y="3462655"/>
                    <a:pt x="1738884" y="3459353"/>
                    <a:pt x="1698117" y="3455924"/>
                  </a:cubicBezTo>
                  <a:cubicBezTo>
                    <a:pt x="1653921" y="3452495"/>
                    <a:pt x="1616456" y="3449066"/>
                    <a:pt x="1582420" y="3445764"/>
                  </a:cubicBezTo>
                  <a:cubicBezTo>
                    <a:pt x="1548384" y="3445764"/>
                    <a:pt x="1517777" y="3442335"/>
                    <a:pt x="1487170" y="3442335"/>
                  </a:cubicBezTo>
                  <a:cubicBezTo>
                    <a:pt x="1371473" y="3442335"/>
                    <a:pt x="1272794" y="3476371"/>
                    <a:pt x="1187704" y="3537712"/>
                  </a:cubicBezTo>
                  <a:cubicBezTo>
                    <a:pt x="1112774" y="3592195"/>
                    <a:pt x="1051560" y="3673856"/>
                    <a:pt x="1003935" y="3779393"/>
                  </a:cubicBezTo>
                  <a:cubicBezTo>
                    <a:pt x="963041" y="3871341"/>
                    <a:pt x="932434" y="3980307"/>
                    <a:pt x="908685" y="4113022"/>
                  </a:cubicBezTo>
                  <a:cubicBezTo>
                    <a:pt x="891667" y="4218559"/>
                    <a:pt x="878078" y="4337685"/>
                    <a:pt x="864489" y="4490974"/>
                  </a:cubicBezTo>
                  <a:cubicBezTo>
                    <a:pt x="861060" y="4576064"/>
                    <a:pt x="861060" y="4661154"/>
                    <a:pt x="867918" y="4739513"/>
                  </a:cubicBezTo>
                  <a:cubicBezTo>
                    <a:pt x="874776" y="4811014"/>
                    <a:pt x="888365" y="4879086"/>
                    <a:pt x="905383" y="4947158"/>
                  </a:cubicBezTo>
                  <a:cubicBezTo>
                    <a:pt x="922401" y="5001641"/>
                    <a:pt x="939419" y="5056124"/>
                    <a:pt x="963295" y="5107178"/>
                  </a:cubicBezTo>
                  <a:cubicBezTo>
                    <a:pt x="980313" y="5144643"/>
                    <a:pt x="1000760" y="5182108"/>
                    <a:pt x="1021207" y="5216144"/>
                  </a:cubicBezTo>
                  <a:cubicBezTo>
                    <a:pt x="1028065" y="5229733"/>
                    <a:pt x="1034796" y="5243322"/>
                    <a:pt x="1041654" y="5257038"/>
                  </a:cubicBezTo>
                  <a:cubicBezTo>
                    <a:pt x="1045083" y="5270627"/>
                    <a:pt x="1048512" y="5284216"/>
                    <a:pt x="1048512" y="5297932"/>
                  </a:cubicBezTo>
                  <a:cubicBezTo>
                    <a:pt x="1051941" y="5314950"/>
                    <a:pt x="1051941" y="5328539"/>
                    <a:pt x="1048512" y="5342255"/>
                  </a:cubicBezTo>
                  <a:cubicBezTo>
                    <a:pt x="1048512" y="5355844"/>
                    <a:pt x="1045083" y="5369433"/>
                    <a:pt x="1041654" y="5386578"/>
                  </a:cubicBezTo>
                  <a:cubicBezTo>
                    <a:pt x="1034796" y="5400167"/>
                    <a:pt x="1028065" y="5413756"/>
                    <a:pt x="1021207" y="5424043"/>
                  </a:cubicBezTo>
                  <a:cubicBezTo>
                    <a:pt x="1014349" y="5437632"/>
                    <a:pt x="1007618" y="5447919"/>
                    <a:pt x="997331" y="5458079"/>
                  </a:cubicBezTo>
                  <a:cubicBezTo>
                    <a:pt x="987044" y="5468239"/>
                    <a:pt x="976884" y="5478526"/>
                    <a:pt x="963295" y="5485257"/>
                  </a:cubicBezTo>
                  <a:cubicBezTo>
                    <a:pt x="953135" y="5495417"/>
                    <a:pt x="939419" y="5502275"/>
                    <a:pt x="925830" y="5505704"/>
                  </a:cubicBezTo>
                  <a:cubicBezTo>
                    <a:pt x="884936" y="5522722"/>
                    <a:pt x="840740" y="5536311"/>
                    <a:pt x="789686" y="5550027"/>
                  </a:cubicBezTo>
                  <a:cubicBezTo>
                    <a:pt x="748792" y="5560187"/>
                    <a:pt x="704596" y="5570474"/>
                    <a:pt x="656971" y="5580634"/>
                  </a:cubicBezTo>
                  <a:cubicBezTo>
                    <a:pt x="619506" y="5587492"/>
                    <a:pt x="585470" y="5590794"/>
                    <a:pt x="558292" y="5594223"/>
                  </a:cubicBezTo>
                  <a:cubicBezTo>
                    <a:pt x="534416" y="5597652"/>
                    <a:pt x="517398" y="5601081"/>
                    <a:pt x="514096" y="5601081"/>
                  </a:cubicBezTo>
                  <a:cubicBezTo>
                    <a:pt x="480060" y="5601081"/>
                    <a:pt x="480060" y="5601081"/>
                    <a:pt x="480060" y="5601081"/>
                  </a:cubicBezTo>
                  <a:lnTo>
                    <a:pt x="469900" y="5601081"/>
                  </a:lnTo>
                  <a:close/>
                </a:path>
              </a:pathLst>
            </a:custGeom>
            <a:solidFill>
              <a:srgbClr val="009090"/>
            </a:solidFill>
          </p:spPr>
          <p:txBody>
            <a:bodyPr/>
            <a:lstStyle/>
            <a:p>
              <a:endParaRPr lang="da-DK"/>
            </a:p>
          </p:txBody>
        </p:sp>
      </p:grpSp>
      <p:sp>
        <p:nvSpPr>
          <p:cNvPr id="13" name="TextBox 12">
            <a:extLst>
              <a:ext uri="{FF2B5EF4-FFF2-40B4-BE49-F238E27FC236}">
                <a16:creationId xmlns:a16="http://schemas.microsoft.com/office/drawing/2014/main" id="{3F3BC044-84D0-72D6-7ED0-EBCEE1B8AC7B}"/>
              </a:ext>
            </a:extLst>
          </p:cNvPr>
          <p:cNvSpPr txBox="1"/>
          <p:nvPr userDrawn="1"/>
        </p:nvSpPr>
        <p:spPr>
          <a:xfrm>
            <a:off x="8740642" y="2961748"/>
            <a:ext cx="763422" cy="738215"/>
          </a:xfrm>
          <a:prstGeom prst="rect">
            <a:avLst/>
          </a:prstGeom>
        </p:spPr>
        <p:txBody>
          <a:bodyPr lIns="0" tIns="0" rIns="0" bIns="0" rtlCol="0" anchor="t">
            <a:spAutoFit/>
          </a:bodyPr>
          <a:lstStyle/>
          <a:p>
            <a:pPr algn="ctr">
              <a:lnSpc>
                <a:spcPts val="6088"/>
              </a:lnSpc>
              <a:spcBef>
                <a:spcPct val="0"/>
              </a:spcBef>
            </a:pPr>
            <a:r>
              <a:rPr lang="en-US" sz="4500" b="1" spc="-181">
                <a:solidFill>
                  <a:srgbClr val="FFFFFF"/>
                </a:solidFill>
                <a:latin typeface="NeuzeitGroExtBla" panose="00000A00000000000000" charset="0"/>
                <a:ea typeface="Neuzeit Grotesk 2"/>
                <a:cs typeface="Neuzeit Grotesk 2"/>
                <a:sym typeface="Neuzeit Grotesk 2"/>
              </a:rPr>
              <a:t>04</a:t>
            </a:r>
          </a:p>
        </p:txBody>
      </p:sp>
      <p:sp>
        <p:nvSpPr>
          <p:cNvPr id="14" name="TextBox 13">
            <a:extLst>
              <a:ext uri="{FF2B5EF4-FFF2-40B4-BE49-F238E27FC236}">
                <a16:creationId xmlns:a16="http://schemas.microsoft.com/office/drawing/2014/main" id="{92EFB486-EF75-E5CB-0781-1F6DEBAA0C8D}"/>
              </a:ext>
            </a:extLst>
          </p:cNvPr>
          <p:cNvSpPr txBox="1"/>
          <p:nvPr userDrawn="1"/>
        </p:nvSpPr>
        <p:spPr>
          <a:xfrm>
            <a:off x="7379824" y="2961748"/>
            <a:ext cx="763422" cy="738215"/>
          </a:xfrm>
          <a:prstGeom prst="rect">
            <a:avLst/>
          </a:prstGeom>
        </p:spPr>
        <p:txBody>
          <a:bodyPr lIns="0" tIns="0" rIns="0" bIns="0" rtlCol="0" anchor="t">
            <a:spAutoFit/>
          </a:bodyPr>
          <a:lstStyle/>
          <a:p>
            <a:pPr algn="ctr">
              <a:lnSpc>
                <a:spcPts val="6088"/>
              </a:lnSpc>
              <a:spcBef>
                <a:spcPct val="0"/>
              </a:spcBef>
            </a:pPr>
            <a:r>
              <a:rPr lang="en-US" sz="4500" b="1" spc="-181">
                <a:solidFill>
                  <a:srgbClr val="FFFFFF"/>
                </a:solidFill>
                <a:latin typeface="NeuzeitGroExtBla" panose="00000A00000000000000" charset="0"/>
                <a:ea typeface="Neuzeit Grotesk 2"/>
                <a:cs typeface="Neuzeit Grotesk 2"/>
                <a:sym typeface="Neuzeit Grotesk 2"/>
              </a:rPr>
              <a:t>03</a:t>
            </a:r>
          </a:p>
        </p:txBody>
      </p:sp>
      <p:sp>
        <p:nvSpPr>
          <p:cNvPr id="15" name="TextBox 14">
            <a:extLst>
              <a:ext uri="{FF2B5EF4-FFF2-40B4-BE49-F238E27FC236}">
                <a16:creationId xmlns:a16="http://schemas.microsoft.com/office/drawing/2014/main" id="{1AD1DF12-C71A-4556-2D50-E4DB1438C7FE}"/>
              </a:ext>
            </a:extLst>
          </p:cNvPr>
          <p:cNvSpPr txBox="1"/>
          <p:nvPr userDrawn="1"/>
        </p:nvSpPr>
        <p:spPr>
          <a:xfrm>
            <a:off x="4617861" y="2969072"/>
            <a:ext cx="750619" cy="738215"/>
          </a:xfrm>
          <a:prstGeom prst="rect">
            <a:avLst/>
          </a:prstGeom>
        </p:spPr>
        <p:txBody>
          <a:bodyPr lIns="0" tIns="0" rIns="0" bIns="0" rtlCol="0" anchor="t">
            <a:spAutoFit/>
          </a:bodyPr>
          <a:lstStyle/>
          <a:p>
            <a:pPr algn="ctr">
              <a:lnSpc>
                <a:spcPts val="6088"/>
              </a:lnSpc>
              <a:spcBef>
                <a:spcPct val="0"/>
              </a:spcBef>
            </a:pPr>
            <a:r>
              <a:rPr lang="en-US" sz="4500" spc="-181" dirty="0">
                <a:solidFill>
                  <a:srgbClr val="FFFFFF"/>
                </a:solidFill>
                <a:latin typeface="NeuzeitGroExtBla" panose="00000A00000000000000" charset="0"/>
                <a:ea typeface="Neuzeit Grotesk 2"/>
                <a:cs typeface="Neuzeit Grotesk 2"/>
                <a:sym typeface="Neuzeit Grotesk 2"/>
              </a:rPr>
              <a:t>01</a:t>
            </a:r>
          </a:p>
        </p:txBody>
      </p:sp>
      <p:sp>
        <p:nvSpPr>
          <p:cNvPr id="16" name="TextBox 15">
            <a:extLst>
              <a:ext uri="{FF2B5EF4-FFF2-40B4-BE49-F238E27FC236}">
                <a16:creationId xmlns:a16="http://schemas.microsoft.com/office/drawing/2014/main" id="{6601C436-9A97-15FC-FA09-6407C4C0FBFB}"/>
              </a:ext>
            </a:extLst>
          </p:cNvPr>
          <p:cNvSpPr txBox="1"/>
          <p:nvPr userDrawn="1"/>
        </p:nvSpPr>
        <p:spPr>
          <a:xfrm>
            <a:off x="6059634" y="2961748"/>
            <a:ext cx="763422" cy="738215"/>
          </a:xfrm>
          <a:prstGeom prst="rect">
            <a:avLst/>
          </a:prstGeom>
        </p:spPr>
        <p:txBody>
          <a:bodyPr lIns="0" tIns="0" rIns="0" bIns="0" rtlCol="0" anchor="t">
            <a:spAutoFit/>
          </a:bodyPr>
          <a:lstStyle/>
          <a:p>
            <a:pPr algn="ctr">
              <a:lnSpc>
                <a:spcPts val="6088"/>
              </a:lnSpc>
              <a:spcBef>
                <a:spcPct val="0"/>
              </a:spcBef>
            </a:pPr>
            <a:r>
              <a:rPr lang="en-US" sz="4500" b="1" spc="-181">
                <a:solidFill>
                  <a:srgbClr val="FFFFFF"/>
                </a:solidFill>
                <a:latin typeface="NeuzeitGroExtBla" panose="00000A00000000000000" charset="0"/>
                <a:ea typeface="Neuzeit Grotesk 2"/>
                <a:cs typeface="Neuzeit Grotesk 2"/>
                <a:sym typeface="Neuzeit Grotesk 2"/>
              </a:rPr>
              <a:t>02</a:t>
            </a:r>
          </a:p>
        </p:txBody>
      </p:sp>
      <p:sp>
        <p:nvSpPr>
          <p:cNvPr id="17" name="TextBox 16">
            <a:extLst>
              <a:ext uri="{FF2B5EF4-FFF2-40B4-BE49-F238E27FC236}">
                <a16:creationId xmlns:a16="http://schemas.microsoft.com/office/drawing/2014/main" id="{B9CBB30F-4351-4762-3AC5-D11855AEE450}"/>
              </a:ext>
            </a:extLst>
          </p:cNvPr>
          <p:cNvSpPr txBox="1"/>
          <p:nvPr userDrawn="1"/>
        </p:nvSpPr>
        <p:spPr>
          <a:xfrm>
            <a:off x="571500" y="2809875"/>
            <a:ext cx="441735" cy="417102"/>
          </a:xfrm>
          <a:prstGeom prst="rect">
            <a:avLst/>
          </a:prstGeom>
        </p:spPr>
        <p:txBody>
          <a:bodyPr lIns="0" tIns="0" rIns="0" bIns="0" rtlCol="0" anchor="t">
            <a:spAutoFit/>
          </a:bodyPr>
          <a:lstStyle/>
          <a:p>
            <a:pPr algn="ctr">
              <a:lnSpc>
                <a:spcPts val="3394"/>
              </a:lnSpc>
              <a:spcBef>
                <a:spcPct val="0"/>
              </a:spcBef>
            </a:pPr>
            <a:r>
              <a:rPr lang="en-US" sz="2500" b="1" spc="-101">
                <a:solidFill>
                  <a:srgbClr val="005050"/>
                </a:solidFill>
                <a:latin typeface="NeuzeitGroExtBla" panose="00000A00000000000000" charset="0"/>
                <a:ea typeface="DM Sans Bold"/>
                <a:cs typeface="DM Sans Bold"/>
                <a:sym typeface="DM Sans Bold"/>
              </a:rPr>
              <a:t>01</a:t>
            </a:r>
          </a:p>
        </p:txBody>
      </p:sp>
      <p:sp>
        <p:nvSpPr>
          <p:cNvPr id="18" name="TextBox 17">
            <a:extLst>
              <a:ext uri="{FF2B5EF4-FFF2-40B4-BE49-F238E27FC236}">
                <a16:creationId xmlns:a16="http://schemas.microsoft.com/office/drawing/2014/main" id="{D7158289-EEF6-34B9-387F-08CF772A754A}"/>
              </a:ext>
            </a:extLst>
          </p:cNvPr>
          <p:cNvSpPr txBox="1"/>
          <p:nvPr userDrawn="1"/>
        </p:nvSpPr>
        <p:spPr>
          <a:xfrm>
            <a:off x="571500" y="3411661"/>
            <a:ext cx="441735" cy="417102"/>
          </a:xfrm>
          <a:prstGeom prst="rect">
            <a:avLst/>
          </a:prstGeom>
        </p:spPr>
        <p:txBody>
          <a:bodyPr lIns="0" tIns="0" rIns="0" bIns="0" rtlCol="0" anchor="t">
            <a:spAutoFit/>
          </a:bodyPr>
          <a:lstStyle/>
          <a:p>
            <a:pPr algn="ctr">
              <a:lnSpc>
                <a:spcPts val="3394"/>
              </a:lnSpc>
              <a:spcBef>
                <a:spcPct val="0"/>
              </a:spcBef>
            </a:pPr>
            <a:r>
              <a:rPr lang="en-US" sz="2500" b="1" spc="-101">
                <a:solidFill>
                  <a:srgbClr val="009090"/>
                </a:solidFill>
                <a:latin typeface="NeuzeitGroExtBla" panose="00000A00000000000000" charset="0"/>
                <a:ea typeface="DM Sans Bold"/>
                <a:cs typeface="DM Sans Bold"/>
                <a:sym typeface="DM Sans Bold"/>
              </a:rPr>
              <a:t>02</a:t>
            </a:r>
          </a:p>
        </p:txBody>
      </p:sp>
      <p:sp>
        <p:nvSpPr>
          <p:cNvPr id="19" name="TextBox 18">
            <a:extLst>
              <a:ext uri="{FF2B5EF4-FFF2-40B4-BE49-F238E27FC236}">
                <a16:creationId xmlns:a16="http://schemas.microsoft.com/office/drawing/2014/main" id="{04C0A8C5-9137-A8F3-71EB-851F788C0C9B}"/>
              </a:ext>
            </a:extLst>
          </p:cNvPr>
          <p:cNvSpPr txBox="1"/>
          <p:nvPr userDrawn="1"/>
        </p:nvSpPr>
        <p:spPr>
          <a:xfrm>
            <a:off x="571500" y="4018429"/>
            <a:ext cx="441735" cy="417102"/>
          </a:xfrm>
          <a:prstGeom prst="rect">
            <a:avLst/>
          </a:prstGeom>
        </p:spPr>
        <p:txBody>
          <a:bodyPr lIns="0" tIns="0" rIns="0" bIns="0" rtlCol="0" anchor="t">
            <a:spAutoFit/>
          </a:bodyPr>
          <a:lstStyle/>
          <a:p>
            <a:pPr algn="ctr">
              <a:lnSpc>
                <a:spcPts val="3394"/>
              </a:lnSpc>
              <a:spcBef>
                <a:spcPct val="0"/>
              </a:spcBef>
            </a:pPr>
            <a:r>
              <a:rPr lang="en-US" sz="2500" b="1" spc="-101">
                <a:solidFill>
                  <a:srgbClr val="4D8585"/>
                </a:solidFill>
                <a:latin typeface="NeuzeitGroExtBla" panose="00000A00000000000000" charset="0"/>
                <a:ea typeface="DM Sans Bold"/>
                <a:cs typeface="DM Sans Bold"/>
                <a:sym typeface="DM Sans Bold"/>
              </a:rPr>
              <a:t>03</a:t>
            </a:r>
          </a:p>
        </p:txBody>
      </p:sp>
      <p:sp>
        <p:nvSpPr>
          <p:cNvPr id="20" name="TextBox 19">
            <a:extLst>
              <a:ext uri="{FF2B5EF4-FFF2-40B4-BE49-F238E27FC236}">
                <a16:creationId xmlns:a16="http://schemas.microsoft.com/office/drawing/2014/main" id="{C4BCB7CE-1498-BA46-5384-DD8C99096C23}"/>
              </a:ext>
            </a:extLst>
          </p:cNvPr>
          <p:cNvSpPr txBox="1"/>
          <p:nvPr userDrawn="1"/>
        </p:nvSpPr>
        <p:spPr>
          <a:xfrm>
            <a:off x="571500" y="4625196"/>
            <a:ext cx="441735" cy="417102"/>
          </a:xfrm>
          <a:prstGeom prst="rect">
            <a:avLst/>
          </a:prstGeom>
        </p:spPr>
        <p:txBody>
          <a:bodyPr lIns="0" tIns="0" rIns="0" bIns="0" rtlCol="0" anchor="t">
            <a:spAutoFit/>
          </a:bodyPr>
          <a:lstStyle/>
          <a:p>
            <a:pPr algn="ctr">
              <a:lnSpc>
                <a:spcPts val="3394"/>
              </a:lnSpc>
              <a:spcBef>
                <a:spcPct val="0"/>
              </a:spcBef>
            </a:pPr>
            <a:r>
              <a:rPr lang="en-US" sz="2500" b="1" spc="-101">
                <a:solidFill>
                  <a:srgbClr val="99B9B9"/>
                </a:solidFill>
                <a:latin typeface="NeuzeitGroExtBla" panose="00000A00000000000000" charset="0"/>
                <a:ea typeface="DM Sans Bold"/>
                <a:cs typeface="DM Sans Bold"/>
                <a:sym typeface="DM Sans Bold"/>
              </a:rPr>
              <a:t>04</a:t>
            </a:r>
          </a:p>
        </p:txBody>
      </p:sp>
      <p:sp>
        <p:nvSpPr>
          <p:cNvPr id="24" name="Freeform 23">
            <a:extLst>
              <a:ext uri="{FF2B5EF4-FFF2-40B4-BE49-F238E27FC236}">
                <a16:creationId xmlns:a16="http://schemas.microsoft.com/office/drawing/2014/main" id="{87325F59-43C2-BF99-ABE3-7DD31C28F06B}"/>
              </a:ext>
            </a:extLst>
          </p:cNvPr>
          <p:cNvSpPr/>
          <p:nvPr userDrawn="1"/>
        </p:nvSpPr>
        <p:spPr>
          <a:xfrm>
            <a:off x="0" y="1612915"/>
            <a:ext cx="4064000" cy="88669"/>
          </a:xfrm>
          <a:custGeom>
            <a:avLst/>
            <a:gdLst/>
            <a:ahLst/>
            <a:cxnLst/>
            <a:rect l="l" t="t" r="r" b="b"/>
            <a:pathLst>
              <a:path w="7315200" h="159604">
                <a:moveTo>
                  <a:pt x="0" y="0"/>
                </a:moveTo>
                <a:lnTo>
                  <a:pt x="7315200" y="0"/>
                </a:lnTo>
                <a:lnTo>
                  <a:pt x="7315200" y="159605"/>
                </a:lnTo>
                <a:lnTo>
                  <a:pt x="0" y="1596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26" name="Pladsholder til tekst 55">
            <a:extLst>
              <a:ext uri="{FF2B5EF4-FFF2-40B4-BE49-F238E27FC236}">
                <a16:creationId xmlns:a16="http://schemas.microsoft.com/office/drawing/2014/main" id="{02C5D75A-E136-EE7A-6F0E-2BE41D22C5F6}"/>
              </a:ext>
            </a:extLst>
          </p:cNvPr>
          <p:cNvSpPr>
            <a:spLocks noGrp="1"/>
          </p:cNvSpPr>
          <p:nvPr>
            <p:ph type="body" sz="quarter" idx="10" hasCustomPrompt="1"/>
          </p:nvPr>
        </p:nvSpPr>
        <p:spPr>
          <a:xfrm>
            <a:off x="452437" y="1751013"/>
            <a:ext cx="3611563" cy="1032707"/>
          </a:xfrm>
          <a:prstGeom prst="rect">
            <a:avLst/>
          </a:prstGeom>
        </p:spPr>
        <p:txBody>
          <a:bodyPr/>
          <a:lstStyle>
            <a:lvl1pPr marL="0" indent="0">
              <a:buNone/>
              <a:defRPr sz="14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a:t>
            </a:r>
          </a:p>
        </p:txBody>
      </p:sp>
      <p:sp>
        <p:nvSpPr>
          <p:cNvPr id="27" name="Pladsholder til tekst 75">
            <a:extLst>
              <a:ext uri="{FF2B5EF4-FFF2-40B4-BE49-F238E27FC236}">
                <a16:creationId xmlns:a16="http://schemas.microsoft.com/office/drawing/2014/main" id="{E314C21A-9F1F-B65E-A4CA-DE845AD0A6EA}"/>
              </a:ext>
            </a:extLst>
          </p:cNvPr>
          <p:cNvSpPr>
            <a:spLocks noGrp="1"/>
          </p:cNvSpPr>
          <p:nvPr>
            <p:ph type="body" sz="quarter" idx="22" hasCustomPrompt="1"/>
          </p:nvPr>
        </p:nvSpPr>
        <p:spPr>
          <a:xfrm>
            <a:off x="452437" y="974120"/>
            <a:ext cx="2968625" cy="701309"/>
          </a:xfrm>
          <a:prstGeom prst="rect">
            <a:avLst/>
          </a:prstGeom>
        </p:spPr>
        <p:txBody>
          <a:bodyPr/>
          <a:lstStyle>
            <a:lvl1pPr marL="0" indent="0">
              <a:buNone/>
              <a:defRPr sz="4800">
                <a:solidFill>
                  <a:schemeClr val="bg2"/>
                </a:solidFill>
                <a:latin typeface="NeuzeitGroExtBla" panose="00000A00000000000000" pitchFamily="50" charset="0"/>
              </a:defRPr>
            </a:lvl1pPr>
          </a:lstStyle>
          <a:p>
            <a:pPr lvl="0"/>
            <a:r>
              <a:rPr lang="da-DK" dirty="0">
                <a:latin typeface="NeuzeitGroExtBla" panose="00000A00000000000000" pitchFamily="50" charset="0"/>
              </a:rPr>
              <a:t>OVERSKRIFT</a:t>
            </a:r>
            <a:endParaRPr lang="da-DK" dirty="0"/>
          </a:p>
        </p:txBody>
      </p:sp>
      <p:sp>
        <p:nvSpPr>
          <p:cNvPr id="28" name="Pladsholder til tekst 55">
            <a:extLst>
              <a:ext uri="{FF2B5EF4-FFF2-40B4-BE49-F238E27FC236}">
                <a16:creationId xmlns:a16="http://schemas.microsoft.com/office/drawing/2014/main" id="{62225720-77C9-EF46-782E-6D2C6A2CEAE3}"/>
              </a:ext>
            </a:extLst>
          </p:cNvPr>
          <p:cNvSpPr>
            <a:spLocks noGrp="1"/>
          </p:cNvSpPr>
          <p:nvPr>
            <p:ph type="body" sz="quarter" idx="23" hasCustomPrompt="1"/>
          </p:nvPr>
        </p:nvSpPr>
        <p:spPr>
          <a:xfrm>
            <a:off x="1013251" y="2935810"/>
            <a:ext cx="2407812" cy="274810"/>
          </a:xfrm>
          <a:prstGeom prst="rect">
            <a:avLst/>
          </a:prstGeom>
        </p:spPr>
        <p:txBody>
          <a:bodyPr/>
          <a:lstStyle>
            <a:lvl1pPr marL="0" indent="0">
              <a:buNone/>
              <a:defRPr sz="1000"/>
            </a:lvl1pPr>
          </a:lstStyle>
          <a:p>
            <a:pPr lvl="0"/>
            <a:r>
              <a:rPr lang="da-DK" dirty="0"/>
              <a:t>Tekst her</a:t>
            </a:r>
          </a:p>
        </p:txBody>
      </p:sp>
      <p:sp>
        <p:nvSpPr>
          <p:cNvPr id="29" name="Pladsholder til tekst 55">
            <a:extLst>
              <a:ext uri="{FF2B5EF4-FFF2-40B4-BE49-F238E27FC236}">
                <a16:creationId xmlns:a16="http://schemas.microsoft.com/office/drawing/2014/main" id="{95AE520C-DE85-4F1B-A544-044BBADBD144}"/>
              </a:ext>
            </a:extLst>
          </p:cNvPr>
          <p:cNvSpPr>
            <a:spLocks noGrp="1"/>
          </p:cNvSpPr>
          <p:nvPr>
            <p:ph type="body" sz="quarter" idx="24" hasCustomPrompt="1"/>
          </p:nvPr>
        </p:nvSpPr>
        <p:spPr>
          <a:xfrm>
            <a:off x="1006045" y="3528969"/>
            <a:ext cx="2407812" cy="274810"/>
          </a:xfrm>
          <a:prstGeom prst="rect">
            <a:avLst/>
          </a:prstGeom>
        </p:spPr>
        <p:txBody>
          <a:bodyPr/>
          <a:lstStyle>
            <a:lvl1pPr marL="0" indent="0">
              <a:buNone/>
              <a:defRPr sz="1000"/>
            </a:lvl1pPr>
          </a:lstStyle>
          <a:p>
            <a:pPr lvl="0"/>
            <a:r>
              <a:rPr lang="da-DK" dirty="0"/>
              <a:t>Tekst her</a:t>
            </a:r>
          </a:p>
        </p:txBody>
      </p:sp>
      <p:sp>
        <p:nvSpPr>
          <p:cNvPr id="30" name="Pladsholder til tekst 55">
            <a:extLst>
              <a:ext uri="{FF2B5EF4-FFF2-40B4-BE49-F238E27FC236}">
                <a16:creationId xmlns:a16="http://schemas.microsoft.com/office/drawing/2014/main" id="{F5A9B8BE-88D0-AF0E-A3C0-DA3D65BDDF34}"/>
              </a:ext>
            </a:extLst>
          </p:cNvPr>
          <p:cNvSpPr>
            <a:spLocks noGrp="1"/>
          </p:cNvSpPr>
          <p:nvPr>
            <p:ph type="body" sz="quarter" idx="25" hasCustomPrompt="1"/>
          </p:nvPr>
        </p:nvSpPr>
        <p:spPr>
          <a:xfrm>
            <a:off x="1013251" y="4122128"/>
            <a:ext cx="2407812" cy="274810"/>
          </a:xfrm>
          <a:prstGeom prst="rect">
            <a:avLst/>
          </a:prstGeom>
        </p:spPr>
        <p:txBody>
          <a:bodyPr/>
          <a:lstStyle>
            <a:lvl1pPr marL="0" indent="0">
              <a:buNone/>
              <a:defRPr sz="1000"/>
            </a:lvl1pPr>
          </a:lstStyle>
          <a:p>
            <a:pPr lvl="0"/>
            <a:r>
              <a:rPr lang="da-DK" dirty="0"/>
              <a:t>Tekst her</a:t>
            </a:r>
          </a:p>
        </p:txBody>
      </p:sp>
      <p:sp>
        <p:nvSpPr>
          <p:cNvPr id="31" name="Pladsholder til tekst 55">
            <a:extLst>
              <a:ext uri="{FF2B5EF4-FFF2-40B4-BE49-F238E27FC236}">
                <a16:creationId xmlns:a16="http://schemas.microsoft.com/office/drawing/2014/main" id="{E3196215-BCBE-E35C-B3AF-810C6C52F578}"/>
              </a:ext>
            </a:extLst>
          </p:cNvPr>
          <p:cNvSpPr>
            <a:spLocks noGrp="1"/>
          </p:cNvSpPr>
          <p:nvPr>
            <p:ph type="body" sz="quarter" idx="26" hasCustomPrompt="1"/>
          </p:nvPr>
        </p:nvSpPr>
        <p:spPr>
          <a:xfrm>
            <a:off x="1013251" y="4715286"/>
            <a:ext cx="2407812" cy="274810"/>
          </a:xfrm>
          <a:prstGeom prst="rect">
            <a:avLst/>
          </a:prstGeom>
        </p:spPr>
        <p:txBody>
          <a:bodyPr/>
          <a:lstStyle>
            <a:lvl1pPr marL="0" indent="0">
              <a:buNone/>
              <a:defRPr sz="1000"/>
            </a:lvl1pPr>
          </a:lstStyle>
          <a:p>
            <a:pPr lvl="0"/>
            <a:r>
              <a:rPr lang="da-DK" dirty="0"/>
              <a:t>Tekst her</a:t>
            </a:r>
          </a:p>
        </p:txBody>
      </p:sp>
      <p:sp>
        <p:nvSpPr>
          <p:cNvPr id="32" name="Pladsholder til tekst 90">
            <a:extLst>
              <a:ext uri="{FF2B5EF4-FFF2-40B4-BE49-F238E27FC236}">
                <a16:creationId xmlns:a16="http://schemas.microsoft.com/office/drawing/2014/main" id="{F0CEB31A-2281-9C48-4078-C5E1E728C095}"/>
              </a:ext>
            </a:extLst>
          </p:cNvPr>
          <p:cNvSpPr>
            <a:spLocks noGrp="1"/>
          </p:cNvSpPr>
          <p:nvPr>
            <p:ph type="body" sz="quarter" idx="33" hasCustomPrompt="1"/>
          </p:nvPr>
        </p:nvSpPr>
        <p:spPr>
          <a:xfrm>
            <a:off x="452437" y="44161"/>
            <a:ext cx="2881313" cy="855808"/>
          </a:xfrm>
          <a:prstGeom prst="rect">
            <a:avLst/>
          </a:prstGeom>
          <a:solidFill>
            <a:schemeClr val="accent6"/>
          </a:solidFill>
        </p:spPr>
        <p:txBody>
          <a:bodyPr/>
          <a:lstStyle>
            <a:lvl1pPr marL="0" indent="0">
              <a:buNone/>
              <a:defRPr>
                <a:solidFill>
                  <a:schemeClr val="bg1"/>
                </a:solidFill>
              </a:defRPr>
            </a:lvl1pPr>
          </a:lstStyle>
          <a:p>
            <a:pPr lvl="0"/>
            <a:r>
              <a:rPr lang="da-DK" dirty="0"/>
              <a:t>Dette slide kan bruges til at visualisere forskellige faser</a:t>
            </a:r>
          </a:p>
        </p:txBody>
      </p:sp>
    </p:spTree>
    <p:extLst>
      <p:ext uri="{BB962C8B-B14F-4D97-AF65-F5344CB8AC3E}">
        <p14:creationId xmlns:p14="http://schemas.microsoft.com/office/powerpoint/2010/main" val="365394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oces 6 faser bokse">
    <p:spTree>
      <p:nvGrpSpPr>
        <p:cNvPr id="1" name=""/>
        <p:cNvGrpSpPr/>
        <p:nvPr/>
      </p:nvGrpSpPr>
      <p:grpSpPr>
        <a:xfrm>
          <a:off x="0" y="0"/>
          <a:ext cx="0" cy="0"/>
          <a:chOff x="0" y="0"/>
          <a:chExt cx="0" cy="0"/>
        </a:xfrm>
      </p:grpSpPr>
      <p:grpSp>
        <p:nvGrpSpPr>
          <p:cNvPr id="3" name="Group 15">
            <a:extLst>
              <a:ext uri="{FF2B5EF4-FFF2-40B4-BE49-F238E27FC236}">
                <a16:creationId xmlns:a16="http://schemas.microsoft.com/office/drawing/2014/main" id="{216FCAC9-9F76-CAAE-1976-552273F4575E}"/>
              </a:ext>
            </a:extLst>
          </p:cNvPr>
          <p:cNvGrpSpPr/>
          <p:nvPr userDrawn="1"/>
        </p:nvGrpSpPr>
        <p:grpSpPr>
          <a:xfrm rot="-5400000">
            <a:off x="3029645" y="898582"/>
            <a:ext cx="499769" cy="2639510"/>
            <a:chOff x="127000" y="-771462"/>
            <a:chExt cx="902296" cy="4765442"/>
          </a:xfrm>
        </p:grpSpPr>
        <p:sp>
          <p:nvSpPr>
            <p:cNvPr id="4" name="Freeform 16">
              <a:extLst>
                <a:ext uri="{FF2B5EF4-FFF2-40B4-BE49-F238E27FC236}">
                  <a16:creationId xmlns:a16="http://schemas.microsoft.com/office/drawing/2014/main" id="{BDA2D06A-613F-5F46-B371-3A7A27A9EF1F}"/>
                </a:ext>
              </a:extLst>
            </p:cNvPr>
            <p:cNvSpPr/>
            <p:nvPr/>
          </p:nvSpPr>
          <p:spPr>
            <a:xfrm>
              <a:off x="216496" y="-771462"/>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99D3D3"/>
            </a:solidFill>
          </p:spPr>
          <p:txBody>
            <a:bodyPr/>
            <a:lstStyle/>
            <a:p>
              <a:endParaRPr lang="da-DK"/>
            </a:p>
          </p:txBody>
        </p:sp>
        <p:sp>
          <p:nvSpPr>
            <p:cNvPr id="5" name="TextBox 17">
              <a:extLst>
                <a:ext uri="{FF2B5EF4-FFF2-40B4-BE49-F238E27FC236}">
                  <a16:creationId xmlns:a16="http://schemas.microsoft.com/office/drawing/2014/main" id="{187D3AC9-557C-6FB2-D9FF-77ED0F0614E1}"/>
                </a:ext>
              </a:extLst>
            </p:cNvPr>
            <p:cNvSpPr txBox="1"/>
            <p:nvPr/>
          </p:nvSpPr>
          <p:spPr>
            <a:xfrm>
              <a:off x="127000" y="1949365"/>
              <a:ext cx="558800" cy="2044615"/>
            </a:xfrm>
            <a:prstGeom prst="rect">
              <a:avLst/>
            </a:prstGeom>
          </p:spPr>
          <p:txBody>
            <a:bodyPr lIns="28222" tIns="28222" rIns="28222" bIns="28222" rtlCol="0" anchor="ctr"/>
            <a:lstStyle/>
            <a:p>
              <a:pPr algn="ctr">
                <a:lnSpc>
                  <a:spcPts val="1477"/>
                </a:lnSpc>
              </a:pPr>
              <a:endParaRPr sz="1000"/>
            </a:p>
          </p:txBody>
        </p:sp>
      </p:grpSp>
      <p:grpSp>
        <p:nvGrpSpPr>
          <p:cNvPr id="6" name="Group 6">
            <a:extLst>
              <a:ext uri="{FF2B5EF4-FFF2-40B4-BE49-F238E27FC236}">
                <a16:creationId xmlns:a16="http://schemas.microsoft.com/office/drawing/2014/main" id="{4D0FF893-4288-1025-2559-C4074557A5DA}"/>
              </a:ext>
            </a:extLst>
          </p:cNvPr>
          <p:cNvGrpSpPr/>
          <p:nvPr userDrawn="1"/>
        </p:nvGrpSpPr>
        <p:grpSpPr>
          <a:xfrm rot="5400000">
            <a:off x="6679960" y="411289"/>
            <a:ext cx="444869" cy="2354179"/>
            <a:chOff x="0" y="0"/>
            <a:chExt cx="812800" cy="4301210"/>
          </a:xfrm>
        </p:grpSpPr>
        <p:sp>
          <p:nvSpPr>
            <p:cNvPr id="7" name="Freeform 7">
              <a:extLst>
                <a:ext uri="{FF2B5EF4-FFF2-40B4-BE49-F238E27FC236}">
                  <a16:creationId xmlns:a16="http://schemas.microsoft.com/office/drawing/2014/main" id="{60AD5B85-0922-33FE-B150-A4306E4BAE9E}"/>
                </a:ext>
              </a:extLst>
            </p:cNvPr>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99D3D3"/>
            </a:solidFill>
          </p:spPr>
          <p:txBody>
            <a:bodyPr/>
            <a:lstStyle/>
            <a:p>
              <a:endParaRPr lang="da-DK"/>
            </a:p>
          </p:txBody>
        </p:sp>
        <p:sp>
          <p:nvSpPr>
            <p:cNvPr id="8" name="TextBox 8">
              <a:extLst>
                <a:ext uri="{FF2B5EF4-FFF2-40B4-BE49-F238E27FC236}">
                  <a16:creationId xmlns:a16="http://schemas.microsoft.com/office/drawing/2014/main" id="{BD423EB4-D15F-B641-B77B-78E4404305C1}"/>
                </a:ext>
              </a:extLst>
            </p:cNvPr>
            <p:cNvSpPr txBox="1"/>
            <p:nvPr/>
          </p:nvSpPr>
          <p:spPr>
            <a:xfrm>
              <a:off x="127000" y="1949365"/>
              <a:ext cx="558800" cy="2044615"/>
            </a:xfrm>
            <a:prstGeom prst="rect">
              <a:avLst/>
            </a:prstGeom>
          </p:spPr>
          <p:txBody>
            <a:bodyPr lIns="28222" tIns="28222" rIns="28222" bIns="28222" rtlCol="0" anchor="ctr"/>
            <a:lstStyle/>
            <a:p>
              <a:pPr algn="ctr">
                <a:lnSpc>
                  <a:spcPts val="1477"/>
                </a:lnSpc>
              </a:pPr>
              <a:endParaRPr sz="1000"/>
            </a:p>
          </p:txBody>
        </p:sp>
      </p:grpSp>
      <p:grpSp>
        <p:nvGrpSpPr>
          <p:cNvPr id="9" name="Group 9">
            <a:extLst>
              <a:ext uri="{FF2B5EF4-FFF2-40B4-BE49-F238E27FC236}">
                <a16:creationId xmlns:a16="http://schemas.microsoft.com/office/drawing/2014/main" id="{71CA2AF0-C845-F6AD-5DAE-C6E35AC8DA1C}"/>
              </a:ext>
            </a:extLst>
          </p:cNvPr>
          <p:cNvGrpSpPr/>
          <p:nvPr userDrawn="1"/>
        </p:nvGrpSpPr>
        <p:grpSpPr>
          <a:xfrm rot="5400000">
            <a:off x="6679960" y="1626811"/>
            <a:ext cx="444869" cy="2354179"/>
            <a:chOff x="0" y="0"/>
            <a:chExt cx="812800" cy="4301210"/>
          </a:xfrm>
        </p:grpSpPr>
        <p:sp>
          <p:nvSpPr>
            <p:cNvPr id="10" name="Freeform 10">
              <a:extLst>
                <a:ext uri="{FF2B5EF4-FFF2-40B4-BE49-F238E27FC236}">
                  <a16:creationId xmlns:a16="http://schemas.microsoft.com/office/drawing/2014/main" id="{AA9AFA2F-3996-9E0A-7257-522EA85B92A1}"/>
                </a:ext>
              </a:extLst>
            </p:cNvPr>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99D3D3"/>
            </a:solidFill>
          </p:spPr>
          <p:txBody>
            <a:bodyPr/>
            <a:lstStyle/>
            <a:p>
              <a:endParaRPr lang="da-DK"/>
            </a:p>
          </p:txBody>
        </p:sp>
        <p:sp>
          <p:nvSpPr>
            <p:cNvPr id="11" name="TextBox 11">
              <a:extLst>
                <a:ext uri="{FF2B5EF4-FFF2-40B4-BE49-F238E27FC236}">
                  <a16:creationId xmlns:a16="http://schemas.microsoft.com/office/drawing/2014/main" id="{D5089470-D1C4-3512-D642-CAAB5AC3B8DB}"/>
                </a:ext>
              </a:extLst>
            </p:cNvPr>
            <p:cNvSpPr txBox="1"/>
            <p:nvPr/>
          </p:nvSpPr>
          <p:spPr>
            <a:xfrm>
              <a:off x="127000" y="1949365"/>
              <a:ext cx="558800" cy="2044615"/>
            </a:xfrm>
            <a:prstGeom prst="rect">
              <a:avLst/>
            </a:prstGeom>
          </p:spPr>
          <p:txBody>
            <a:bodyPr lIns="28222" tIns="28222" rIns="28222" bIns="28222" rtlCol="0" anchor="ctr"/>
            <a:lstStyle/>
            <a:p>
              <a:pPr algn="ctr">
                <a:lnSpc>
                  <a:spcPts val="1477"/>
                </a:lnSpc>
              </a:pPr>
              <a:endParaRPr sz="1000"/>
            </a:p>
          </p:txBody>
        </p:sp>
      </p:grpSp>
      <p:grpSp>
        <p:nvGrpSpPr>
          <p:cNvPr id="12" name="Group 12">
            <a:extLst>
              <a:ext uri="{FF2B5EF4-FFF2-40B4-BE49-F238E27FC236}">
                <a16:creationId xmlns:a16="http://schemas.microsoft.com/office/drawing/2014/main" id="{2E3523F8-939D-D0DB-C137-54F554558CFC}"/>
              </a:ext>
            </a:extLst>
          </p:cNvPr>
          <p:cNvGrpSpPr/>
          <p:nvPr userDrawn="1"/>
        </p:nvGrpSpPr>
        <p:grpSpPr>
          <a:xfrm rot="5400000">
            <a:off x="6679960" y="2873253"/>
            <a:ext cx="444869" cy="2354179"/>
            <a:chOff x="0" y="0"/>
            <a:chExt cx="812800" cy="4301210"/>
          </a:xfrm>
        </p:grpSpPr>
        <p:sp>
          <p:nvSpPr>
            <p:cNvPr id="13" name="Freeform 13">
              <a:extLst>
                <a:ext uri="{FF2B5EF4-FFF2-40B4-BE49-F238E27FC236}">
                  <a16:creationId xmlns:a16="http://schemas.microsoft.com/office/drawing/2014/main" id="{BC5AAE0F-AEBB-569A-021B-C8690426A8F8}"/>
                </a:ext>
              </a:extLst>
            </p:cNvPr>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99D3D3"/>
            </a:solidFill>
          </p:spPr>
          <p:txBody>
            <a:bodyPr/>
            <a:lstStyle/>
            <a:p>
              <a:endParaRPr lang="da-DK"/>
            </a:p>
          </p:txBody>
        </p:sp>
        <p:sp>
          <p:nvSpPr>
            <p:cNvPr id="14" name="TextBox 14">
              <a:extLst>
                <a:ext uri="{FF2B5EF4-FFF2-40B4-BE49-F238E27FC236}">
                  <a16:creationId xmlns:a16="http://schemas.microsoft.com/office/drawing/2014/main" id="{77B44B2C-BF09-D8AF-4489-04E303968875}"/>
                </a:ext>
              </a:extLst>
            </p:cNvPr>
            <p:cNvSpPr txBox="1"/>
            <p:nvPr/>
          </p:nvSpPr>
          <p:spPr>
            <a:xfrm>
              <a:off x="127000" y="1949365"/>
              <a:ext cx="558800" cy="2044615"/>
            </a:xfrm>
            <a:prstGeom prst="rect">
              <a:avLst/>
            </a:prstGeom>
          </p:spPr>
          <p:txBody>
            <a:bodyPr lIns="28222" tIns="28222" rIns="28222" bIns="28222" rtlCol="0" anchor="ctr"/>
            <a:lstStyle/>
            <a:p>
              <a:pPr algn="ctr">
                <a:lnSpc>
                  <a:spcPts val="1477"/>
                </a:lnSpc>
              </a:pPr>
              <a:endParaRPr sz="1000"/>
            </a:p>
          </p:txBody>
        </p:sp>
      </p:grpSp>
      <p:grpSp>
        <p:nvGrpSpPr>
          <p:cNvPr id="15" name="Group 15">
            <a:extLst>
              <a:ext uri="{FF2B5EF4-FFF2-40B4-BE49-F238E27FC236}">
                <a16:creationId xmlns:a16="http://schemas.microsoft.com/office/drawing/2014/main" id="{B5F2F395-E9E6-D98C-D83C-8FC2EC8F04B2}"/>
              </a:ext>
            </a:extLst>
          </p:cNvPr>
          <p:cNvGrpSpPr/>
          <p:nvPr userDrawn="1"/>
        </p:nvGrpSpPr>
        <p:grpSpPr>
          <a:xfrm rot="-5400000">
            <a:off x="3018408" y="2242285"/>
            <a:ext cx="450198" cy="2382379"/>
            <a:chOff x="0" y="0"/>
            <a:chExt cx="812800" cy="4301210"/>
          </a:xfrm>
        </p:grpSpPr>
        <p:sp>
          <p:nvSpPr>
            <p:cNvPr id="16" name="Freeform 16">
              <a:extLst>
                <a:ext uri="{FF2B5EF4-FFF2-40B4-BE49-F238E27FC236}">
                  <a16:creationId xmlns:a16="http://schemas.microsoft.com/office/drawing/2014/main" id="{F5D1241E-7278-2AD2-FD32-98D128BF5E3F}"/>
                </a:ext>
              </a:extLst>
            </p:cNvPr>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99D3D3"/>
            </a:solidFill>
          </p:spPr>
          <p:txBody>
            <a:bodyPr/>
            <a:lstStyle/>
            <a:p>
              <a:endParaRPr lang="da-DK"/>
            </a:p>
          </p:txBody>
        </p:sp>
        <p:sp>
          <p:nvSpPr>
            <p:cNvPr id="17" name="TextBox 17">
              <a:extLst>
                <a:ext uri="{FF2B5EF4-FFF2-40B4-BE49-F238E27FC236}">
                  <a16:creationId xmlns:a16="http://schemas.microsoft.com/office/drawing/2014/main" id="{008595B5-D6E8-0E81-5A8C-ABE257DBB61B}"/>
                </a:ext>
              </a:extLst>
            </p:cNvPr>
            <p:cNvSpPr txBox="1"/>
            <p:nvPr/>
          </p:nvSpPr>
          <p:spPr>
            <a:xfrm>
              <a:off x="127000" y="1949365"/>
              <a:ext cx="558800" cy="2044615"/>
            </a:xfrm>
            <a:prstGeom prst="rect">
              <a:avLst/>
            </a:prstGeom>
          </p:spPr>
          <p:txBody>
            <a:bodyPr lIns="28222" tIns="28222" rIns="28222" bIns="28222" rtlCol="0" anchor="ctr"/>
            <a:lstStyle/>
            <a:p>
              <a:pPr algn="ctr">
                <a:lnSpc>
                  <a:spcPts val="1477"/>
                </a:lnSpc>
              </a:pPr>
              <a:endParaRPr sz="1000"/>
            </a:p>
          </p:txBody>
        </p:sp>
      </p:grpSp>
      <p:grpSp>
        <p:nvGrpSpPr>
          <p:cNvPr id="18" name="Group 18">
            <a:extLst>
              <a:ext uri="{FF2B5EF4-FFF2-40B4-BE49-F238E27FC236}">
                <a16:creationId xmlns:a16="http://schemas.microsoft.com/office/drawing/2014/main" id="{34B949B4-3A2B-4F61-E12B-FF9F9D38F4B1}"/>
              </a:ext>
            </a:extLst>
          </p:cNvPr>
          <p:cNvGrpSpPr/>
          <p:nvPr userDrawn="1"/>
        </p:nvGrpSpPr>
        <p:grpSpPr>
          <a:xfrm rot="-5400000">
            <a:off x="2958939" y="421971"/>
            <a:ext cx="444869" cy="2354179"/>
            <a:chOff x="0" y="0"/>
            <a:chExt cx="812800" cy="4301210"/>
          </a:xfrm>
        </p:grpSpPr>
        <p:sp>
          <p:nvSpPr>
            <p:cNvPr id="19" name="Freeform 19">
              <a:extLst>
                <a:ext uri="{FF2B5EF4-FFF2-40B4-BE49-F238E27FC236}">
                  <a16:creationId xmlns:a16="http://schemas.microsoft.com/office/drawing/2014/main" id="{B07735C5-B3EF-864B-4270-EA5BCCB20640}"/>
                </a:ext>
              </a:extLst>
            </p:cNvPr>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99D3D3"/>
            </a:solidFill>
          </p:spPr>
          <p:txBody>
            <a:bodyPr/>
            <a:lstStyle/>
            <a:p>
              <a:endParaRPr lang="da-DK"/>
            </a:p>
          </p:txBody>
        </p:sp>
        <p:sp>
          <p:nvSpPr>
            <p:cNvPr id="20" name="TextBox 20">
              <a:extLst>
                <a:ext uri="{FF2B5EF4-FFF2-40B4-BE49-F238E27FC236}">
                  <a16:creationId xmlns:a16="http://schemas.microsoft.com/office/drawing/2014/main" id="{4AD790DB-8B4D-379A-FBCC-EBE60CAA7EA8}"/>
                </a:ext>
              </a:extLst>
            </p:cNvPr>
            <p:cNvSpPr txBox="1"/>
            <p:nvPr/>
          </p:nvSpPr>
          <p:spPr>
            <a:xfrm>
              <a:off x="127000" y="1949365"/>
              <a:ext cx="558800" cy="2044615"/>
            </a:xfrm>
            <a:prstGeom prst="rect">
              <a:avLst/>
            </a:prstGeom>
          </p:spPr>
          <p:txBody>
            <a:bodyPr lIns="28222" tIns="28222" rIns="28222" bIns="28222" rtlCol="0" anchor="ctr"/>
            <a:lstStyle/>
            <a:p>
              <a:pPr algn="ctr">
                <a:lnSpc>
                  <a:spcPts val="1477"/>
                </a:lnSpc>
              </a:pPr>
              <a:endParaRPr sz="1000"/>
            </a:p>
          </p:txBody>
        </p:sp>
      </p:grpSp>
      <p:grpSp>
        <p:nvGrpSpPr>
          <p:cNvPr id="21" name="Group 21">
            <a:extLst>
              <a:ext uri="{FF2B5EF4-FFF2-40B4-BE49-F238E27FC236}">
                <a16:creationId xmlns:a16="http://schemas.microsoft.com/office/drawing/2014/main" id="{F2A4D891-FDD2-6981-ECB2-EB70F04FB05B}"/>
              </a:ext>
            </a:extLst>
          </p:cNvPr>
          <p:cNvGrpSpPr/>
          <p:nvPr userDrawn="1"/>
        </p:nvGrpSpPr>
        <p:grpSpPr>
          <a:xfrm rot="5400000">
            <a:off x="6679960" y="1028068"/>
            <a:ext cx="444869" cy="2354179"/>
            <a:chOff x="0" y="0"/>
            <a:chExt cx="812800" cy="4301210"/>
          </a:xfrm>
        </p:grpSpPr>
        <p:sp>
          <p:nvSpPr>
            <p:cNvPr id="22" name="Freeform 22">
              <a:extLst>
                <a:ext uri="{FF2B5EF4-FFF2-40B4-BE49-F238E27FC236}">
                  <a16:creationId xmlns:a16="http://schemas.microsoft.com/office/drawing/2014/main" id="{0E819567-92FE-A835-8A35-7545B1D3A43B}"/>
                </a:ext>
              </a:extLst>
            </p:cNvPr>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99D3D3"/>
            </a:solidFill>
          </p:spPr>
          <p:txBody>
            <a:bodyPr/>
            <a:lstStyle/>
            <a:p>
              <a:endParaRPr lang="da-DK"/>
            </a:p>
          </p:txBody>
        </p:sp>
        <p:sp>
          <p:nvSpPr>
            <p:cNvPr id="23" name="TextBox 23">
              <a:extLst>
                <a:ext uri="{FF2B5EF4-FFF2-40B4-BE49-F238E27FC236}">
                  <a16:creationId xmlns:a16="http://schemas.microsoft.com/office/drawing/2014/main" id="{B4BD2EA3-45CD-B727-9C2E-04DCA77B0CBF}"/>
                </a:ext>
              </a:extLst>
            </p:cNvPr>
            <p:cNvSpPr txBox="1"/>
            <p:nvPr/>
          </p:nvSpPr>
          <p:spPr>
            <a:xfrm>
              <a:off x="127000" y="1949365"/>
              <a:ext cx="558800" cy="2044615"/>
            </a:xfrm>
            <a:prstGeom prst="rect">
              <a:avLst/>
            </a:prstGeom>
          </p:spPr>
          <p:txBody>
            <a:bodyPr lIns="28222" tIns="28222" rIns="28222" bIns="28222" rtlCol="0" anchor="ctr"/>
            <a:lstStyle/>
            <a:p>
              <a:pPr algn="ctr">
                <a:lnSpc>
                  <a:spcPts val="1477"/>
                </a:lnSpc>
              </a:pPr>
              <a:endParaRPr sz="1000"/>
            </a:p>
          </p:txBody>
        </p:sp>
      </p:grpSp>
      <p:grpSp>
        <p:nvGrpSpPr>
          <p:cNvPr id="24" name="Group 24">
            <a:extLst>
              <a:ext uri="{FF2B5EF4-FFF2-40B4-BE49-F238E27FC236}">
                <a16:creationId xmlns:a16="http://schemas.microsoft.com/office/drawing/2014/main" id="{81D57961-F293-0C57-BDE1-957DC5320251}"/>
              </a:ext>
            </a:extLst>
          </p:cNvPr>
          <p:cNvGrpSpPr/>
          <p:nvPr userDrawn="1"/>
        </p:nvGrpSpPr>
        <p:grpSpPr>
          <a:xfrm rot="5400000">
            <a:off x="6679960" y="2243589"/>
            <a:ext cx="444869" cy="2354179"/>
            <a:chOff x="0" y="0"/>
            <a:chExt cx="812800" cy="4301210"/>
          </a:xfrm>
        </p:grpSpPr>
        <p:sp>
          <p:nvSpPr>
            <p:cNvPr id="25" name="Freeform 25">
              <a:extLst>
                <a:ext uri="{FF2B5EF4-FFF2-40B4-BE49-F238E27FC236}">
                  <a16:creationId xmlns:a16="http://schemas.microsoft.com/office/drawing/2014/main" id="{1854627E-7A9D-4FF3-E896-A9E863F24011}"/>
                </a:ext>
              </a:extLst>
            </p:cNvPr>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99D3D3"/>
            </a:solidFill>
          </p:spPr>
          <p:txBody>
            <a:bodyPr/>
            <a:lstStyle/>
            <a:p>
              <a:endParaRPr lang="da-DK"/>
            </a:p>
          </p:txBody>
        </p:sp>
        <p:sp>
          <p:nvSpPr>
            <p:cNvPr id="26" name="TextBox 26">
              <a:extLst>
                <a:ext uri="{FF2B5EF4-FFF2-40B4-BE49-F238E27FC236}">
                  <a16:creationId xmlns:a16="http://schemas.microsoft.com/office/drawing/2014/main" id="{42D2E395-BCED-9B6B-5B81-4E223E16C9FB}"/>
                </a:ext>
              </a:extLst>
            </p:cNvPr>
            <p:cNvSpPr txBox="1"/>
            <p:nvPr/>
          </p:nvSpPr>
          <p:spPr>
            <a:xfrm>
              <a:off x="127000" y="1949365"/>
              <a:ext cx="558800" cy="2044615"/>
            </a:xfrm>
            <a:prstGeom prst="rect">
              <a:avLst/>
            </a:prstGeom>
          </p:spPr>
          <p:txBody>
            <a:bodyPr lIns="28222" tIns="28222" rIns="28222" bIns="28222" rtlCol="0" anchor="ctr"/>
            <a:lstStyle/>
            <a:p>
              <a:pPr algn="ctr">
                <a:lnSpc>
                  <a:spcPts val="1477"/>
                </a:lnSpc>
              </a:pPr>
              <a:endParaRPr sz="1000"/>
            </a:p>
          </p:txBody>
        </p:sp>
      </p:grpSp>
      <p:grpSp>
        <p:nvGrpSpPr>
          <p:cNvPr id="27" name="Group 27">
            <a:extLst>
              <a:ext uri="{FF2B5EF4-FFF2-40B4-BE49-F238E27FC236}">
                <a16:creationId xmlns:a16="http://schemas.microsoft.com/office/drawing/2014/main" id="{D93176FA-2468-010C-3051-97647F5EA52E}"/>
              </a:ext>
            </a:extLst>
          </p:cNvPr>
          <p:cNvGrpSpPr/>
          <p:nvPr userDrawn="1"/>
        </p:nvGrpSpPr>
        <p:grpSpPr>
          <a:xfrm rot="5400000">
            <a:off x="6679960" y="3490032"/>
            <a:ext cx="444869" cy="2354179"/>
            <a:chOff x="0" y="0"/>
            <a:chExt cx="812800" cy="4301210"/>
          </a:xfrm>
        </p:grpSpPr>
        <p:sp>
          <p:nvSpPr>
            <p:cNvPr id="28" name="Freeform 28">
              <a:extLst>
                <a:ext uri="{FF2B5EF4-FFF2-40B4-BE49-F238E27FC236}">
                  <a16:creationId xmlns:a16="http://schemas.microsoft.com/office/drawing/2014/main" id="{C77BF438-64AA-935C-EC97-C3AA7BCB826A}"/>
                </a:ext>
              </a:extLst>
            </p:cNvPr>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99D3D3"/>
            </a:solidFill>
          </p:spPr>
          <p:txBody>
            <a:bodyPr/>
            <a:lstStyle/>
            <a:p>
              <a:endParaRPr lang="da-DK"/>
            </a:p>
          </p:txBody>
        </p:sp>
        <p:sp>
          <p:nvSpPr>
            <p:cNvPr id="29" name="TextBox 29">
              <a:extLst>
                <a:ext uri="{FF2B5EF4-FFF2-40B4-BE49-F238E27FC236}">
                  <a16:creationId xmlns:a16="http://schemas.microsoft.com/office/drawing/2014/main" id="{CCD6D1A9-81C3-9F23-B2EE-4437CAB94558}"/>
                </a:ext>
              </a:extLst>
            </p:cNvPr>
            <p:cNvSpPr txBox="1"/>
            <p:nvPr/>
          </p:nvSpPr>
          <p:spPr>
            <a:xfrm>
              <a:off x="127000" y="1949365"/>
              <a:ext cx="558800" cy="2044615"/>
            </a:xfrm>
            <a:prstGeom prst="rect">
              <a:avLst/>
            </a:prstGeom>
          </p:spPr>
          <p:txBody>
            <a:bodyPr lIns="28222" tIns="28222" rIns="28222" bIns="28222" rtlCol="0" anchor="ctr"/>
            <a:lstStyle/>
            <a:p>
              <a:pPr algn="ctr">
                <a:lnSpc>
                  <a:spcPts val="1477"/>
                </a:lnSpc>
              </a:pPr>
              <a:endParaRPr sz="1000"/>
            </a:p>
          </p:txBody>
        </p:sp>
      </p:grpSp>
      <p:grpSp>
        <p:nvGrpSpPr>
          <p:cNvPr id="30" name="Group 30">
            <a:extLst>
              <a:ext uri="{FF2B5EF4-FFF2-40B4-BE49-F238E27FC236}">
                <a16:creationId xmlns:a16="http://schemas.microsoft.com/office/drawing/2014/main" id="{79EBF9A1-407D-2CFF-66B0-CAA0215E672E}"/>
              </a:ext>
            </a:extLst>
          </p:cNvPr>
          <p:cNvGrpSpPr/>
          <p:nvPr userDrawn="1"/>
        </p:nvGrpSpPr>
        <p:grpSpPr>
          <a:xfrm rot="-5400000">
            <a:off x="3035172" y="1642271"/>
            <a:ext cx="444869" cy="2354179"/>
            <a:chOff x="0" y="0"/>
            <a:chExt cx="812800" cy="4301210"/>
          </a:xfrm>
        </p:grpSpPr>
        <p:sp>
          <p:nvSpPr>
            <p:cNvPr id="31" name="Freeform 31">
              <a:extLst>
                <a:ext uri="{FF2B5EF4-FFF2-40B4-BE49-F238E27FC236}">
                  <a16:creationId xmlns:a16="http://schemas.microsoft.com/office/drawing/2014/main" id="{1DB6DF4B-80BA-23E8-4AB2-EBBE4335C398}"/>
                </a:ext>
              </a:extLst>
            </p:cNvPr>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99D3D3"/>
            </a:solidFill>
          </p:spPr>
          <p:txBody>
            <a:bodyPr/>
            <a:lstStyle/>
            <a:p>
              <a:endParaRPr lang="da-DK"/>
            </a:p>
          </p:txBody>
        </p:sp>
        <p:sp>
          <p:nvSpPr>
            <p:cNvPr id="32" name="TextBox 32">
              <a:extLst>
                <a:ext uri="{FF2B5EF4-FFF2-40B4-BE49-F238E27FC236}">
                  <a16:creationId xmlns:a16="http://schemas.microsoft.com/office/drawing/2014/main" id="{EDDF32F1-A7C1-D22A-0A79-F8A797052EC1}"/>
                </a:ext>
              </a:extLst>
            </p:cNvPr>
            <p:cNvSpPr txBox="1"/>
            <p:nvPr/>
          </p:nvSpPr>
          <p:spPr>
            <a:xfrm>
              <a:off x="127000" y="1949365"/>
              <a:ext cx="558800" cy="2044615"/>
            </a:xfrm>
            <a:prstGeom prst="rect">
              <a:avLst/>
            </a:prstGeom>
          </p:spPr>
          <p:txBody>
            <a:bodyPr lIns="28222" tIns="28222" rIns="28222" bIns="28222" rtlCol="0" anchor="ctr"/>
            <a:lstStyle/>
            <a:p>
              <a:pPr algn="ctr">
                <a:lnSpc>
                  <a:spcPts val="1477"/>
                </a:lnSpc>
              </a:pPr>
              <a:endParaRPr sz="1000"/>
            </a:p>
          </p:txBody>
        </p:sp>
      </p:grpSp>
      <p:grpSp>
        <p:nvGrpSpPr>
          <p:cNvPr id="33" name="Group 33">
            <a:extLst>
              <a:ext uri="{FF2B5EF4-FFF2-40B4-BE49-F238E27FC236}">
                <a16:creationId xmlns:a16="http://schemas.microsoft.com/office/drawing/2014/main" id="{39366EB7-7899-1116-016E-ED0143D48246}"/>
              </a:ext>
            </a:extLst>
          </p:cNvPr>
          <p:cNvGrpSpPr/>
          <p:nvPr userDrawn="1"/>
        </p:nvGrpSpPr>
        <p:grpSpPr>
          <a:xfrm>
            <a:off x="928736" y="1440893"/>
            <a:ext cx="3372041" cy="911751"/>
            <a:chOff x="0" y="0"/>
            <a:chExt cx="812800" cy="219769"/>
          </a:xfrm>
        </p:grpSpPr>
        <p:sp>
          <p:nvSpPr>
            <p:cNvPr id="34" name="Freeform 34">
              <a:extLst>
                <a:ext uri="{FF2B5EF4-FFF2-40B4-BE49-F238E27FC236}">
                  <a16:creationId xmlns:a16="http://schemas.microsoft.com/office/drawing/2014/main" id="{247DCE1C-8EE6-341C-3A24-E68C67818F61}"/>
                </a:ext>
              </a:extLst>
            </p:cNvPr>
            <p:cNvSpPr/>
            <p:nvPr/>
          </p:nvSpPr>
          <p:spPr>
            <a:xfrm>
              <a:off x="0" y="0"/>
              <a:ext cx="812800" cy="219769"/>
            </a:xfrm>
            <a:custGeom>
              <a:avLst/>
              <a:gdLst/>
              <a:ahLst/>
              <a:cxnLst/>
              <a:rect l="l" t="t" r="r" b="b"/>
              <a:pathLst>
                <a:path w="812800" h="219769">
                  <a:moveTo>
                    <a:pt x="0" y="0"/>
                  </a:moveTo>
                  <a:lnTo>
                    <a:pt x="812800" y="0"/>
                  </a:lnTo>
                  <a:lnTo>
                    <a:pt x="812800" y="219769"/>
                  </a:lnTo>
                  <a:lnTo>
                    <a:pt x="0" y="219769"/>
                  </a:lnTo>
                  <a:close/>
                </a:path>
              </a:pathLst>
            </a:custGeom>
            <a:solidFill>
              <a:srgbClr val="E6F4F4"/>
            </a:solidFill>
          </p:spPr>
          <p:txBody>
            <a:bodyPr/>
            <a:lstStyle/>
            <a:p>
              <a:endParaRPr lang="da-DK" dirty="0"/>
            </a:p>
          </p:txBody>
        </p:sp>
        <p:sp>
          <p:nvSpPr>
            <p:cNvPr id="35" name="TextBox 35">
              <a:extLst>
                <a:ext uri="{FF2B5EF4-FFF2-40B4-BE49-F238E27FC236}">
                  <a16:creationId xmlns:a16="http://schemas.microsoft.com/office/drawing/2014/main" id="{91000D07-612B-E5BB-AE6B-82A18B696B1B}"/>
                </a:ext>
              </a:extLst>
            </p:cNvPr>
            <p:cNvSpPr txBox="1"/>
            <p:nvPr/>
          </p:nvSpPr>
          <p:spPr>
            <a:xfrm>
              <a:off x="0" y="-47625"/>
              <a:ext cx="812800" cy="267394"/>
            </a:xfrm>
            <a:prstGeom prst="rect">
              <a:avLst/>
            </a:prstGeom>
          </p:spPr>
          <p:txBody>
            <a:bodyPr lIns="28222" tIns="28222" rIns="28222" bIns="28222" rtlCol="0" anchor="ctr"/>
            <a:lstStyle/>
            <a:p>
              <a:pPr algn="ctr">
                <a:lnSpc>
                  <a:spcPts val="1477"/>
                </a:lnSpc>
              </a:pPr>
              <a:endParaRPr sz="1000"/>
            </a:p>
          </p:txBody>
        </p:sp>
      </p:grpSp>
      <p:grpSp>
        <p:nvGrpSpPr>
          <p:cNvPr id="36" name="Group 36">
            <a:extLst>
              <a:ext uri="{FF2B5EF4-FFF2-40B4-BE49-F238E27FC236}">
                <a16:creationId xmlns:a16="http://schemas.microsoft.com/office/drawing/2014/main" id="{DECBC489-3B49-086B-ECD2-2EDF61502054}"/>
              </a:ext>
            </a:extLst>
          </p:cNvPr>
          <p:cNvGrpSpPr/>
          <p:nvPr userDrawn="1"/>
        </p:nvGrpSpPr>
        <p:grpSpPr>
          <a:xfrm rot="-10800000">
            <a:off x="5859223" y="1440893"/>
            <a:ext cx="3372041" cy="911751"/>
            <a:chOff x="0" y="0"/>
            <a:chExt cx="812800" cy="219769"/>
          </a:xfrm>
        </p:grpSpPr>
        <p:sp>
          <p:nvSpPr>
            <p:cNvPr id="37" name="Freeform 37">
              <a:extLst>
                <a:ext uri="{FF2B5EF4-FFF2-40B4-BE49-F238E27FC236}">
                  <a16:creationId xmlns:a16="http://schemas.microsoft.com/office/drawing/2014/main" id="{80FA3C3F-D05D-0F31-9D3C-7B756823115E}"/>
                </a:ext>
              </a:extLst>
            </p:cNvPr>
            <p:cNvSpPr/>
            <p:nvPr/>
          </p:nvSpPr>
          <p:spPr>
            <a:xfrm>
              <a:off x="0" y="0"/>
              <a:ext cx="812800" cy="219769"/>
            </a:xfrm>
            <a:custGeom>
              <a:avLst/>
              <a:gdLst/>
              <a:ahLst/>
              <a:cxnLst/>
              <a:rect l="l" t="t" r="r" b="b"/>
              <a:pathLst>
                <a:path w="812800" h="219769">
                  <a:moveTo>
                    <a:pt x="0" y="0"/>
                  </a:moveTo>
                  <a:lnTo>
                    <a:pt x="812800" y="0"/>
                  </a:lnTo>
                  <a:lnTo>
                    <a:pt x="812800" y="219769"/>
                  </a:lnTo>
                  <a:lnTo>
                    <a:pt x="0" y="219769"/>
                  </a:lnTo>
                  <a:close/>
                </a:path>
              </a:pathLst>
            </a:custGeom>
            <a:solidFill>
              <a:srgbClr val="E6F4F4"/>
            </a:solidFill>
          </p:spPr>
          <p:txBody>
            <a:bodyPr/>
            <a:lstStyle/>
            <a:p>
              <a:endParaRPr lang="da-DK"/>
            </a:p>
          </p:txBody>
        </p:sp>
        <p:sp>
          <p:nvSpPr>
            <p:cNvPr id="38" name="TextBox 38">
              <a:extLst>
                <a:ext uri="{FF2B5EF4-FFF2-40B4-BE49-F238E27FC236}">
                  <a16:creationId xmlns:a16="http://schemas.microsoft.com/office/drawing/2014/main" id="{8D87B962-863C-0074-306A-DD0BDB20EF3E}"/>
                </a:ext>
              </a:extLst>
            </p:cNvPr>
            <p:cNvSpPr txBox="1"/>
            <p:nvPr/>
          </p:nvSpPr>
          <p:spPr>
            <a:xfrm>
              <a:off x="0" y="-47625"/>
              <a:ext cx="812800" cy="267394"/>
            </a:xfrm>
            <a:prstGeom prst="rect">
              <a:avLst/>
            </a:prstGeom>
          </p:spPr>
          <p:txBody>
            <a:bodyPr lIns="28222" tIns="28222" rIns="28222" bIns="28222" rtlCol="0" anchor="ctr"/>
            <a:lstStyle/>
            <a:p>
              <a:pPr algn="ctr">
                <a:lnSpc>
                  <a:spcPts val="1477"/>
                </a:lnSpc>
              </a:pPr>
              <a:endParaRPr sz="1000"/>
            </a:p>
          </p:txBody>
        </p:sp>
      </p:grpSp>
      <p:grpSp>
        <p:nvGrpSpPr>
          <p:cNvPr id="39" name="Group 39">
            <a:extLst>
              <a:ext uri="{FF2B5EF4-FFF2-40B4-BE49-F238E27FC236}">
                <a16:creationId xmlns:a16="http://schemas.microsoft.com/office/drawing/2014/main" id="{BDB290A2-FDA5-F223-33CA-D59A59E7D2DF}"/>
              </a:ext>
            </a:extLst>
          </p:cNvPr>
          <p:cNvGrpSpPr/>
          <p:nvPr userDrawn="1"/>
        </p:nvGrpSpPr>
        <p:grpSpPr>
          <a:xfrm rot="-10800000">
            <a:off x="5859223" y="2656415"/>
            <a:ext cx="3372041" cy="911751"/>
            <a:chOff x="0" y="0"/>
            <a:chExt cx="812800" cy="219769"/>
          </a:xfrm>
        </p:grpSpPr>
        <p:sp>
          <p:nvSpPr>
            <p:cNvPr id="40" name="Freeform 40">
              <a:extLst>
                <a:ext uri="{FF2B5EF4-FFF2-40B4-BE49-F238E27FC236}">
                  <a16:creationId xmlns:a16="http://schemas.microsoft.com/office/drawing/2014/main" id="{FE9CD036-10DB-6E65-491F-6739F69B73BB}"/>
                </a:ext>
              </a:extLst>
            </p:cNvPr>
            <p:cNvSpPr/>
            <p:nvPr/>
          </p:nvSpPr>
          <p:spPr>
            <a:xfrm>
              <a:off x="0" y="0"/>
              <a:ext cx="812800" cy="219769"/>
            </a:xfrm>
            <a:custGeom>
              <a:avLst/>
              <a:gdLst/>
              <a:ahLst/>
              <a:cxnLst/>
              <a:rect l="l" t="t" r="r" b="b"/>
              <a:pathLst>
                <a:path w="812800" h="219769">
                  <a:moveTo>
                    <a:pt x="0" y="0"/>
                  </a:moveTo>
                  <a:lnTo>
                    <a:pt x="812800" y="0"/>
                  </a:lnTo>
                  <a:lnTo>
                    <a:pt x="812800" y="219769"/>
                  </a:lnTo>
                  <a:lnTo>
                    <a:pt x="0" y="219769"/>
                  </a:lnTo>
                  <a:close/>
                </a:path>
              </a:pathLst>
            </a:custGeom>
            <a:solidFill>
              <a:srgbClr val="E6F4F4"/>
            </a:solidFill>
          </p:spPr>
          <p:txBody>
            <a:bodyPr/>
            <a:lstStyle/>
            <a:p>
              <a:endParaRPr lang="da-DK"/>
            </a:p>
          </p:txBody>
        </p:sp>
        <p:sp>
          <p:nvSpPr>
            <p:cNvPr id="41" name="TextBox 41">
              <a:extLst>
                <a:ext uri="{FF2B5EF4-FFF2-40B4-BE49-F238E27FC236}">
                  <a16:creationId xmlns:a16="http://schemas.microsoft.com/office/drawing/2014/main" id="{8B45F9DE-22DF-C96E-E1E6-12339334B0CD}"/>
                </a:ext>
              </a:extLst>
            </p:cNvPr>
            <p:cNvSpPr txBox="1"/>
            <p:nvPr/>
          </p:nvSpPr>
          <p:spPr>
            <a:xfrm>
              <a:off x="0" y="-47625"/>
              <a:ext cx="812800" cy="267394"/>
            </a:xfrm>
            <a:prstGeom prst="rect">
              <a:avLst/>
            </a:prstGeom>
          </p:spPr>
          <p:txBody>
            <a:bodyPr lIns="28222" tIns="28222" rIns="28222" bIns="28222" rtlCol="0" anchor="ctr"/>
            <a:lstStyle/>
            <a:p>
              <a:pPr algn="ctr">
                <a:lnSpc>
                  <a:spcPts val="1477"/>
                </a:lnSpc>
              </a:pPr>
              <a:endParaRPr sz="1000"/>
            </a:p>
          </p:txBody>
        </p:sp>
      </p:grpSp>
      <p:grpSp>
        <p:nvGrpSpPr>
          <p:cNvPr id="42" name="Group 42">
            <a:extLst>
              <a:ext uri="{FF2B5EF4-FFF2-40B4-BE49-F238E27FC236}">
                <a16:creationId xmlns:a16="http://schemas.microsoft.com/office/drawing/2014/main" id="{637BFD62-15C2-DFA6-A53E-0629BA711D95}"/>
              </a:ext>
            </a:extLst>
          </p:cNvPr>
          <p:cNvGrpSpPr/>
          <p:nvPr userDrawn="1"/>
        </p:nvGrpSpPr>
        <p:grpSpPr>
          <a:xfrm rot="-10800000">
            <a:off x="5859223" y="3902857"/>
            <a:ext cx="3372041" cy="911751"/>
            <a:chOff x="0" y="0"/>
            <a:chExt cx="812800" cy="219769"/>
          </a:xfrm>
        </p:grpSpPr>
        <p:sp>
          <p:nvSpPr>
            <p:cNvPr id="43" name="Freeform 43">
              <a:extLst>
                <a:ext uri="{FF2B5EF4-FFF2-40B4-BE49-F238E27FC236}">
                  <a16:creationId xmlns:a16="http://schemas.microsoft.com/office/drawing/2014/main" id="{706846FC-42CF-FE88-2508-06186654B89A}"/>
                </a:ext>
              </a:extLst>
            </p:cNvPr>
            <p:cNvSpPr/>
            <p:nvPr/>
          </p:nvSpPr>
          <p:spPr>
            <a:xfrm>
              <a:off x="0" y="0"/>
              <a:ext cx="812800" cy="219769"/>
            </a:xfrm>
            <a:custGeom>
              <a:avLst/>
              <a:gdLst/>
              <a:ahLst/>
              <a:cxnLst/>
              <a:rect l="l" t="t" r="r" b="b"/>
              <a:pathLst>
                <a:path w="812800" h="219769">
                  <a:moveTo>
                    <a:pt x="0" y="0"/>
                  </a:moveTo>
                  <a:lnTo>
                    <a:pt x="812800" y="0"/>
                  </a:lnTo>
                  <a:lnTo>
                    <a:pt x="812800" y="219769"/>
                  </a:lnTo>
                  <a:lnTo>
                    <a:pt x="0" y="219769"/>
                  </a:lnTo>
                  <a:close/>
                </a:path>
              </a:pathLst>
            </a:custGeom>
            <a:solidFill>
              <a:srgbClr val="E6F4F4"/>
            </a:solidFill>
          </p:spPr>
          <p:txBody>
            <a:bodyPr/>
            <a:lstStyle/>
            <a:p>
              <a:endParaRPr lang="da-DK"/>
            </a:p>
          </p:txBody>
        </p:sp>
        <p:sp>
          <p:nvSpPr>
            <p:cNvPr id="44" name="TextBox 44">
              <a:extLst>
                <a:ext uri="{FF2B5EF4-FFF2-40B4-BE49-F238E27FC236}">
                  <a16:creationId xmlns:a16="http://schemas.microsoft.com/office/drawing/2014/main" id="{294114CC-2C05-B3F7-7D72-B987A6FFF984}"/>
                </a:ext>
              </a:extLst>
            </p:cNvPr>
            <p:cNvSpPr txBox="1"/>
            <p:nvPr/>
          </p:nvSpPr>
          <p:spPr>
            <a:xfrm>
              <a:off x="0" y="-47625"/>
              <a:ext cx="812800" cy="267394"/>
            </a:xfrm>
            <a:prstGeom prst="rect">
              <a:avLst/>
            </a:prstGeom>
          </p:spPr>
          <p:txBody>
            <a:bodyPr lIns="28222" tIns="28222" rIns="28222" bIns="28222" rtlCol="0" anchor="ctr"/>
            <a:lstStyle/>
            <a:p>
              <a:pPr algn="ctr">
                <a:lnSpc>
                  <a:spcPts val="1477"/>
                </a:lnSpc>
              </a:pPr>
              <a:endParaRPr sz="1000"/>
            </a:p>
          </p:txBody>
        </p:sp>
      </p:grpSp>
      <p:grpSp>
        <p:nvGrpSpPr>
          <p:cNvPr id="45" name="Group 45">
            <a:extLst>
              <a:ext uri="{FF2B5EF4-FFF2-40B4-BE49-F238E27FC236}">
                <a16:creationId xmlns:a16="http://schemas.microsoft.com/office/drawing/2014/main" id="{BE0A1814-08E7-2656-B901-B59F2DCB1D39}"/>
              </a:ext>
            </a:extLst>
          </p:cNvPr>
          <p:cNvGrpSpPr/>
          <p:nvPr userDrawn="1"/>
        </p:nvGrpSpPr>
        <p:grpSpPr>
          <a:xfrm>
            <a:off x="888346" y="2660955"/>
            <a:ext cx="3412431" cy="922672"/>
            <a:chOff x="0" y="0"/>
            <a:chExt cx="812800" cy="219769"/>
          </a:xfrm>
        </p:grpSpPr>
        <p:sp>
          <p:nvSpPr>
            <p:cNvPr id="46" name="Freeform 46">
              <a:extLst>
                <a:ext uri="{FF2B5EF4-FFF2-40B4-BE49-F238E27FC236}">
                  <a16:creationId xmlns:a16="http://schemas.microsoft.com/office/drawing/2014/main" id="{183AE607-948A-5355-9E71-5F169E731351}"/>
                </a:ext>
              </a:extLst>
            </p:cNvPr>
            <p:cNvSpPr/>
            <p:nvPr/>
          </p:nvSpPr>
          <p:spPr>
            <a:xfrm>
              <a:off x="0" y="0"/>
              <a:ext cx="812800" cy="219769"/>
            </a:xfrm>
            <a:custGeom>
              <a:avLst/>
              <a:gdLst/>
              <a:ahLst/>
              <a:cxnLst/>
              <a:rect l="l" t="t" r="r" b="b"/>
              <a:pathLst>
                <a:path w="812800" h="219769">
                  <a:moveTo>
                    <a:pt x="0" y="0"/>
                  </a:moveTo>
                  <a:lnTo>
                    <a:pt x="812800" y="0"/>
                  </a:lnTo>
                  <a:lnTo>
                    <a:pt x="812800" y="219769"/>
                  </a:lnTo>
                  <a:lnTo>
                    <a:pt x="0" y="219769"/>
                  </a:lnTo>
                  <a:close/>
                </a:path>
              </a:pathLst>
            </a:custGeom>
            <a:solidFill>
              <a:srgbClr val="E6F4F4"/>
            </a:solidFill>
          </p:spPr>
          <p:txBody>
            <a:bodyPr/>
            <a:lstStyle/>
            <a:p>
              <a:endParaRPr lang="da-DK"/>
            </a:p>
          </p:txBody>
        </p:sp>
        <p:sp>
          <p:nvSpPr>
            <p:cNvPr id="47" name="TextBox 47">
              <a:extLst>
                <a:ext uri="{FF2B5EF4-FFF2-40B4-BE49-F238E27FC236}">
                  <a16:creationId xmlns:a16="http://schemas.microsoft.com/office/drawing/2014/main" id="{F774D842-C29F-6AA0-8994-F4EDFC7D1C7B}"/>
                </a:ext>
              </a:extLst>
            </p:cNvPr>
            <p:cNvSpPr txBox="1"/>
            <p:nvPr/>
          </p:nvSpPr>
          <p:spPr>
            <a:xfrm>
              <a:off x="0" y="-47625"/>
              <a:ext cx="812800" cy="267394"/>
            </a:xfrm>
            <a:prstGeom prst="rect">
              <a:avLst/>
            </a:prstGeom>
          </p:spPr>
          <p:txBody>
            <a:bodyPr lIns="28222" tIns="28222" rIns="28222" bIns="28222" rtlCol="0" anchor="ctr"/>
            <a:lstStyle/>
            <a:p>
              <a:pPr algn="ctr">
                <a:lnSpc>
                  <a:spcPts val="1477"/>
                </a:lnSpc>
              </a:pPr>
              <a:endParaRPr sz="1000"/>
            </a:p>
          </p:txBody>
        </p:sp>
      </p:grpSp>
      <p:grpSp>
        <p:nvGrpSpPr>
          <p:cNvPr id="48" name="Group 48">
            <a:extLst>
              <a:ext uri="{FF2B5EF4-FFF2-40B4-BE49-F238E27FC236}">
                <a16:creationId xmlns:a16="http://schemas.microsoft.com/office/drawing/2014/main" id="{9FEF7299-D76B-82A2-7845-5DF4C306DA26}"/>
              </a:ext>
            </a:extLst>
          </p:cNvPr>
          <p:cNvGrpSpPr/>
          <p:nvPr userDrawn="1"/>
        </p:nvGrpSpPr>
        <p:grpSpPr>
          <a:xfrm>
            <a:off x="571500" y="1440893"/>
            <a:ext cx="714472" cy="911751"/>
            <a:chOff x="0" y="0"/>
            <a:chExt cx="172217" cy="219769"/>
          </a:xfrm>
        </p:grpSpPr>
        <p:sp>
          <p:nvSpPr>
            <p:cNvPr id="49" name="Freeform 49">
              <a:extLst>
                <a:ext uri="{FF2B5EF4-FFF2-40B4-BE49-F238E27FC236}">
                  <a16:creationId xmlns:a16="http://schemas.microsoft.com/office/drawing/2014/main" id="{2A4F58A6-8893-0870-82E0-E6AE06EFB546}"/>
                </a:ext>
              </a:extLst>
            </p:cNvPr>
            <p:cNvSpPr/>
            <p:nvPr/>
          </p:nvSpPr>
          <p:spPr>
            <a:xfrm>
              <a:off x="0" y="0"/>
              <a:ext cx="172217" cy="219769"/>
            </a:xfrm>
            <a:custGeom>
              <a:avLst/>
              <a:gdLst/>
              <a:ahLst/>
              <a:cxnLst/>
              <a:rect l="l" t="t" r="r" b="b"/>
              <a:pathLst>
                <a:path w="172217" h="219769">
                  <a:moveTo>
                    <a:pt x="0" y="0"/>
                  </a:moveTo>
                  <a:lnTo>
                    <a:pt x="172217" y="0"/>
                  </a:lnTo>
                  <a:lnTo>
                    <a:pt x="172217" y="219769"/>
                  </a:lnTo>
                  <a:lnTo>
                    <a:pt x="0" y="219769"/>
                  </a:lnTo>
                  <a:close/>
                </a:path>
              </a:pathLst>
            </a:custGeom>
            <a:solidFill>
              <a:srgbClr val="009090"/>
            </a:solidFill>
          </p:spPr>
          <p:txBody>
            <a:bodyPr/>
            <a:lstStyle/>
            <a:p>
              <a:endParaRPr lang="da-DK"/>
            </a:p>
          </p:txBody>
        </p:sp>
        <p:sp>
          <p:nvSpPr>
            <p:cNvPr id="50" name="TextBox 50">
              <a:extLst>
                <a:ext uri="{FF2B5EF4-FFF2-40B4-BE49-F238E27FC236}">
                  <a16:creationId xmlns:a16="http://schemas.microsoft.com/office/drawing/2014/main" id="{799195E7-3B0F-EA83-5A5F-08885951D86D}"/>
                </a:ext>
              </a:extLst>
            </p:cNvPr>
            <p:cNvSpPr txBox="1"/>
            <p:nvPr/>
          </p:nvSpPr>
          <p:spPr>
            <a:xfrm>
              <a:off x="0" y="-47625"/>
              <a:ext cx="172217" cy="267394"/>
            </a:xfrm>
            <a:prstGeom prst="rect">
              <a:avLst/>
            </a:prstGeom>
          </p:spPr>
          <p:txBody>
            <a:bodyPr lIns="28222" tIns="28222" rIns="28222" bIns="28222" rtlCol="0" anchor="ctr"/>
            <a:lstStyle/>
            <a:p>
              <a:pPr algn="ctr">
                <a:lnSpc>
                  <a:spcPts val="1477"/>
                </a:lnSpc>
              </a:pPr>
              <a:endParaRPr sz="1000"/>
            </a:p>
          </p:txBody>
        </p:sp>
      </p:grpSp>
      <p:grpSp>
        <p:nvGrpSpPr>
          <p:cNvPr id="51" name="Group 51">
            <a:extLst>
              <a:ext uri="{FF2B5EF4-FFF2-40B4-BE49-F238E27FC236}">
                <a16:creationId xmlns:a16="http://schemas.microsoft.com/office/drawing/2014/main" id="{C23E86EE-0FA4-51B4-2346-2678CE854CD4}"/>
              </a:ext>
            </a:extLst>
          </p:cNvPr>
          <p:cNvGrpSpPr/>
          <p:nvPr userDrawn="1"/>
        </p:nvGrpSpPr>
        <p:grpSpPr>
          <a:xfrm rot="-10800000">
            <a:off x="8874028" y="1440893"/>
            <a:ext cx="714472" cy="911751"/>
            <a:chOff x="0" y="0"/>
            <a:chExt cx="172217" cy="219769"/>
          </a:xfrm>
        </p:grpSpPr>
        <p:sp>
          <p:nvSpPr>
            <p:cNvPr id="52" name="Freeform 52">
              <a:extLst>
                <a:ext uri="{FF2B5EF4-FFF2-40B4-BE49-F238E27FC236}">
                  <a16:creationId xmlns:a16="http://schemas.microsoft.com/office/drawing/2014/main" id="{52CC7E66-6E9A-525B-D44B-14CB83577D48}"/>
                </a:ext>
              </a:extLst>
            </p:cNvPr>
            <p:cNvSpPr/>
            <p:nvPr/>
          </p:nvSpPr>
          <p:spPr>
            <a:xfrm>
              <a:off x="0" y="0"/>
              <a:ext cx="172217" cy="219769"/>
            </a:xfrm>
            <a:custGeom>
              <a:avLst/>
              <a:gdLst/>
              <a:ahLst/>
              <a:cxnLst/>
              <a:rect l="l" t="t" r="r" b="b"/>
              <a:pathLst>
                <a:path w="172217" h="219769">
                  <a:moveTo>
                    <a:pt x="0" y="0"/>
                  </a:moveTo>
                  <a:lnTo>
                    <a:pt x="172217" y="0"/>
                  </a:lnTo>
                  <a:lnTo>
                    <a:pt x="172217" y="219769"/>
                  </a:lnTo>
                  <a:lnTo>
                    <a:pt x="0" y="219769"/>
                  </a:lnTo>
                  <a:close/>
                </a:path>
              </a:pathLst>
            </a:custGeom>
            <a:solidFill>
              <a:srgbClr val="004848"/>
            </a:solidFill>
          </p:spPr>
          <p:txBody>
            <a:bodyPr/>
            <a:lstStyle/>
            <a:p>
              <a:endParaRPr lang="da-DK"/>
            </a:p>
          </p:txBody>
        </p:sp>
        <p:sp>
          <p:nvSpPr>
            <p:cNvPr id="53" name="TextBox 53">
              <a:extLst>
                <a:ext uri="{FF2B5EF4-FFF2-40B4-BE49-F238E27FC236}">
                  <a16:creationId xmlns:a16="http://schemas.microsoft.com/office/drawing/2014/main" id="{8D401A97-A364-B567-FCC9-6004955A4F0D}"/>
                </a:ext>
              </a:extLst>
            </p:cNvPr>
            <p:cNvSpPr txBox="1"/>
            <p:nvPr/>
          </p:nvSpPr>
          <p:spPr>
            <a:xfrm>
              <a:off x="0" y="-47625"/>
              <a:ext cx="172217" cy="267394"/>
            </a:xfrm>
            <a:prstGeom prst="rect">
              <a:avLst/>
            </a:prstGeom>
          </p:spPr>
          <p:txBody>
            <a:bodyPr lIns="28222" tIns="28222" rIns="28222" bIns="28222" rtlCol="0" anchor="ctr"/>
            <a:lstStyle/>
            <a:p>
              <a:pPr algn="ctr">
                <a:lnSpc>
                  <a:spcPts val="1477"/>
                </a:lnSpc>
              </a:pPr>
              <a:endParaRPr sz="1000"/>
            </a:p>
          </p:txBody>
        </p:sp>
      </p:grpSp>
      <p:grpSp>
        <p:nvGrpSpPr>
          <p:cNvPr id="54" name="Group 54">
            <a:extLst>
              <a:ext uri="{FF2B5EF4-FFF2-40B4-BE49-F238E27FC236}">
                <a16:creationId xmlns:a16="http://schemas.microsoft.com/office/drawing/2014/main" id="{40697FAE-19A9-51A2-0159-E8287AAD0036}"/>
              </a:ext>
            </a:extLst>
          </p:cNvPr>
          <p:cNvGrpSpPr/>
          <p:nvPr userDrawn="1"/>
        </p:nvGrpSpPr>
        <p:grpSpPr>
          <a:xfrm rot="-10800000">
            <a:off x="8874028" y="2656415"/>
            <a:ext cx="714472" cy="911751"/>
            <a:chOff x="0" y="0"/>
            <a:chExt cx="172217" cy="219769"/>
          </a:xfrm>
        </p:grpSpPr>
        <p:sp>
          <p:nvSpPr>
            <p:cNvPr id="55" name="Freeform 55">
              <a:extLst>
                <a:ext uri="{FF2B5EF4-FFF2-40B4-BE49-F238E27FC236}">
                  <a16:creationId xmlns:a16="http://schemas.microsoft.com/office/drawing/2014/main" id="{D8DB23D5-E0A2-55A1-04FC-4AF0E21D9ADC}"/>
                </a:ext>
              </a:extLst>
            </p:cNvPr>
            <p:cNvSpPr/>
            <p:nvPr/>
          </p:nvSpPr>
          <p:spPr>
            <a:xfrm>
              <a:off x="0" y="0"/>
              <a:ext cx="172217" cy="219769"/>
            </a:xfrm>
            <a:custGeom>
              <a:avLst/>
              <a:gdLst/>
              <a:ahLst/>
              <a:cxnLst/>
              <a:rect l="l" t="t" r="r" b="b"/>
              <a:pathLst>
                <a:path w="172217" h="219769">
                  <a:moveTo>
                    <a:pt x="0" y="0"/>
                  </a:moveTo>
                  <a:lnTo>
                    <a:pt x="172217" y="0"/>
                  </a:lnTo>
                  <a:lnTo>
                    <a:pt x="172217" y="219769"/>
                  </a:lnTo>
                  <a:lnTo>
                    <a:pt x="0" y="219769"/>
                  </a:lnTo>
                  <a:close/>
                </a:path>
              </a:pathLst>
            </a:custGeom>
            <a:solidFill>
              <a:srgbClr val="4D8585"/>
            </a:solidFill>
          </p:spPr>
          <p:txBody>
            <a:bodyPr/>
            <a:lstStyle/>
            <a:p>
              <a:endParaRPr lang="da-DK"/>
            </a:p>
          </p:txBody>
        </p:sp>
        <p:sp>
          <p:nvSpPr>
            <p:cNvPr id="56" name="TextBox 56">
              <a:extLst>
                <a:ext uri="{FF2B5EF4-FFF2-40B4-BE49-F238E27FC236}">
                  <a16:creationId xmlns:a16="http://schemas.microsoft.com/office/drawing/2014/main" id="{2DB09C3F-6A56-FE98-6071-826C83F3B452}"/>
                </a:ext>
              </a:extLst>
            </p:cNvPr>
            <p:cNvSpPr txBox="1"/>
            <p:nvPr/>
          </p:nvSpPr>
          <p:spPr>
            <a:xfrm>
              <a:off x="0" y="-47625"/>
              <a:ext cx="172217" cy="267394"/>
            </a:xfrm>
            <a:prstGeom prst="rect">
              <a:avLst/>
            </a:prstGeom>
          </p:spPr>
          <p:txBody>
            <a:bodyPr lIns="28222" tIns="28222" rIns="28222" bIns="28222" rtlCol="0" anchor="ctr"/>
            <a:lstStyle/>
            <a:p>
              <a:pPr algn="ctr">
                <a:lnSpc>
                  <a:spcPts val="1477"/>
                </a:lnSpc>
              </a:pPr>
              <a:endParaRPr sz="1000"/>
            </a:p>
          </p:txBody>
        </p:sp>
      </p:grpSp>
      <p:grpSp>
        <p:nvGrpSpPr>
          <p:cNvPr id="57" name="Group 57">
            <a:extLst>
              <a:ext uri="{FF2B5EF4-FFF2-40B4-BE49-F238E27FC236}">
                <a16:creationId xmlns:a16="http://schemas.microsoft.com/office/drawing/2014/main" id="{44814CED-DA52-CA8F-5F48-8B93698F85A6}"/>
              </a:ext>
            </a:extLst>
          </p:cNvPr>
          <p:cNvGrpSpPr/>
          <p:nvPr userDrawn="1"/>
        </p:nvGrpSpPr>
        <p:grpSpPr>
          <a:xfrm rot="-10800000">
            <a:off x="8874028" y="3902857"/>
            <a:ext cx="714472" cy="911751"/>
            <a:chOff x="0" y="0"/>
            <a:chExt cx="172217" cy="219769"/>
          </a:xfrm>
        </p:grpSpPr>
        <p:sp>
          <p:nvSpPr>
            <p:cNvPr id="58" name="Freeform 58">
              <a:extLst>
                <a:ext uri="{FF2B5EF4-FFF2-40B4-BE49-F238E27FC236}">
                  <a16:creationId xmlns:a16="http://schemas.microsoft.com/office/drawing/2014/main" id="{073088BA-8EB1-81F6-899D-2A104B0D0167}"/>
                </a:ext>
              </a:extLst>
            </p:cNvPr>
            <p:cNvSpPr/>
            <p:nvPr/>
          </p:nvSpPr>
          <p:spPr>
            <a:xfrm>
              <a:off x="0" y="0"/>
              <a:ext cx="172217" cy="219769"/>
            </a:xfrm>
            <a:custGeom>
              <a:avLst/>
              <a:gdLst/>
              <a:ahLst/>
              <a:cxnLst/>
              <a:rect l="l" t="t" r="r" b="b"/>
              <a:pathLst>
                <a:path w="172217" h="219769">
                  <a:moveTo>
                    <a:pt x="0" y="0"/>
                  </a:moveTo>
                  <a:lnTo>
                    <a:pt x="172217" y="0"/>
                  </a:lnTo>
                  <a:lnTo>
                    <a:pt x="172217" y="219769"/>
                  </a:lnTo>
                  <a:lnTo>
                    <a:pt x="0" y="219769"/>
                  </a:lnTo>
                  <a:close/>
                </a:path>
              </a:pathLst>
            </a:custGeom>
            <a:solidFill>
              <a:srgbClr val="CECECE"/>
            </a:solidFill>
          </p:spPr>
          <p:txBody>
            <a:bodyPr/>
            <a:lstStyle/>
            <a:p>
              <a:endParaRPr lang="da-DK"/>
            </a:p>
          </p:txBody>
        </p:sp>
        <p:sp>
          <p:nvSpPr>
            <p:cNvPr id="59" name="TextBox 59">
              <a:extLst>
                <a:ext uri="{FF2B5EF4-FFF2-40B4-BE49-F238E27FC236}">
                  <a16:creationId xmlns:a16="http://schemas.microsoft.com/office/drawing/2014/main" id="{34BE5EDE-443A-F7DB-1532-F68A9DAD8439}"/>
                </a:ext>
              </a:extLst>
            </p:cNvPr>
            <p:cNvSpPr txBox="1"/>
            <p:nvPr/>
          </p:nvSpPr>
          <p:spPr>
            <a:xfrm>
              <a:off x="0" y="-47625"/>
              <a:ext cx="172217" cy="267394"/>
            </a:xfrm>
            <a:prstGeom prst="rect">
              <a:avLst/>
            </a:prstGeom>
          </p:spPr>
          <p:txBody>
            <a:bodyPr lIns="28222" tIns="28222" rIns="28222" bIns="28222" rtlCol="0" anchor="ctr"/>
            <a:lstStyle/>
            <a:p>
              <a:pPr algn="ctr">
                <a:lnSpc>
                  <a:spcPts val="1477"/>
                </a:lnSpc>
              </a:pPr>
              <a:endParaRPr sz="1000"/>
            </a:p>
          </p:txBody>
        </p:sp>
      </p:grpSp>
      <p:grpSp>
        <p:nvGrpSpPr>
          <p:cNvPr id="60" name="Group 60">
            <a:extLst>
              <a:ext uri="{FF2B5EF4-FFF2-40B4-BE49-F238E27FC236}">
                <a16:creationId xmlns:a16="http://schemas.microsoft.com/office/drawing/2014/main" id="{C1FC2F15-63E2-7CC1-BA17-4AD17B6631A6}"/>
              </a:ext>
            </a:extLst>
          </p:cNvPr>
          <p:cNvGrpSpPr/>
          <p:nvPr userDrawn="1"/>
        </p:nvGrpSpPr>
        <p:grpSpPr>
          <a:xfrm>
            <a:off x="571500" y="2671875"/>
            <a:ext cx="714472" cy="911751"/>
            <a:chOff x="0" y="0"/>
            <a:chExt cx="172217" cy="219769"/>
          </a:xfrm>
        </p:grpSpPr>
        <p:sp>
          <p:nvSpPr>
            <p:cNvPr id="61" name="Freeform 61">
              <a:extLst>
                <a:ext uri="{FF2B5EF4-FFF2-40B4-BE49-F238E27FC236}">
                  <a16:creationId xmlns:a16="http://schemas.microsoft.com/office/drawing/2014/main" id="{3D547119-B13C-A083-E0FC-0EB256F751BD}"/>
                </a:ext>
              </a:extLst>
            </p:cNvPr>
            <p:cNvSpPr/>
            <p:nvPr/>
          </p:nvSpPr>
          <p:spPr>
            <a:xfrm>
              <a:off x="0" y="0"/>
              <a:ext cx="172217" cy="219769"/>
            </a:xfrm>
            <a:custGeom>
              <a:avLst/>
              <a:gdLst/>
              <a:ahLst/>
              <a:cxnLst/>
              <a:rect l="l" t="t" r="r" b="b"/>
              <a:pathLst>
                <a:path w="172217" h="219769">
                  <a:moveTo>
                    <a:pt x="0" y="0"/>
                  </a:moveTo>
                  <a:lnTo>
                    <a:pt x="172217" y="0"/>
                  </a:lnTo>
                  <a:lnTo>
                    <a:pt x="172217" y="219769"/>
                  </a:lnTo>
                  <a:lnTo>
                    <a:pt x="0" y="219769"/>
                  </a:lnTo>
                  <a:close/>
                </a:path>
              </a:pathLst>
            </a:custGeom>
            <a:solidFill>
              <a:srgbClr val="99B9B9"/>
            </a:solidFill>
          </p:spPr>
          <p:txBody>
            <a:bodyPr/>
            <a:lstStyle/>
            <a:p>
              <a:endParaRPr lang="da-DK"/>
            </a:p>
          </p:txBody>
        </p:sp>
        <p:sp>
          <p:nvSpPr>
            <p:cNvPr id="62" name="TextBox 62">
              <a:extLst>
                <a:ext uri="{FF2B5EF4-FFF2-40B4-BE49-F238E27FC236}">
                  <a16:creationId xmlns:a16="http://schemas.microsoft.com/office/drawing/2014/main" id="{1CE5984F-0736-CB87-71F8-6C20213809EC}"/>
                </a:ext>
              </a:extLst>
            </p:cNvPr>
            <p:cNvSpPr txBox="1"/>
            <p:nvPr/>
          </p:nvSpPr>
          <p:spPr>
            <a:xfrm>
              <a:off x="0" y="-47625"/>
              <a:ext cx="172217" cy="267394"/>
            </a:xfrm>
            <a:prstGeom prst="rect">
              <a:avLst/>
            </a:prstGeom>
          </p:spPr>
          <p:txBody>
            <a:bodyPr lIns="28222" tIns="28222" rIns="28222" bIns="28222" rtlCol="0" anchor="ctr"/>
            <a:lstStyle/>
            <a:p>
              <a:pPr algn="ctr">
                <a:lnSpc>
                  <a:spcPts val="1477"/>
                </a:lnSpc>
              </a:pPr>
              <a:endParaRPr sz="1000"/>
            </a:p>
          </p:txBody>
        </p:sp>
      </p:grpSp>
      <p:sp>
        <p:nvSpPr>
          <p:cNvPr id="63" name="Freeform 63">
            <a:extLst>
              <a:ext uri="{FF2B5EF4-FFF2-40B4-BE49-F238E27FC236}">
                <a16:creationId xmlns:a16="http://schemas.microsoft.com/office/drawing/2014/main" id="{701D4A29-F53F-CDC0-7854-8DAD271FF402}"/>
              </a:ext>
            </a:extLst>
          </p:cNvPr>
          <p:cNvSpPr/>
          <p:nvPr userDrawn="1"/>
        </p:nvSpPr>
        <p:spPr>
          <a:xfrm>
            <a:off x="3863494" y="1363502"/>
            <a:ext cx="1290471" cy="1290471"/>
          </a:xfrm>
          <a:custGeom>
            <a:avLst/>
            <a:gdLst/>
            <a:ahLst/>
            <a:cxnLst/>
            <a:rect l="l" t="t" r="r" b="b"/>
            <a:pathLst>
              <a:path w="2322847" h="2322847">
                <a:moveTo>
                  <a:pt x="0" y="0"/>
                </a:moveTo>
                <a:lnTo>
                  <a:pt x="2322848" y="0"/>
                </a:lnTo>
                <a:lnTo>
                  <a:pt x="2322848" y="2322847"/>
                </a:lnTo>
                <a:lnTo>
                  <a:pt x="0" y="2322847"/>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da-DK"/>
          </a:p>
        </p:txBody>
      </p:sp>
      <p:grpSp>
        <p:nvGrpSpPr>
          <p:cNvPr id="64" name="Group 64">
            <a:extLst>
              <a:ext uri="{FF2B5EF4-FFF2-40B4-BE49-F238E27FC236}">
                <a16:creationId xmlns:a16="http://schemas.microsoft.com/office/drawing/2014/main" id="{3208DBE2-6735-89AA-8DDC-950A45CCF96D}"/>
              </a:ext>
            </a:extLst>
          </p:cNvPr>
          <p:cNvGrpSpPr/>
          <p:nvPr userDrawn="1"/>
        </p:nvGrpSpPr>
        <p:grpSpPr>
          <a:xfrm>
            <a:off x="3899455" y="1318983"/>
            <a:ext cx="1061648" cy="1106167"/>
            <a:chOff x="41975" y="28575"/>
            <a:chExt cx="812800" cy="846884"/>
          </a:xfrm>
        </p:grpSpPr>
        <p:sp>
          <p:nvSpPr>
            <p:cNvPr id="65" name="Freeform 65">
              <a:extLst>
                <a:ext uri="{FF2B5EF4-FFF2-40B4-BE49-F238E27FC236}">
                  <a16:creationId xmlns:a16="http://schemas.microsoft.com/office/drawing/2014/main" id="{49214B5E-80C6-E735-F364-C23164B8CF91}"/>
                </a:ext>
              </a:extLst>
            </p:cNvPr>
            <p:cNvSpPr/>
            <p:nvPr/>
          </p:nvSpPr>
          <p:spPr>
            <a:xfrm>
              <a:off x="41975" y="6265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p:spPr>
          <p:txBody>
            <a:bodyPr/>
            <a:lstStyle/>
            <a:p>
              <a:endParaRPr lang="da-DK" dirty="0"/>
            </a:p>
          </p:txBody>
        </p:sp>
        <p:sp>
          <p:nvSpPr>
            <p:cNvPr id="66" name="TextBox 66">
              <a:extLst>
                <a:ext uri="{FF2B5EF4-FFF2-40B4-BE49-F238E27FC236}">
                  <a16:creationId xmlns:a16="http://schemas.microsoft.com/office/drawing/2014/main" id="{46120EC1-D6D3-736E-798C-A243D13C6DC0}"/>
                </a:ext>
              </a:extLst>
            </p:cNvPr>
            <p:cNvSpPr txBox="1"/>
            <p:nvPr/>
          </p:nvSpPr>
          <p:spPr>
            <a:xfrm>
              <a:off x="76200" y="28575"/>
              <a:ext cx="660400" cy="708025"/>
            </a:xfrm>
            <a:prstGeom prst="rect">
              <a:avLst/>
            </a:prstGeom>
          </p:spPr>
          <p:txBody>
            <a:bodyPr lIns="28222" tIns="28222" rIns="28222" bIns="28222" rtlCol="0" anchor="ctr"/>
            <a:lstStyle/>
            <a:p>
              <a:pPr algn="ctr">
                <a:lnSpc>
                  <a:spcPts val="1477"/>
                </a:lnSpc>
              </a:pPr>
              <a:endParaRPr sz="1000"/>
            </a:p>
          </p:txBody>
        </p:sp>
      </p:grpSp>
      <p:sp>
        <p:nvSpPr>
          <p:cNvPr id="67" name="Freeform 67">
            <a:extLst>
              <a:ext uri="{FF2B5EF4-FFF2-40B4-BE49-F238E27FC236}">
                <a16:creationId xmlns:a16="http://schemas.microsoft.com/office/drawing/2014/main" id="{D2F803D0-5710-CF5C-70F8-782F0A9F8D8F}"/>
              </a:ext>
            </a:extLst>
          </p:cNvPr>
          <p:cNvSpPr/>
          <p:nvPr userDrawn="1"/>
        </p:nvSpPr>
        <p:spPr>
          <a:xfrm>
            <a:off x="5194481" y="1365944"/>
            <a:ext cx="1290637" cy="1290638"/>
          </a:xfrm>
          <a:custGeom>
            <a:avLst/>
            <a:gdLst/>
            <a:ahLst/>
            <a:cxnLst/>
            <a:rect l="l" t="t" r="r" b="b"/>
            <a:pathLst>
              <a:path w="2323147" h="2323148">
                <a:moveTo>
                  <a:pt x="0" y="0"/>
                </a:moveTo>
                <a:lnTo>
                  <a:pt x="2323147" y="0"/>
                </a:lnTo>
                <a:lnTo>
                  <a:pt x="2323147" y="2323147"/>
                </a:lnTo>
                <a:lnTo>
                  <a:pt x="0" y="2323147"/>
                </a:lnTo>
                <a:lnTo>
                  <a:pt x="0" y="0"/>
                </a:lnTo>
                <a:close/>
              </a:path>
            </a:pathLst>
          </a:custGeom>
          <a:blipFill>
            <a:blip r:embed="rId2">
              <a:alphaModFix amt="35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da-DK"/>
          </a:p>
        </p:txBody>
      </p:sp>
      <p:grpSp>
        <p:nvGrpSpPr>
          <p:cNvPr id="68" name="Group 68">
            <a:extLst>
              <a:ext uri="{FF2B5EF4-FFF2-40B4-BE49-F238E27FC236}">
                <a16:creationId xmlns:a16="http://schemas.microsoft.com/office/drawing/2014/main" id="{B9AD509E-0AAE-F4C6-713F-6C8549BBCDD3}"/>
              </a:ext>
            </a:extLst>
          </p:cNvPr>
          <p:cNvGrpSpPr/>
          <p:nvPr userDrawn="1"/>
        </p:nvGrpSpPr>
        <p:grpSpPr>
          <a:xfrm rot="-10800000">
            <a:off x="5194481" y="1365944"/>
            <a:ext cx="1061648" cy="1061648"/>
            <a:chOff x="0" y="0"/>
            <a:chExt cx="812800" cy="812800"/>
          </a:xfrm>
        </p:grpSpPr>
        <p:sp>
          <p:nvSpPr>
            <p:cNvPr id="69" name="Freeform 69">
              <a:extLst>
                <a:ext uri="{FF2B5EF4-FFF2-40B4-BE49-F238E27FC236}">
                  <a16:creationId xmlns:a16="http://schemas.microsoft.com/office/drawing/2014/main" id="{37F9A7C2-0CEB-05F1-3DBF-08A025448E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848"/>
            </a:solidFill>
          </p:spPr>
          <p:txBody>
            <a:bodyPr/>
            <a:lstStyle/>
            <a:p>
              <a:endParaRPr lang="da-DK"/>
            </a:p>
          </p:txBody>
        </p:sp>
        <p:sp>
          <p:nvSpPr>
            <p:cNvPr id="70" name="TextBox 70">
              <a:extLst>
                <a:ext uri="{FF2B5EF4-FFF2-40B4-BE49-F238E27FC236}">
                  <a16:creationId xmlns:a16="http://schemas.microsoft.com/office/drawing/2014/main" id="{94356AB2-C90C-6E38-9EE0-E623D2E2BEC8}"/>
                </a:ext>
              </a:extLst>
            </p:cNvPr>
            <p:cNvSpPr txBox="1"/>
            <p:nvPr/>
          </p:nvSpPr>
          <p:spPr>
            <a:xfrm>
              <a:off x="76200" y="28575"/>
              <a:ext cx="660400" cy="708025"/>
            </a:xfrm>
            <a:prstGeom prst="rect">
              <a:avLst/>
            </a:prstGeom>
          </p:spPr>
          <p:txBody>
            <a:bodyPr lIns="28222" tIns="28222" rIns="28222" bIns="28222" rtlCol="0" anchor="ctr"/>
            <a:lstStyle/>
            <a:p>
              <a:pPr algn="ctr">
                <a:lnSpc>
                  <a:spcPts val="1477"/>
                </a:lnSpc>
              </a:pPr>
              <a:endParaRPr sz="1000"/>
            </a:p>
          </p:txBody>
        </p:sp>
      </p:grpSp>
      <p:sp>
        <p:nvSpPr>
          <p:cNvPr id="71" name="Freeform 71">
            <a:extLst>
              <a:ext uri="{FF2B5EF4-FFF2-40B4-BE49-F238E27FC236}">
                <a16:creationId xmlns:a16="http://schemas.microsoft.com/office/drawing/2014/main" id="{FAD76696-27EB-72CD-1EB4-B57AB561896E}"/>
              </a:ext>
            </a:extLst>
          </p:cNvPr>
          <p:cNvSpPr/>
          <p:nvPr userDrawn="1"/>
        </p:nvSpPr>
        <p:spPr>
          <a:xfrm>
            <a:off x="5194481" y="2581465"/>
            <a:ext cx="1290637" cy="1290638"/>
          </a:xfrm>
          <a:custGeom>
            <a:avLst/>
            <a:gdLst/>
            <a:ahLst/>
            <a:cxnLst/>
            <a:rect l="l" t="t" r="r" b="b"/>
            <a:pathLst>
              <a:path w="2323147" h="2323148">
                <a:moveTo>
                  <a:pt x="0" y="0"/>
                </a:moveTo>
                <a:lnTo>
                  <a:pt x="2323147" y="0"/>
                </a:lnTo>
                <a:lnTo>
                  <a:pt x="2323147" y="2323148"/>
                </a:lnTo>
                <a:lnTo>
                  <a:pt x="0" y="2323148"/>
                </a:lnTo>
                <a:lnTo>
                  <a:pt x="0" y="0"/>
                </a:lnTo>
                <a:close/>
              </a:path>
            </a:pathLst>
          </a:custGeom>
          <a:blipFill>
            <a:blip r:embed="rId2">
              <a:alphaModFix amt="35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da-DK"/>
          </a:p>
        </p:txBody>
      </p:sp>
      <p:grpSp>
        <p:nvGrpSpPr>
          <p:cNvPr id="72" name="Group 72">
            <a:extLst>
              <a:ext uri="{FF2B5EF4-FFF2-40B4-BE49-F238E27FC236}">
                <a16:creationId xmlns:a16="http://schemas.microsoft.com/office/drawing/2014/main" id="{6278D396-F206-141C-246C-36B34C9E16F1}"/>
              </a:ext>
            </a:extLst>
          </p:cNvPr>
          <p:cNvGrpSpPr/>
          <p:nvPr userDrawn="1"/>
        </p:nvGrpSpPr>
        <p:grpSpPr>
          <a:xfrm rot="-10800000">
            <a:off x="5194481" y="2588499"/>
            <a:ext cx="1061648" cy="1061648"/>
            <a:chOff x="0" y="0"/>
            <a:chExt cx="812800" cy="812800"/>
          </a:xfrm>
        </p:grpSpPr>
        <p:sp>
          <p:nvSpPr>
            <p:cNvPr id="73" name="Freeform 73">
              <a:extLst>
                <a:ext uri="{FF2B5EF4-FFF2-40B4-BE49-F238E27FC236}">
                  <a16:creationId xmlns:a16="http://schemas.microsoft.com/office/drawing/2014/main" id="{4C904035-90C8-391E-A0EC-D6D2EB26D87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8585"/>
            </a:solidFill>
          </p:spPr>
          <p:txBody>
            <a:bodyPr/>
            <a:lstStyle/>
            <a:p>
              <a:endParaRPr lang="da-DK"/>
            </a:p>
          </p:txBody>
        </p:sp>
        <p:sp>
          <p:nvSpPr>
            <p:cNvPr id="74" name="TextBox 74">
              <a:extLst>
                <a:ext uri="{FF2B5EF4-FFF2-40B4-BE49-F238E27FC236}">
                  <a16:creationId xmlns:a16="http://schemas.microsoft.com/office/drawing/2014/main" id="{F479C62F-12BD-A806-F0ED-8306324411F8}"/>
                </a:ext>
              </a:extLst>
            </p:cNvPr>
            <p:cNvSpPr txBox="1"/>
            <p:nvPr/>
          </p:nvSpPr>
          <p:spPr>
            <a:xfrm>
              <a:off x="76200" y="28575"/>
              <a:ext cx="660400" cy="708025"/>
            </a:xfrm>
            <a:prstGeom prst="rect">
              <a:avLst/>
            </a:prstGeom>
          </p:spPr>
          <p:txBody>
            <a:bodyPr lIns="28222" tIns="28222" rIns="28222" bIns="28222" rtlCol="0" anchor="ctr"/>
            <a:lstStyle/>
            <a:p>
              <a:pPr algn="ctr">
                <a:lnSpc>
                  <a:spcPts val="1477"/>
                </a:lnSpc>
              </a:pPr>
              <a:endParaRPr sz="1000"/>
            </a:p>
          </p:txBody>
        </p:sp>
      </p:grpSp>
      <p:sp>
        <p:nvSpPr>
          <p:cNvPr id="75" name="Freeform 75">
            <a:extLst>
              <a:ext uri="{FF2B5EF4-FFF2-40B4-BE49-F238E27FC236}">
                <a16:creationId xmlns:a16="http://schemas.microsoft.com/office/drawing/2014/main" id="{184CED5D-D1CE-C46C-9FA4-20C7B4CAA009}"/>
              </a:ext>
            </a:extLst>
          </p:cNvPr>
          <p:cNvSpPr/>
          <p:nvPr userDrawn="1"/>
        </p:nvSpPr>
        <p:spPr>
          <a:xfrm>
            <a:off x="3888412" y="2581465"/>
            <a:ext cx="1306097" cy="1306098"/>
          </a:xfrm>
          <a:custGeom>
            <a:avLst/>
            <a:gdLst/>
            <a:ahLst/>
            <a:cxnLst/>
            <a:rect l="l" t="t" r="r" b="b"/>
            <a:pathLst>
              <a:path w="2323147" h="2323148">
                <a:moveTo>
                  <a:pt x="0" y="0"/>
                </a:moveTo>
                <a:lnTo>
                  <a:pt x="2323147" y="0"/>
                </a:lnTo>
                <a:lnTo>
                  <a:pt x="2323147" y="2323148"/>
                </a:lnTo>
                <a:lnTo>
                  <a:pt x="0" y="2323148"/>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da-DK"/>
          </a:p>
        </p:txBody>
      </p:sp>
      <p:sp>
        <p:nvSpPr>
          <p:cNvPr id="76" name="Freeform 76">
            <a:extLst>
              <a:ext uri="{FF2B5EF4-FFF2-40B4-BE49-F238E27FC236}">
                <a16:creationId xmlns:a16="http://schemas.microsoft.com/office/drawing/2014/main" id="{B6729A8D-DE0F-5CFC-A3B7-175645072C5F}"/>
              </a:ext>
            </a:extLst>
          </p:cNvPr>
          <p:cNvSpPr/>
          <p:nvPr userDrawn="1"/>
        </p:nvSpPr>
        <p:spPr>
          <a:xfrm>
            <a:off x="5194481" y="3827908"/>
            <a:ext cx="1290637" cy="1290637"/>
          </a:xfrm>
          <a:custGeom>
            <a:avLst/>
            <a:gdLst/>
            <a:ahLst/>
            <a:cxnLst/>
            <a:rect l="l" t="t" r="r" b="b"/>
            <a:pathLst>
              <a:path w="2323147" h="2323147">
                <a:moveTo>
                  <a:pt x="0" y="0"/>
                </a:moveTo>
                <a:lnTo>
                  <a:pt x="2323147" y="0"/>
                </a:lnTo>
                <a:lnTo>
                  <a:pt x="2323147" y="2323147"/>
                </a:lnTo>
                <a:lnTo>
                  <a:pt x="0" y="2323147"/>
                </a:lnTo>
                <a:lnTo>
                  <a:pt x="0" y="0"/>
                </a:lnTo>
                <a:close/>
              </a:path>
            </a:pathLst>
          </a:custGeom>
          <a:blipFill>
            <a:blip r:embed="rId2">
              <a:alphaModFix amt="35000"/>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da-DK"/>
          </a:p>
        </p:txBody>
      </p:sp>
      <p:grpSp>
        <p:nvGrpSpPr>
          <p:cNvPr id="77" name="Group 77">
            <a:extLst>
              <a:ext uri="{FF2B5EF4-FFF2-40B4-BE49-F238E27FC236}">
                <a16:creationId xmlns:a16="http://schemas.microsoft.com/office/drawing/2014/main" id="{3FFF9A85-718E-2B79-DB86-D6186ADB3FB5}"/>
              </a:ext>
            </a:extLst>
          </p:cNvPr>
          <p:cNvGrpSpPr/>
          <p:nvPr userDrawn="1"/>
        </p:nvGrpSpPr>
        <p:grpSpPr>
          <a:xfrm rot="-10800000">
            <a:off x="5194481" y="3827908"/>
            <a:ext cx="1061648" cy="1061648"/>
            <a:chOff x="0" y="0"/>
            <a:chExt cx="812800" cy="812800"/>
          </a:xfrm>
        </p:grpSpPr>
        <p:sp>
          <p:nvSpPr>
            <p:cNvPr id="78" name="Freeform 78">
              <a:extLst>
                <a:ext uri="{FF2B5EF4-FFF2-40B4-BE49-F238E27FC236}">
                  <a16:creationId xmlns:a16="http://schemas.microsoft.com/office/drawing/2014/main" id="{F92E2A9E-D11F-ECAF-15B6-214F739DA2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CECE"/>
            </a:solidFill>
          </p:spPr>
          <p:txBody>
            <a:bodyPr/>
            <a:lstStyle/>
            <a:p>
              <a:endParaRPr lang="da-DK"/>
            </a:p>
          </p:txBody>
        </p:sp>
        <p:sp>
          <p:nvSpPr>
            <p:cNvPr id="79" name="TextBox 79">
              <a:extLst>
                <a:ext uri="{FF2B5EF4-FFF2-40B4-BE49-F238E27FC236}">
                  <a16:creationId xmlns:a16="http://schemas.microsoft.com/office/drawing/2014/main" id="{B262CB2D-BD39-45EA-7A2B-17E6409A556D}"/>
                </a:ext>
              </a:extLst>
            </p:cNvPr>
            <p:cNvSpPr txBox="1"/>
            <p:nvPr/>
          </p:nvSpPr>
          <p:spPr>
            <a:xfrm>
              <a:off x="76200" y="28575"/>
              <a:ext cx="660400" cy="708025"/>
            </a:xfrm>
            <a:prstGeom prst="rect">
              <a:avLst/>
            </a:prstGeom>
          </p:spPr>
          <p:txBody>
            <a:bodyPr lIns="28222" tIns="28222" rIns="28222" bIns="28222" rtlCol="0" anchor="ctr"/>
            <a:lstStyle/>
            <a:p>
              <a:pPr algn="ctr">
                <a:lnSpc>
                  <a:spcPts val="1477"/>
                </a:lnSpc>
              </a:pPr>
              <a:endParaRPr sz="1000"/>
            </a:p>
          </p:txBody>
        </p:sp>
      </p:grpSp>
      <p:grpSp>
        <p:nvGrpSpPr>
          <p:cNvPr id="80" name="Group 80">
            <a:extLst>
              <a:ext uri="{FF2B5EF4-FFF2-40B4-BE49-F238E27FC236}">
                <a16:creationId xmlns:a16="http://schemas.microsoft.com/office/drawing/2014/main" id="{8C1FD0F4-91CE-83B5-4058-4C45DD0EA91A}"/>
              </a:ext>
            </a:extLst>
          </p:cNvPr>
          <p:cNvGrpSpPr/>
          <p:nvPr userDrawn="1"/>
        </p:nvGrpSpPr>
        <p:grpSpPr>
          <a:xfrm>
            <a:off x="3903872" y="2589892"/>
            <a:ext cx="1061648" cy="1061648"/>
            <a:chOff x="0" y="0"/>
            <a:chExt cx="812800" cy="812800"/>
          </a:xfrm>
        </p:grpSpPr>
        <p:sp>
          <p:nvSpPr>
            <p:cNvPr id="81" name="Freeform 81">
              <a:extLst>
                <a:ext uri="{FF2B5EF4-FFF2-40B4-BE49-F238E27FC236}">
                  <a16:creationId xmlns:a16="http://schemas.microsoft.com/office/drawing/2014/main" id="{4673E600-7B5B-AF54-3A53-115A1D947CA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p:spPr>
          <p:txBody>
            <a:bodyPr/>
            <a:lstStyle/>
            <a:p>
              <a:endParaRPr lang="da-DK"/>
            </a:p>
          </p:txBody>
        </p:sp>
        <p:sp>
          <p:nvSpPr>
            <p:cNvPr id="82" name="TextBox 82">
              <a:extLst>
                <a:ext uri="{FF2B5EF4-FFF2-40B4-BE49-F238E27FC236}">
                  <a16:creationId xmlns:a16="http://schemas.microsoft.com/office/drawing/2014/main" id="{5CB4510C-A5E8-5206-CD9C-411BDAE46A16}"/>
                </a:ext>
              </a:extLst>
            </p:cNvPr>
            <p:cNvSpPr txBox="1"/>
            <p:nvPr/>
          </p:nvSpPr>
          <p:spPr>
            <a:xfrm>
              <a:off x="76200" y="28575"/>
              <a:ext cx="660400" cy="708025"/>
            </a:xfrm>
            <a:prstGeom prst="rect">
              <a:avLst/>
            </a:prstGeom>
          </p:spPr>
          <p:txBody>
            <a:bodyPr lIns="28222" tIns="28222" rIns="28222" bIns="28222" rtlCol="0" anchor="ctr"/>
            <a:lstStyle/>
            <a:p>
              <a:pPr algn="ctr">
                <a:lnSpc>
                  <a:spcPts val="1477"/>
                </a:lnSpc>
              </a:pPr>
              <a:endParaRPr sz="1000"/>
            </a:p>
          </p:txBody>
        </p:sp>
      </p:grpSp>
      <p:grpSp>
        <p:nvGrpSpPr>
          <p:cNvPr id="84" name="Group 84">
            <a:extLst>
              <a:ext uri="{FF2B5EF4-FFF2-40B4-BE49-F238E27FC236}">
                <a16:creationId xmlns:a16="http://schemas.microsoft.com/office/drawing/2014/main" id="{367CF2D7-E031-6EF1-FBD6-33214F522F58}"/>
              </a:ext>
            </a:extLst>
          </p:cNvPr>
          <p:cNvGrpSpPr/>
          <p:nvPr userDrawn="1"/>
        </p:nvGrpSpPr>
        <p:grpSpPr>
          <a:xfrm rot="-5400000">
            <a:off x="3035172" y="3490032"/>
            <a:ext cx="444869" cy="2354179"/>
            <a:chOff x="0" y="0"/>
            <a:chExt cx="812800" cy="4301210"/>
          </a:xfrm>
        </p:grpSpPr>
        <p:sp>
          <p:nvSpPr>
            <p:cNvPr id="85" name="Freeform 85">
              <a:extLst>
                <a:ext uri="{FF2B5EF4-FFF2-40B4-BE49-F238E27FC236}">
                  <a16:creationId xmlns:a16="http://schemas.microsoft.com/office/drawing/2014/main" id="{BBBFE584-29DA-4B4D-935F-EC4AE8597982}"/>
                </a:ext>
              </a:extLst>
            </p:cNvPr>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99D3D3"/>
            </a:solidFill>
          </p:spPr>
          <p:txBody>
            <a:bodyPr/>
            <a:lstStyle/>
            <a:p>
              <a:endParaRPr lang="da-DK"/>
            </a:p>
          </p:txBody>
        </p:sp>
        <p:sp>
          <p:nvSpPr>
            <p:cNvPr id="86" name="TextBox 86">
              <a:extLst>
                <a:ext uri="{FF2B5EF4-FFF2-40B4-BE49-F238E27FC236}">
                  <a16:creationId xmlns:a16="http://schemas.microsoft.com/office/drawing/2014/main" id="{192CD4CA-3F88-631E-1108-C268BD9335BC}"/>
                </a:ext>
              </a:extLst>
            </p:cNvPr>
            <p:cNvSpPr txBox="1"/>
            <p:nvPr/>
          </p:nvSpPr>
          <p:spPr>
            <a:xfrm>
              <a:off x="127000" y="1949365"/>
              <a:ext cx="558800" cy="2044615"/>
            </a:xfrm>
            <a:prstGeom prst="rect">
              <a:avLst/>
            </a:prstGeom>
          </p:spPr>
          <p:txBody>
            <a:bodyPr lIns="28222" tIns="28222" rIns="28222" bIns="28222" rtlCol="0" anchor="ctr"/>
            <a:lstStyle/>
            <a:p>
              <a:pPr algn="ctr">
                <a:lnSpc>
                  <a:spcPts val="1477"/>
                </a:lnSpc>
              </a:pPr>
              <a:endParaRPr sz="1000"/>
            </a:p>
          </p:txBody>
        </p:sp>
      </p:grpSp>
      <p:grpSp>
        <p:nvGrpSpPr>
          <p:cNvPr id="87" name="Group 87">
            <a:extLst>
              <a:ext uri="{FF2B5EF4-FFF2-40B4-BE49-F238E27FC236}">
                <a16:creationId xmlns:a16="http://schemas.microsoft.com/office/drawing/2014/main" id="{0E70DAAF-2DFB-A29F-DB38-FB7650592736}"/>
              </a:ext>
            </a:extLst>
          </p:cNvPr>
          <p:cNvGrpSpPr/>
          <p:nvPr userDrawn="1"/>
        </p:nvGrpSpPr>
        <p:grpSpPr>
          <a:xfrm rot="-5400000">
            <a:off x="3035172" y="2873253"/>
            <a:ext cx="444869" cy="2354179"/>
            <a:chOff x="0" y="0"/>
            <a:chExt cx="812800" cy="4301210"/>
          </a:xfrm>
        </p:grpSpPr>
        <p:sp>
          <p:nvSpPr>
            <p:cNvPr id="88" name="Freeform 88">
              <a:extLst>
                <a:ext uri="{FF2B5EF4-FFF2-40B4-BE49-F238E27FC236}">
                  <a16:creationId xmlns:a16="http://schemas.microsoft.com/office/drawing/2014/main" id="{7C024055-0454-5385-8308-A53427AD788A}"/>
                </a:ext>
              </a:extLst>
            </p:cNvPr>
            <p:cNvSpPr/>
            <p:nvPr/>
          </p:nvSpPr>
          <p:spPr>
            <a:xfrm>
              <a:off x="0" y="0"/>
              <a:ext cx="812800" cy="4301210"/>
            </a:xfrm>
            <a:custGeom>
              <a:avLst/>
              <a:gdLst/>
              <a:ahLst/>
              <a:cxnLst/>
              <a:rect l="l" t="t" r="r" b="b"/>
              <a:pathLst>
                <a:path w="812800" h="4301210">
                  <a:moveTo>
                    <a:pt x="406400" y="0"/>
                  </a:moveTo>
                  <a:lnTo>
                    <a:pt x="812800" y="4301210"/>
                  </a:lnTo>
                  <a:lnTo>
                    <a:pt x="0" y="4301210"/>
                  </a:lnTo>
                  <a:lnTo>
                    <a:pt x="406400" y="0"/>
                  </a:lnTo>
                  <a:close/>
                </a:path>
              </a:pathLst>
            </a:custGeom>
            <a:solidFill>
              <a:srgbClr val="99D3D3"/>
            </a:solidFill>
          </p:spPr>
          <p:txBody>
            <a:bodyPr/>
            <a:lstStyle/>
            <a:p>
              <a:endParaRPr lang="da-DK"/>
            </a:p>
          </p:txBody>
        </p:sp>
        <p:sp>
          <p:nvSpPr>
            <p:cNvPr id="89" name="TextBox 89">
              <a:extLst>
                <a:ext uri="{FF2B5EF4-FFF2-40B4-BE49-F238E27FC236}">
                  <a16:creationId xmlns:a16="http://schemas.microsoft.com/office/drawing/2014/main" id="{CCB2CB2D-A3E3-F20B-26A3-D9B0233B99C7}"/>
                </a:ext>
              </a:extLst>
            </p:cNvPr>
            <p:cNvSpPr txBox="1"/>
            <p:nvPr/>
          </p:nvSpPr>
          <p:spPr>
            <a:xfrm>
              <a:off x="127000" y="1949365"/>
              <a:ext cx="558800" cy="2044615"/>
            </a:xfrm>
            <a:prstGeom prst="rect">
              <a:avLst/>
            </a:prstGeom>
          </p:spPr>
          <p:txBody>
            <a:bodyPr lIns="28222" tIns="28222" rIns="28222" bIns="28222" rtlCol="0" anchor="ctr"/>
            <a:lstStyle/>
            <a:p>
              <a:pPr algn="ctr">
                <a:lnSpc>
                  <a:spcPts val="1477"/>
                </a:lnSpc>
              </a:pPr>
              <a:endParaRPr sz="1000"/>
            </a:p>
          </p:txBody>
        </p:sp>
      </p:grpSp>
      <p:grpSp>
        <p:nvGrpSpPr>
          <p:cNvPr id="90" name="Group 90">
            <a:extLst>
              <a:ext uri="{FF2B5EF4-FFF2-40B4-BE49-F238E27FC236}">
                <a16:creationId xmlns:a16="http://schemas.microsoft.com/office/drawing/2014/main" id="{93A2F579-9E07-5B5B-9852-4B09252DB80E}"/>
              </a:ext>
            </a:extLst>
          </p:cNvPr>
          <p:cNvGrpSpPr/>
          <p:nvPr userDrawn="1"/>
        </p:nvGrpSpPr>
        <p:grpSpPr>
          <a:xfrm>
            <a:off x="928736" y="3902857"/>
            <a:ext cx="3372041" cy="911751"/>
            <a:chOff x="0" y="0"/>
            <a:chExt cx="812800" cy="219769"/>
          </a:xfrm>
        </p:grpSpPr>
        <p:sp>
          <p:nvSpPr>
            <p:cNvPr id="91" name="Freeform 91">
              <a:extLst>
                <a:ext uri="{FF2B5EF4-FFF2-40B4-BE49-F238E27FC236}">
                  <a16:creationId xmlns:a16="http://schemas.microsoft.com/office/drawing/2014/main" id="{6BE268E7-D902-6224-A62F-D8F2615CBC4C}"/>
                </a:ext>
              </a:extLst>
            </p:cNvPr>
            <p:cNvSpPr/>
            <p:nvPr/>
          </p:nvSpPr>
          <p:spPr>
            <a:xfrm>
              <a:off x="0" y="0"/>
              <a:ext cx="812800" cy="219769"/>
            </a:xfrm>
            <a:custGeom>
              <a:avLst/>
              <a:gdLst/>
              <a:ahLst/>
              <a:cxnLst/>
              <a:rect l="l" t="t" r="r" b="b"/>
              <a:pathLst>
                <a:path w="812800" h="219769">
                  <a:moveTo>
                    <a:pt x="0" y="0"/>
                  </a:moveTo>
                  <a:lnTo>
                    <a:pt x="812800" y="0"/>
                  </a:lnTo>
                  <a:lnTo>
                    <a:pt x="812800" y="219769"/>
                  </a:lnTo>
                  <a:lnTo>
                    <a:pt x="0" y="219769"/>
                  </a:lnTo>
                  <a:close/>
                </a:path>
              </a:pathLst>
            </a:custGeom>
            <a:solidFill>
              <a:srgbClr val="E6F4F4"/>
            </a:solidFill>
          </p:spPr>
          <p:txBody>
            <a:bodyPr/>
            <a:lstStyle/>
            <a:p>
              <a:endParaRPr lang="da-DK"/>
            </a:p>
          </p:txBody>
        </p:sp>
        <p:sp>
          <p:nvSpPr>
            <p:cNvPr id="92" name="TextBox 92">
              <a:extLst>
                <a:ext uri="{FF2B5EF4-FFF2-40B4-BE49-F238E27FC236}">
                  <a16:creationId xmlns:a16="http://schemas.microsoft.com/office/drawing/2014/main" id="{A06EE781-8ACF-37E7-CA42-C37005167092}"/>
                </a:ext>
              </a:extLst>
            </p:cNvPr>
            <p:cNvSpPr txBox="1"/>
            <p:nvPr/>
          </p:nvSpPr>
          <p:spPr>
            <a:xfrm>
              <a:off x="0" y="-47625"/>
              <a:ext cx="812800" cy="267394"/>
            </a:xfrm>
            <a:prstGeom prst="rect">
              <a:avLst/>
            </a:prstGeom>
          </p:spPr>
          <p:txBody>
            <a:bodyPr lIns="28222" tIns="28222" rIns="28222" bIns="28222" rtlCol="0" anchor="ctr"/>
            <a:lstStyle/>
            <a:p>
              <a:pPr algn="ctr">
                <a:lnSpc>
                  <a:spcPts val="1477"/>
                </a:lnSpc>
              </a:pPr>
              <a:endParaRPr sz="1000"/>
            </a:p>
          </p:txBody>
        </p:sp>
      </p:grpSp>
      <p:grpSp>
        <p:nvGrpSpPr>
          <p:cNvPr id="93" name="Group 93">
            <a:extLst>
              <a:ext uri="{FF2B5EF4-FFF2-40B4-BE49-F238E27FC236}">
                <a16:creationId xmlns:a16="http://schemas.microsoft.com/office/drawing/2014/main" id="{932A0B16-46F0-DCF7-B377-7792C2DFF7DF}"/>
              </a:ext>
            </a:extLst>
          </p:cNvPr>
          <p:cNvGrpSpPr/>
          <p:nvPr userDrawn="1"/>
        </p:nvGrpSpPr>
        <p:grpSpPr>
          <a:xfrm>
            <a:off x="571500" y="3902857"/>
            <a:ext cx="714472" cy="911751"/>
            <a:chOff x="0" y="0"/>
            <a:chExt cx="172217" cy="219769"/>
          </a:xfrm>
        </p:grpSpPr>
        <p:sp>
          <p:nvSpPr>
            <p:cNvPr id="94" name="Freeform 94">
              <a:extLst>
                <a:ext uri="{FF2B5EF4-FFF2-40B4-BE49-F238E27FC236}">
                  <a16:creationId xmlns:a16="http://schemas.microsoft.com/office/drawing/2014/main" id="{2CD26807-9C20-16C5-11DA-8195784D709F}"/>
                </a:ext>
              </a:extLst>
            </p:cNvPr>
            <p:cNvSpPr/>
            <p:nvPr/>
          </p:nvSpPr>
          <p:spPr>
            <a:xfrm>
              <a:off x="0" y="0"/>
              <a:ext cx="172217" cy="219769"/>
            </a:xfrm>
            <a:custGeom>
              <a:avLst/>
              <a:gdLst/>
              <a:ahLst/>
              <a:cxnLst/>
              <a:rect l="l" t="t" r="r" b="b"/>
              <a:pathLst>
                <a:path w="172217" h="219769">
                  <a:moveTo>
                    <a:pt x="0" y="0"/>
                  </a:moveTo>
                  <a:lnTo>
                    <a:pt x="172217" y="0"/>
                  </a:lnTo>
                  <a:lnTo>
                    <a:pt x="172217" y="219769"/>
                  </a:lnTo>
                  <a:lnTo>
                    <a:pt x="0" y="219769"/>
                  </a:lnTo>
                  <a:close/>
                </a:path>
              </a:pathLst>
            </a:custGeom>
            <a:solidFill>
              <a:srgbClr val="005050"/>
            </a:solidFill>
          </p:spPr>
          <p:txBody>
            <a:bodyPr/>
            <a:lstStyle/>
            <a:p>
              <a:endParaRPr lang="da-DK"/>
            </a:p>
          </p:txBody>
        </p:sp>
        <p:sp>
          <p:nvSpPr>
            <p:cNvPr id="95" name="TextBox 95">
              <a:extLst>
                <a:ext uri="{FF2B5EF4-FFF2-40B4-BE49-F238E27FC236}">
                  <a16:creationId xmlns:a16="http://schemas.microsoft.com/office/drawing/2014/main" id="{8FB39350-02AA-3A24-5CBC-143375605212}"/>
                </a:ext>
              </a:extLst>
            </p:cNvPr>
            <p:cNvSpPr txBox="1"/>
            <p:nvPr/>
          </p:nvSpPr>
          <p:spPr>
            <a:xfrm>
              <a:off x="0" y="-47625"/>
              <a:ext cx="172217" cy="267394"/>
            </a:xfrm>
            <a:prstGeom prst="rect">
              <a:avLst/>
            </a:prstGeom>
          </p:spPr>
          <p:txBody>
            <a:bodyPr lIns="28222" tIns="28222" rIns="28222" bIns="28222" rtlCol="0" anchor="ctr"/>
            <a:lstStyle/>
            <a:p>
              <a:pPr algn="ctr">
                <a:lnSpc>
                  <a:spcPts val="1477"/>
                </a:lnSpc>
              </a:pPr>
              <a:endParaRPr sz="1000"/>
            </a:p>
          </p:txBody>
        </p:sp>
      </p:grpSp>
      <p:sp>
        <p:nvSpPr>
          <p:cNvPr id="96" name="Freeform 96">
            <a:extLst>
              <a:ext uri="{FF2B5EF4-FFF2-40B4-BE49-F238E27FC236}">
                <a16:creationId xmlns:a16="http://schemas.microsoft.com/office/drawing/2014/main" id="{608A432D-880D-C734-0847-3D76A41D85CD}"/>
              </a:ext>
            </a:extLst>
          </p:cNvPr>
          <p:cNvSpPr/>
          <p:nvPr userDrawn="1"/>
        </p:nvSpPr>
        <p:spPr>
          <a:xfrm>
            <a:off x="3903872" y="3827908"/>
            <a:ext cx="1290637" cy="1290638"/>
          </a:xfrm>
          <a:custGeom>
            <a:avLst/>
            <a:gdLst/>
            <a:ahLst/>
            <a:cxnLst/>
            <a:rect l="l" t="t" r="r" b="b"/>
            <a:pathLst>
              <a:path w="2323147" h="2323148">
                <a:moveTo>
                  <a:pt x="0" y="0"/>
                </a:moveTo>
                <a:lnTo>
                  <a:pt x="2323147" y="0"/>
                </a:lnTo>
                <a:lnTo>
                  <a:pt x="2323147" y="2323147"/>
                </a:lnTo>
                <a:lnTo>
                  <a:pt x="0" y="2323147"/>
                </a:lnTo>
                <a:lnTo>
                  <a:pt x="0" y="0"/>
                </a:lnTo>
                <a:close/>
              </a:path>
            </a:pathLst>
          </a:custGeom>
          <a:blipFill>
            <a:blip r:embed="rId2">
              <a:alphaModFix amt="35000"/>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da-DK"/>
          </a:p>
        </p:txBody>
      </p:sp>
      <p:grpSp>
        <p:nvGrpSpPr>
          <p:cNvPr id="97" name="Group 97">
            <a:extLst>
              <a:ext uri="{FF2B5EF4-FFF2-40B4-BE49-F238E27FC236}">
                <a16:creationId xmlns:a16="http://schemas.microsoft.com/office/drawing/2014/main" id="{8BC33B37-5192-A7AB-EADF-A2BAA1B4450A}"/>
              </a:ext>
            </a:extLst>
          </p:cNvPr>
          <p:cNvGrpSpPr/>
          <p:nvPr userDrawn="1"/>
        </p:nvGrpSpPr>
        <p:grpSpPr>
          <a:xfrm>
            <a:off x="3903872" y="3827908"/>
            <a:ext cx="1061648" cy="1061648"/>
            <a:chOff x="0" y="0"/>
            <a:chExt cx="812800" cy="812800"/>
          </a:xfrm>
        </p:grpSpPr>
        <p:sp>
          <p:nvSpPr>
            <p:cNvPr id="98" name="Freeform 98">
              <a:extLst>
                <a:ext uri="{FF2B5EF4-FFF2-40B4-BE49-F238E27FC236}">
                  <a16:creationId xmlns:a16="http://schemas.microsoft.com/office/drawing/2014/main" id="{00E7B177-B0AC-FD96-87D3-873914E3203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050"/>
            </a:solidFill>
          </p:spPr>
          <p:txBody>
            <a:bodyPr/>
            <a:lstStyle/>
            <a:p>
              <a:endParaRPr lang="da-DK"/>
            </a:p>
          </p:txBody>
        </p:sp>
        <p:sp>
          <p:nvSpPr>
            <p:cNvPr id="99" name="TextBox 99">
              <a:extLst>
                <a:ext uri="{FF2B5EF4-FFF2-40B4-BE49-F238E27FC236}">
                  <a16:creationId xmlns:a16="http://schemas.microsoft.com/office/drawing/2014/main" id="{94ACFDC8-3E81-96DA-F77D-22A314B691F7}"/>
                </a:ext>
              </a:extLst>
            </p:cNvPr>
            <p:cNvSpPr txBox="1"/>
            <p:nvPr/>
          </p:nvSpPr>
          <p:spPr>
            <a:xfrm>
              <a:off x="76200" y="28575"/>
              <a:ext cx="660400" cy="708025"/>
            </a:xfrm>
            <a:prstGeom prst="rect">
              <a:avLst/>
            </a:prstGeom>
          </p:spPr>
          <p:txBody>
            <a:bodyPr lIns="28222" tIns="28222" rIns="28222" bIns="28222" rtlCol="0" anchor="ctr"/>
            <a:lstStyle/>
            <a:p>
              <a:pPr algn="ctr">
                <a:lnSpc>
                  <a:spcPts val="1477"/>
                </a:lnSpc>
              </a:pPr>
              <a:endParaRPr sz="1000"/>
            </a:p>
          </p:txBody>
        </p:sp>
      </p:grpSp>
      <p:sp>
        <p:nvSpPr>
          <p:cNvPr id="109" name="TextBox 110">
            <a:extLst>
              <a:ext uri="{FF2B5EF4-FFF2-40B4-BE49-F238E27FC236}">
                <a16:creationId xmlns:a16="http://schemas.microsoft.com/office/drawing/2014/main" id="{B7BF0443-55BC-C8F8-3F4A-937823571B81}"/>
              </a:ext>
            </a:extLst>
          </p:cNvPr>
          <p:cNvSpPr txBox="1"/>
          <p:nvPr userDrawn="1"/>
        </p:nvSpPr>
        <p:spPr>
          <a:xfrm>
            <a:off x="708968" y="1638244"/>
            <a:ext cx="439536" cy="478144"/>
          </a:xfrm>
          <a:prstGeom prst="rect">
            <a:avLst/>
          </a:prstGeom>
        </p:spPr>
        <p:txBody>
          <a:bodyPr lIns="0" tIns="0" rIns="0" bIns="0" rtlCol="0" anchor="t">
            <a:spAutoFit/>
          </a:bodyPr>
          <a:lstStyle/>
          <a:p>
            <a:pPr algn="ctr">
              <a:lnSpc>
                <a:spcPts val="3889"/>
              </a:lnSpc>
            </a:pPr>
            <a:r>
              <a:rPr lang="en-US" sz="3000">
                <a:solidFill>
                  <a:srgbClr val="FFFFFF"/>
                </a:solidFill>
                <a:latin typeface="NeuzeitGroExtBla" panose="00000A00000000000000" charset="0"/>
                <a:ea typeface="Neuzeit Grotesk 1"/>
                <a:cs typeface="Neuzeit Grotesk 1"/>
                <a:sym typeface="Neuzeit Grotesk 1"/>
              </a:rPr>
              <a:t>01</a:t>
            </a:r>
          </a:p>
        </p:txBody>
      </p:sp>
      <p:sp>
        <p:nvSpPr>
          <p:cNvPr id="118" name="TextBox 119">
            <a:extLst>
              <a:ext uri="{FF2B5EF4-FFF2-40B4-BE49-F238E27FC236}">
                <a16:creationId xmlns:a16="http://schemas.microsoft.com/office/drawing/2014/main" id="{88570088-B80D-9BF7-1040-D1D03AF0ED48}"/>
              </a:ext>
            </a:extLst>
          </p:cNvPr>
          <p:cNvSpPr txBox="1"/>
          <p:nvPr userDrawn="1"/>
        </p:nvSpPr>
        <p:spPr>
          <a:xfrm>
            <a:off x="708968" y="2876335"/>
            <a:ext cx="439536" cy="478144"/>
          </a:xfrm>
          <a:prstGeom prst="rect">
            <a:avLst/>
          </a:prstGeom>
        </p:spPr>
        <p:txBody>
          <a:bodyPr lIns="0" tIns="0" rIns="0" bIns="0" rtlCol="0" anchor="t">
            <a:spAutoFit/>
          </a:bodyPr>
          <a:lstStyle/>
          <a:p>
            <a:pPr algn="ctr">
              <a:lnSpc>
                <a:spcPts val="3889"/>
              </a:lnSpc>
            </a:pPr>
            <a:r>
              <a:rPr lang="en-US" sz="3000">
                <a:solidFill>
                  <a:srgbClr val="FFFFFF"/>
                </a:solidFill>
                <a:latin typeface="NeuzeitGroExtBla" panose="00000A00000000000000" charset="0"/>
                <a:ea typeface="Neuzeit Grotesk 1"/>
                <a:cs typeface="Neuzeit Grotesk 1"/>
                <a:sym typeface="Neuzeit Grotesk 1"/>
              </a:rPr>
              <a:t>03</a:t>
            </a:r>
          </a:p>
        </p:txBody>
      </p:sp>
      <p:sp>
        <p:nvSpPr>
          <p:cNvPr id="119" name="TextBox 120">
            <a:extLst>
              <a:ext uri="{FF2B5EF4-FFF2-40B4-BE49-F238E27FC236}">
                <a16:creationId xmlns:a16="http://schemas.microsoft.com/office/drawing/2014/main" id="{42AF1D15-0D83-1FF1-217C-F1F4E34A3244}"/>
              </a:ext>
            </a:extLst>
          </p:cNvPr>
          <p:cNvSpPr txBox="1"/>
          <p:nvPr userDrawn="1"/>
        </p:nvSpPr>
        <p:spPr>
          <a:xfrm>
            <a:off x="718228" y="4082423"/>
            <a:ext cx="439536" cy="478144"/>
          </a:xfrm>
          <a:prstGeom prst="rect">
            <a:avLst/>
          </a:prstGeom>
        </p:spPr>
        <p:txBody>
          <a:bodyPr lIns="0" tIns="0" rIns="0" bIns="0" rtlCol="0" anchor="t">
            <a:spAutoFit/>
          </a:bodyPr>
          <a:lstStyle/>
          <a:p>
            <a:pPr algn="ctr">
              <a:lnSpc>
                <a:spcPts val="3889"/>
              </a:lnSpc>
            </a:pPr>
            <a:r>
              <a:rPr lang="en-US" sz="3000">
                <a:solidFill>
                  <a:srgbClr val="FFFFFF"/>
                </a:solidFill>
                <a:latin typeface="NeuzeitGroExtBla" panose="00000A00000000000000" charset="0"/>
                <a:ea typeface="Neuzeit Grotesk 1"/>
                <a:cs typeface="Neuzeit Grotesk 1"/>
                <a:sym typeface="Neuzeit Grotesk 1"/>
              </a:rPr>
              <a:t>05</a:t>
            </a:r>
          </a:p>
        </p:txBody>
      </p:sp>
      <p:sp>
        <p:nvSpPr>
          <p:cNvPr id="120" name="TextBox 121">
            <a:extLst>
              <a:ext uri="{FF2B5EF4-FFF2-40B4-BE49-F238E27FC236}">
                <a16:creationId xmlns:a16="http://schemas.microsoft.com/office/drawing/2014/main" id="{50953CF5-C059-3744-67B1-2A349CE5E0DB}"/>
              </a:ext>
            </a:extLst>
          </p:cNvPr>
          <p:cNvSpPr txBox="1"/>
          <p:nvPr userDrawn="1"/>
        </p:nvSpPr>
        <p:spPr>
          <a:xfrm>
            <a:off x="9011496" y="1638244"/>
            <a:ext cx="439536" cy="478144"/>
          </a:xfrm>
          <a:prstGeom prst="rect">
            <a:avLst/>
          </a:prstGeom>
        </p:spPr>
        <p:txBody>
          <a:bodyPr lIns="0" tIns="0" rIns="0" bIns="0" rtlCol="0" anchor="t">
            <a:spAutoFit/>
          </a:bodyPr>
          <a:lstStyle/>
          <a:p>
            <a:pPr algn="ctr">
              <a:lnSpc>
                <a:spcPts val="3889"/>
              </a:lnSpc>
            </a:pPr>
            <a:r>
              <a:rPr lang="en-US" sz="3000">
                <a:solidFill>
                  <a:srgbClr val="FFFFFF"/>
                </a:solidFill>
                <a:latin typeface="NeuzeitGroExtBla" panose="00000A00000000000000" charset="0"/>
                <a:ea typeface="Neuzeit Grotesk 1"/>
                <a:cs typeface="Neuzeit Grotesk 1"/>
                <a:sym typeface="Neuzeit Grotesk 1"/>
              </a:rPr>
              <a:t>02</a:t>
            </a:r>
          </a:p>
        </p:txBody>
      </p:sp>
      <p:sp>
        <p:nvSpPr>
          <p:cNvPr id="121" name="TextBox 122">
            <a:extLst>
              <a:ext uri="{FF2B5EF4-FFF2-40B4-BE49-F238E27FC236}">
                <a16:creationId xmlns:a16="http://schemas.microsoft.com/office/drawing/2014/main" id="{F58D11B6-8A9F-33E1-B416-E7954BD2EE5C}"/>
              </a:ext>
            </a:extLst>
          </p:cNvPr>
          <p:cNvSpPr txBox="1"/>
          <p:nvPr userDrawn="1"/>
        </p:nvSpPr>
        <p:spPr>
          <a:xfrm>
            <a:off x="9011496" y="2835420"/>
            <a:ext cx="439536" cy="478144"/>
          </a:xfrm>
          <a:prstGeom prst="rect">
            <a:avLst/>
          </a:prstGeom>
        </p:spPr>
        <p:txBody>
          <a:bodyPr lIns="0" tIns="0" rIns="0" bIns="0" rtlCol="0" anchor="t">
            <a:spAutoFit/>
          </a:bodyPr>
          <a:lstStyle/>
          <a:p>
            <a:pPr algn="ctr">
              <a:lnSpc>
                <a:spcPts val="3889"/>
              </a:lnSpc>
            </a:pPr>
            <a:r>
              <a:rPr lang="en-US" sz="3000">
                <a:solidFill>
                  <a:srgbClr val="FFFFFF"/>
                </a:solidFill>
                <a:latin typeface="NeuzeitGroExtBla" panose="00000A00000000000000" charset="0"/>
                <a:ea typeface="Neuzeit Grotesk 1"/>
                <a:cs typeface="Neuzeit Grotesk 1"/>
                <a:sym typeface="Neuzeit Grotesk 1"/>
              </a:rPr>
              <a:t>04</a:t>
            </a:r>
          </a:p>
        </p:txBody>
      </p:sp>
      <p:sp>
        <p:nvSpPr>
          <p:cNvPr id="122" name="TextBox 123">
            <a:extLst>
              <a:ext uri="{FF2B5EF4-FFF2-40B4-BE49-F238E27FC236}">
                <a16:creationId xmlns:a16="http://schemas.microsoft.com/office/drawing/2014/main" id="{7277E948-8709-995B-3C9E-0D99A8BDB233}"/>
              </a:ext>
            </a:extLst>
          </p:cNvPr>
          <p:cNvSpPr txBox="1"/>
          <p:nvPr userDrawn="1"/>
        </p:nvSpPr>
        <p:spPr>
          <a:xfrm>
            <a:off x="9011496" y="4082423"/>
            <a:ext cx="439536" cy="478144"/>
          </a:xfrm>
          <a:prstGeom prst="rect">
            <a:avLst/>
          </a:prstGeom>
        </p:spPr>
        <p:txBody>
          <a:bodyPr lIns="0" tIns="0" rIns="0" bIns="0" rtlCol="0" anchor="t">
            <a:spAutoFit/>
          </a:bodyPr>
          <a:lstStyle/>
          <a:p>
            <a:pPr algn="ctr">
              <a:lnSpc>
                <a:spcPts val="3889"/>
              </a:lnSpc>
            </a:pPr>
            <a:r>
              <a:rPr lang="en-US" sz="3000">
                <a:solidFill>
                  <a:srgbClr val="FFFFFF"/>
                </a:solidFill>
                <a:latin typeface="NeuzeitGroExtBla" panose="00000A00000000000000" charset="0"/>
                <a:ea typeface="Neuzeit Grotesk 1"/>
                <a:cs typeface="Neuzeit Grotesk 1"/>
                <a:sym typeface="Neuzeit Grotesk 1"/>
              </a:rPr>
              <a:t>06</a:t>
            </a:r>
          </a:p>
        </p:txBody>
      </p:sp>
      <p:sp>
        <p:nvSpPr>
          <p:cNvPr id="125" name="Pladsholder til tekst 51">
            <a:extLst>
              <a:ext uri="{FF2B5EF4-FFF2-40B4-BE49-F238E27FC236}">
                <a16:creationId xmlns:a16="http://schemas.microsoft.com/office/drawing/2014/main" id="{93485440-460D-2CA7-9F91-9CE03486C6CA}"/>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126" name="Pladsholder til tekst 53">
            <a:extLst>
              <a:ext uri="{FF2B5EF4-FFF2-40B4-BE49-F238E27FC236}">
                <a16:creationId xmlns:a16="http://schemas.microsoft.com/office/drawing/2014/main" id="{72FA3DEE-4D4B-3FF3-A625-2AF1AD8F4028}"/>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128" name="Pladsholder til tekst 55">
            <a:extLst>
              <a:ext uri="{FF2B5EF4-FFF2-40B4-BE49-F238E27FC236}">
                <a16:creationId xmlns:a16="http://schemas.microsoft.com/office/drawing/2014/main" id="{EDBB54C4-E81C-E349-A0AF-6F95EB277FDA}"/>
              </a:ext>
            </a:extLst>
          </p:cNvPr>
          <p:cNvSpPr>
            <a:spLocks noGrp="1"/>
          </p:cNvSpPr>
          <p:nvPr>
            <p:ph type="body" sz="quarter" idx="23" hasCustomPrompt="1"/>
          </p:nvPr>
        </p:nvSpPr>
        <p:spPr>
          <a:xfrm>
            <a:off x="1480556" y="1878591"/>
            <a:ext cx="2091765" cy="414580"/>
          </a:xfrm>
          <a:prstGeom prst="rect">
            <a:avLst/>
          </a:prstGeom>
        </p:spPr>
        <p:txBody>
          <a:bodyPr/>
          <a:lstStyle>
            <a:lvl1pPr marL="0" marR="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sz="1000">
                <a:solidFill>
                  <a:srgbClr val="707677">
                    <a:alpha val="74902"/>
                  </a:srgbClr>
                </a:solidFill>
              </a:defRPr>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1000" dirty="0">
                <a:solidFill>
                  <a:srgbClr val="252528">
                    <a:alpha val="74902"/>
                  </a:srgbClr>
                </a:solidFill>
                <a:latin typeface="NeuzeitGro (Tekst)"/>
                <a:ea typeface="Roboto"/>
                <a:cs typeface="Roboto"/>
                <a:sym typeface="Roboto"/>
              </a:rPr>
              <a:t>Lorem ipsum dolor sit </a:t>
            </a:r>
            <a:r>
              <a:rPr lang="en-US" sz="1000" dirty="0" err="1">
                <a:solidFill>
                  <a:srgbClr val="252528">
                    <a:alpha val="74902"/>
                  </a:srgbClr>
                </a:solidFill>
                <a:latin typeface="NeuzeitGro (Tekst)"/>
                <a:ea typeface="Roboto"/>
                <a:cs typeface="Roboto"/>
                <a:sym typeface="Roboto"/>
              </a:rPr>
              <a:t>amet</a:t>
            </a:r>
            <a:r>
              <a:rPr lang="en-US" sz="1000" dirty="0">
                <a:solidFill>
                  <a:srgbClr val="252528">
                    <a:alpha val="74902"/>
                  </a:srgbClr>
                </a:solidFill>
                <a:latin typeface="NeuzeitGro (Tekst)"/>
                <a:ea typeface="Roboto"/>
                <a:cs typeface="Roboto"/>
                <a:sym typeface="Roboto"/>
              </a:rPr>
              <a:t>, </a:t>
            </a:r>
            <a:r>
              <a:rPr lang="en-US" sz="1000" dirty="0" err="1">
                <a:solidFill>
                  <a:srgbClr val="252528">
                    <a:alpha val="74902"/>
                  </a:srgbClr>
                </a:solidFill>
                <a:latin typeface="NeuzeitGro (Tekst)"/>
                <a:ea typeface="Roboto"/>
                <a:cs typeface="Roboto"/>
                <a:sym typeface="Roboto"/>
              </a:rPr>
              <a:t>consectetur</a:t>
            </a:r>
            <a:r>
              <a:rPr lang="en-US" sz="1000" dirty="0">
                <a:solidFill>
                  <a:srgbClr val="252528">
                    <a:alpha val="74902"/>
                  </a:srgbClr>
                </a:solidFill>
                <a:latin typeface="NeuzeitGro (Tekst)"/>
                <a:ea typeface="Roboto"/>
                <a:cs typeface="Roboto"/>
                <a:sym typeface="Roboto"/>
              </a:rPr>
              <a:t> </a:t>
            </a:r>
            <a:r>
              <a:rPr lang="en-US" sz="1000" dirty="0" err="1">
                <a:solidFill>
                  <a:srgbClr val="252528">
                    <a:alpha val="74902"/>
                  </a:srgbClr>
                </a:solidFill>
                <a:latin typeface="NeuzeitGro (Tekst)"/>
                <a:ea typeface="Roboto"/>
                <a:cs typeface="Roboto"/>
                <a:sym typeface="Roboto"/>
              </a:rPr>
              <a:t>adipiscing</a:t>
            </a:r>
            <a:r>
              <a:rPr lang="en-US" sz="1000" dirty="0">
                <a:solidFill>
                  <a:srgbClr val="252528">
                    <a:alpha val="74902"/>
                  </a:srgbClr>
                </a:solidFill>
                <a:latin typeface="NeuzeitGro (Tekst)"/>
                <a:ea typeface="Roboto"/>
                <a:cs typeface="Roboto"/>
                <a:sym typeface="Roboto"/>
              </a:rPr>
              <a:t> </a:t>
            </a:r>
            <a:r>
              <a:rPr lang="en-US" sz="1000" dirty="0" err="1">
                <a:solidFill>
                  <a:srgbClr val="252528">
                    <a:alpha val="74902"/>
                  </a:srgbClr>
                </a:solidFill>
                <a:latin typeface="NeuzeitGro (Tekst)"/>
                <a:ea typeface="Roboto"/>
                <a:cs typeface="Roboto"/>
                <a:sym typeface="Roboto"/>
              </a:rPr>
              <a:t>elit</a:t>
            </a:r>
            <a:r>
              <a:rPr lang="en-US" sz="1000" dirty="0">
                <a:solidFill>
                  <a:srgbClr val="252528">
                    <a:alpha val="74902"/>
                  </a:srgbClr>
                </a:solidFill>
                <a:latin typeface="NeuzeitGro (Tekst)"/>
                <a:ea typeface="Roboto"/>
                <a:cs typeface="Roboto"/>
                <a:sym typeface="Roboto"/>
              </a:rPr>
              <a:t>, sed do</a:t>
            </a:r>
          </a:p>
        </p:txBody>
      </p:sp>
      <p:sp>
        <p:nvSpPr>
          <p:cNvPr id="130" name="Pladsholder til tekst 129">
            <a:extLst>
              <a:ext uri="{FF2B5EF4-FFF2-40B4-BE49-F238E27FC236}">
                <a16:creationId xmlns:a16="http://schemas.microsoft.com/office/drawing/2014/main" id="{0BA2FECE-E220-13E6-25AD-A0274687654D}"/>
              </a:ext>
            </a:extLst>
          </p:cNvPr>
          <p:cNvSpPr>
            <a:spLocks noGrp="1"/>
          </p:cNvSpPr>
          <p:nvPr>
            <p:ph type="body" sz="quarter" idx="24" hasCustomPrompt="1"/>
          </p:nvPr>
        </p:nvSpPr>
        <p:spPr>
          <a:xfrm>
            <a:off x="1480110" y="1551059"/>
            <a:ext cx="2091765" cy="261938"/>
          </a:xfrm>
          <a:prstGeom prst="rect">
            <a:avLst/>
          </a:prstGeom>
        </p:spPr>
        <p:txBody>
          <a:bodyPr/>
          <a:lstStyle>
            <a:lvl1pPr marL="0" indent="0">
              <a:buNone/>
              <a:defRPr sz="1400">
                <a:latin typeface="NeuzeitGroExtBla" panose="00000A00000000000000" pitchFamily="50" charset="0"/>
              </a:defRPr>
            </a:lvl1pPr>
          </a:lstStyle>
          <a:p>
            <a:pPr lvl="0"/>
            <a:r>
              <a:rPr lang="da-DK" dirty="0"/>
              <a:t>TEKST HER</a:t>
            </a:r>
          </a:p>
        </p:txBody>
      </p:sp>
      <p:sp>
        <p:nvSpPr>
          <p:cNvPr id="131" name="Pladsholder til tekst 55">
            <a:extLst>
              <a:ext uri="{FF2B5EF4-FFF2-40B4-BE49-F238E27FC236}">
                <a16:creationId xmlns:a16="http://schemas.microsoft.com/office/drawing/2014/main" id="{10275525-17EB-90A0-2CC7-ED9FA3573064}"/>
              </a:ext>
            </a:extLst>
          </p:cNvPr>
          <p:cNvSpPr>
            <a:spLocks noGrp="1"/>
          </p:cNvSpPr>
          <p:nvPr>
            <p:ph type="body" sz="quarter" idx="25" hasCustomPrompt="1"/>
          </p:nvPr>
        </p:nvSpPr>
        <p:spPr>
          <a:xfrm>
            <a:off x="1480556" y="3106274"/>
            <a:ext cx="2091765" cy="414580"/>
          </a:xfrm>
          <a:prstGeom prst="rect">
            <a:avLst/>
          </a:prstGeom>
        </p:spPr>
        <p:txBody>
          <a:bodyPr/>
          <a:lstStyle>
            <a:lvl1pPr marL="0" marR="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sz="1000"/>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1000" dirty="0">
                <a:solidFill>
                  <a:srgbClr val="252528">
                    <a:alpha val="74902"/>
                  </a:srgbClr>
                </a:solidFill>
                <a:latin typeface="NeuzeitGro (Tekst)"/>
                <a:ea typeface="Roboto"/>
                <a:cs typeface="Roboto"/>
                <a:sym typeface="Roboto"/>
              </a:rPr>
              <a:t>Lorem ipsum dolor sit </a:t>
            </a:r>
            <a:r>
              <a:rPr lang="en-US" sz="1000" dirty="0" err="1">
                <a:solidFill>
                  <a:srgbClr val="252528">
                    <a:alpha val="74902"/>
                  </a:srgbClr>
                </a:solidFill>
                <a:latin typeface="NeuzeitGro (Tekst)"/>
                <a:ea typeface="Roboto"/>
                <a:cs typeface="Roboto"/>
                <a:sym typeface="Roboto"/>
              </a:rPr>
              <a:t>amet</a:t>
            </a:r>
            <a:r>
              <a:rPr lang="en-US" sz="1000" dirty="0">
                <a:solidFill>
                  <a:srgbClr val="252528">
                    <a:alpha val="74902"/>
                  </a:srgbClr>
                </a:solidFill>
                <a:latin typeface="NeuzeitGro (Tekst)"/>
                <a:ea typeface="Roboto"/>
                <a:cs typeface="Roboto"/>
                <a:sym typeface="Roboto"/>
              </a:rPr>
              <a:t>, </a:t>
            </a:r>
            <a:r>
              <a:rPr lang="en-US" sz="1000" dirty="0" err="1">
                <a:solidFill>
                  <a:srgbClr val="252528">
                    <a:alpha val="74902"/>
                  </a:srgbClr>
                </a:solidFill>
                <a:latin typeface="NeuzeitGro (Tekst)"/>
                <a:ea typeface="Roboto"/>
                <a:cs typeface="Roboto"/>
                <a:sym typeface="Roboto"/>
              </a:rPr>
              <a:t>consectetur</a:t>
            </a:r>
            <a:r>
              <a:rPr lang="en-US" sz="1000" dirty="0">
                <a:solidFill>
                  <a:srgbClr val="252528">
                    <a:alpha val="74902"/>
                  </a:srgbClr>
                </a:solidFill>
                <a:latin typeface="NeuzeitGro (Tekst)"/>
                <a:ea typeface="Roboto"/>
                <a:cs typeface="Roboto"/>
                <a:sym typeface="Roboto"/>
              </a:rPr>
              <a:t> </a:t>
            </a:r>
            <a:r>
              <a:rPr lang="en-US" sz="1000" dirty="0" err="1">
                <a:solidFill>
                  <a:srgbClr val="252528">
                    <a:alpha val="74902"/>
                  </a:srgbClr>
                </a:solidFill>
                <a:latin typeface="NeuzeitGro (Tekst)"/>
                <a:ea typeface="Roboto"/>
                <a:cs typeface="Roboto"/>
                <a:sym typeface="Roboto"/>
              </a:rPr>
              <a:t>adipiscing</a:t>
            </a:r>
            <a:r>
              <a:rPr lang="en-US" sz="1000" dirty="0">
                <a:solidFill>
                  <a:srgbClr val="252528">
                    <a:alpha val="74902"/>
                  </a:srgbClr>
                </a:solidFill>
                <a:latin typeface="NeuzeitGro (Tekst)"/>
                <a:ea typeface="Roboto"/>
                <a:cs typeface="Roboto"/>
                <a:sym typeface="Roboto"/>
              </a:rPr>
              <a:t> </a:t>
            </a:r>
            <a:r>
              <a:rPr lang="en-US" sz="1000" dirty="0" err="1">
                <a:solidFill>
                  <a:srgbClr val="252528">
                    <a:alpha val="74902"/>
                  </a:srgbClr>
                </a:solidFill>
                <a:latin typeface="NeuzeitGro (Tekst)"/>
                <a:ea typeface="Roboto"/>
                <a:cs typeface="Roboto"/>
                <a:sym typeface="Roboto"/>
              </a:rPr>
              <a:t>elit</a:t>
            </a:r>
            <a:r>
              <a:rPr lang="en-US" sz="1000" dirty="0">
                <a:solidFill>
                  <a:srgbClr val="252528">
                    <a:alpha val="74902"/>
                  </a:srgbClr>
                </a:solidFill>
                <a:latin typeface="NeuzeitGro (Tekst)"/>
                <a:ea typeface="Roboto"/>
                <a:cs typeface="Roboto"/>
                <a:sym typeface="Roboto"/>
              </a:rPr>
              <a:t>, sed do</a:t>
            </a:r>
          </a:p>
        </p:txBody>
      </p:sp>
      <p:sp>
        <p:nvSpPr>
          <p:cNvPr id="132" name="Pladsholder til tekst 129">
            <a:extLst>
              <a:ext uri="{FF2B5EF4-FFF2-40B4-BE49-F238E27FC236}">
                <a16:creationId xmlns:a16="http://schemas.microsoft.com/office/drawing/2014/main" id="{A257EFDD-5EAB-8F47-79F4-4BFB9020CF2F}"/>
              </a:ext>
            </a:extLst>
          </p:cNvPr>
          <p:cNvSpPr>
            <a:spLocks noGrp="1"/>
          </p:cNvSpPr>
          <p:nvPr>
            <p:ph type="body" sz="quarter" idx="26" hasCustomPrompt="1"/>
          </p:nvPr>
        </p:nvSpPr>
        <p:spPr>
          <a:xfrm>
            <a:off x="1480110" y="2778742"/>
            <a:ext cx="2091765" cy="261938"/>
          </a:xfrm>
          <a:prstGeom prst="rect">
            <a:avLst/>
          </a:prstGeom>
        </p:spPr>
        <p:txBody>
          <a:bodyPr/>
          <a:lstStyle>
            <a:lvl1pPr marL="0" indent="0">
              <a:buNone/>
              <a:defRPr sz="1400">
                <a:latin typeface="NeuzeitGroExtBla" panose="00000A00000000000000" pitchFamily="50" charset="0"/>
              </a:defRPr>
            </a:lvl1pPr>
          </a:lstStyle>
          <a:p>
            <a:pPr lvl="0"/>
            <a:r>
              <a:rPr lang="da-DK" dirty="0"/>
              <a:t>TEKST HER</a:t>
            </a:r>
          </a:p>
        </p:txBody>
      </p:sp>
      <p:sp>
        <p:nvSpPr>
          <p:cNvPr id="133" name="Pladsholder til tekst 55">
            <a:extLst>
              <a:ext uri="{FF2B5EF4-FFF2-40B4-BE49-F238E27FC236}">
                <a16:creationId xmlns:a16="http://schemas.microsoft.com/office/drawing/2014/main" id="{16C5AF38-5F48-7C9A-DDA8-3E6DB7EB388F}"/>
              </a:ext>
            </a:extLst>
          </p:cNvPr>
          <p:cNvSpPr>
            <a:spLocks noGrp="1"/>
          </p:cNvSpPr>
          <p:nvPr>
            <p:ph type="body" sz="quarter" idx="27" hasCustomPrompt="1"/>
          </p:nvPr>
        </p:nvSpPr>
        <p:spPr>
          <a:xfrm>
            <a:off x="1476137" y="4316814"/>
            <a:ext cx="2091765" cy="414580"/>
          </a:xfrm>
          <a:prstGeom prst="rect">
            <a:avLst/>
          </a:prstGeom>
        </p:spPr>
        <p:txBody>
          <a:bodyPr/>
          <a:lstStyle>
            <a:lvl1pPr marL="0" marR="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sz="1000"/>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1000" dirty="0">
                <a:solidFill>
                  <a:srgbClr val="252528">
                    <a:alpha val="74902"/>
                  </a:srgbClr>
                </a:solidFill>
                <a:latin typeface="NeuzeitGro (Tekst)"/>
                <a:ea typeface="Roboto"/>
                <a:cs typeface="Roboto"/>
                <a:sym typeface="Roboto"/>
              </a:rPr>
              <a:t>Lorem ipsum dolor sit </a:t>
            </a:r>
            <a:r>
              <a:rPr lang="en-US" sz="1000" dirty="0" err="1">
                <a:solidFill>
                  <a:srgbClr val="252528">
                    <a:alpha val="74902"/>
                  </a:srgbClr>
                </a:solidFill>
                <a:latin typeface="NeuzeitGro (Tekst)"/>
                <a:ea typeface="Roboto"/>
                <a:cs typeface="Roboto"/>
                <a:sym typeface="Roboto"/>
              </a:rPr>
              <a:t>amet</a:t>
            </a:r>
            <a:r>
              <a:rPr lang="en-US" sz="1000" dirty="0">
                <a:solidFill>
                  <a:srgbClr val="252528">
                    <a:alpha val="74902"/>
                  </a:srgbClr>
                </a:solidFill>
                <a:latin typeface="NeuzeitGro (Tekst)"/>
                <a:ea typeface="Roboto"/>
                <a:cs typeface="Roboto"/>
                <a:sym typeface="Roboto"/>
              </a:rPr>
              <a:t>, </a:t>
            </a:r>
            <a:r>
              <a:rPr lang="en-US" sz="1000" dirty="0" err="1">
                <a:solidFill>
                  <a:srgbClr val="252528">
                    <a:alpha val="74902"/>
                  </a:srgbClr>
                </a:solidFill>
                <a:latin typeface="NeuzeitGro (Tekst)"/>
                <a:ea typeface="Roboto"/>
                <a:cs typeface="Roboto"/>
                <a:sym typeface="Roboto"/>
              </a:rPr>
              <a:t>consectetur</a:t>
            </a:r>
            <a:r>
              <a:rPr lang="en-US" sz="1000" dirty="0">
                <a:solidFill>
                  <a:srgbClr val="252528">
                    <a:alpha val="74902"/>
                  </a:srgbClr>
                </a:solidFill>
                <a:latin typeface="NeuzeitGro (Tekst)"/>
                <a:ea typeface="Roboto"/>
                <a:cs typeface="Roboto"/>
                <a:sym typeface="Roboto"/>
              </a:rPr>
              <a:t> </a:t>
            </a:r>
            <a:r>
              <a:rPr lang="en-US" sz="1000" dirty="0" err="1">
                <a:solidFill>
                  <a:srgbClr val="252528">
                    <a:alpha val="74902"/>
                  </a:srgbClr>
                </a:solidFill>
                <a:latin typeface="NeuzeitGro (Tekst)"/>
                <a:ea typeface="Roboto"/>
                <a:cs typeface="Roboto"/>
                <a:sym typeface="Roboto"/>
              </a:rPr>
              <a:t>adipiscing</a:t>
            </a:r>
            <a:r>
              <a:rPr lang="en-US" sz="1000" dirty="0">
                <a:solidFill>
                  <a:srgbClr val="252528">
                    <a:alpha val="74902"/>
                  </a:srgbClr>
                </a:solidFill>
                <a:latin typeface="NeuzeitGro (Tekst)"/>
                <a:ea typeface="Roboto"/>
                <a:cs typeface="Roboto"/>
                <a:sym typeface="Roboto"/>
              </a:rPr>
              <a:t> </a:t>
            </a:r>
            <a:r>
              <a:rPr lang="en-US" sz="1000" dirty="0" err="1">
                <a:solidFill>
                  <a:srgbClr val="252528">
                    <a:alpha val="74902"/>
                  </a:srgbClr>
                </a:solidFill>
                <a:latin typeface="NeuzeitGro (Tekst)"/>
                <a:ea typeface="Roboto"/>
                <a:cs typeface="Roboto"/>
                <a:sym typeface="Roboto"/>
              </a:rPr>
              <a:t>elit</a:t>
            </a:r>
            <a:r>
              <a:rPr lang="en-US" sz="1000" dirty="0">
                <a:solidFill>
                  <a:srgbClr val="252528">
                    <a:alpha val="74902"/>
                  </a:srgbClr>
                </a:solidFill>
                <a:latin typeface="NeuzeitGro (Tekst)"/>
                <a:ea typeface="Roboto"/>
                <a:cs typeface="Roboto"/>
                <a:sym typeface="Roboto"/>
              </a:rPr>
              <a:t>, sed do</a:t>
            </a:r>
          </a:p>
          <a:p>
            <a:pPr lvl="0"/>
            <a:endParaRPr lang="da-DK" dirty="0"/>
          </a:p>
        </p:txBody>
      </p:sp>
      <p:sp>
        <p:nvSpPr>
          <p:cNvPr id="134" name="Pladsholder til tekst 129">
            <a:extLst>
              <a:ext uri="{FF2B5EF4-FFF2-40B4-BE49-F238E27FC236}">
                <a16:creationId xmlns:a16="http://schemas.microsoft.com/office/drawing/2014/main" id="{F9E7A375-540E-58D7-9AF6-C5C021C27C7A}"/>
              </a:ext>
            </a:extLst>
          </p:cNvPr>
          <p:cNvSpPr>
            <a:spLocks noGrp="1"/>
          </p:cNvSpPr>
          <p:nvPr>
            <p:ph type="body" sz="quarter" idx="28" hasCustomPrompt="1"/>
          </p:nvPr>
        </p:nvSpPr>
        <p:spPr>
          <a:xfrm>
            <a:off x="1475691" y="3989282"/>
            <a:ext cx="2091765" cy="261938"/>
          </a:xfrm>
          <a:prstGeom prst="rect">
            <a:avLst/>
          </a:prstGeom>
        </p:spPr>
        <p:txBody>
          <a:bodyPr/>
          <a:lstStyle>
            <a:lvl1pPr marL="0" indent="0">
              <a:buNone/>
              <a:defRPr sz="1400">
                <a:latin typeface="NeuzeitGroExtBla" panose="00000A00000000000000" pitchFamily="50" charset="0"/>
              </a:defRPr>
            </a:lvl1pPr>
          </a:lstStyle>
          <a:p>
            <a:pPr lvl="0"/>
            <a:r>
              <a:rPr lang="da-DK" dirty="0"/>
              <a:t>TEKST HER</a:t>
            </a:r>
          </a:p>
        </p:txBody>
      </p:sp>
      <p:sp>
        <p:nvSpPr>
          <p:cNvPr id="136" name="Pladsholder til tekst 129">
            <a:extLst>
              <a:ext uri="{FF2B5EF4-FFF2-40B4-BE49-F238E27FC236}">
                <a16:creationId xmlns:a16="http://schemas.microsoft.com/office/drawing/2014/main" id="{20042AC1-371A-F338-9EFF-D5E197DD3F51}"/>
              </a:ext>
            </a:extLst>
          </p:cNvPr>
          <p:cNvSpPr>
            <a:spLocks noGrp="1"/>
          </p:cNvSpPr>
          <p:nvPr>
            <p:ph type="body" sz="quarter" idx="30" hasCustomPrompt="1"/>
          </p:nvPr>
        </p:nvSpPr>
        <p:spPr>
          <a:xfrm>
            <a:off x="6591652" y="1551059"/>
            <a:ext cx="2091765" cy="261938"/>
          </a:xfrm>
          <a:prstGeom prst="rect">
            <a:avLst/>
          </a:prstGeom>
        </p:spPr>
        <p:txBody>
          <a:bodyPr/>
          <a:lstStyle>
            <a:lvl1pPr marL="0" indent="0" algn="r">
              <a:buNone/>
              <a:defRPr sz="1400">
                <a:latin typeface="NeuzeitGroExtBla" panose="00000A00000000000000" pitchFamily="50" charset="0"/>
              </a:defRPr>
            </a:lvl1pPr>
          </a:lstStyle>
          <a:p>
            <a:pPr lvl="0"/>
            <a:r>
              <a:rPr lang="da-DK" dirty="0"/>
              <a:t>TEKST HER</a:t>
            </a:r>
          </a:p>
        </p:txBody>
      </p:sp>
      <p:sp>
        <p:nvSpPr>
          <p:cNvPr id="138" name="Pladsholder til tekst 129">
            <a:extLst>
              <a:ext uri="{FF2B5EF4-FFF2-40B4-BE49-F238E27FC236}">
                <a16:creationId xmlns:a16="http://schemas.microsoft.com/office/drawing/2014/main" id="{435A7AAA-A038-CEAC-F4A7-396F3DF135B8}"/>
              </a:ext>
            </a:extLst>
          </p:cNvPr>
          <p:cNvSpPr>
            <a:spLocks noGrp="1"/>
          </p:cNvSpPr>
          <p:nvPr>
            <p:ph type="body" sz="quarter" idx="32" hasCustomPrompt="1"/>
          </p:nvPr>
        </p:nvSpPr>
        <p:spPr>
          <a:xfrm>
            <a:off x="6591652" y="2778742"/>
            <a:ext cx="2091765" cy="261938"/>
          </a:xfrm>
          <a:prstGeom prst="rect">
            <a:avLst/>
          </a:prstGeom>
        </p:spPr>
        <p:txBody>
          <a:bodyPr/>
          <a:lstStyle>
            <a:lvl1pPr marL="0" indent="0" algn="r">
              <a:buNone/>
              <a:defRPr sz="1400">
                <a:latin typeface="NeuzeitGroExtBla" panose="00000A00000000000000" pitchFamily="50" charset="0"/>
              </a:defRPr>
            </a:lvl1pPr>
          </a:lstStyle>
          <a:p>
            <a:pPr lvl="0"/>
            <a:r>
              <a:rPr lang="da-DK" dirty="0"/>
              <a:t>TEKST HER</a:t>
            </a:r>
          </a:p>
        </p:txBody>
      </p:sp>
      <p:sp>
        <p:nvSpPr>
          <p:cNvPr id="140" name="Pladsholder til tekst 129">
            <a:extLst>
              <a:ext uri="{FF2B5EF4-FFF2-40B4-BE49-F238E27FC236}">
                <a16:creationId xmlns:a16="http://schemas.microsoft.com/office/drawing/2014/main" id="{CCB0BE77-5F0F-F067-30E3-1FBAEAA3A0AF}"/>
              </a:ext>
            </a:extLst>
          </p:cNvPr>
          <p:cNvSpPr>
            <a:spLocks noGrp="1"/>
          </p:cNvSpPr>
          <p:nvPr>
            <p:ph type="body" sz="quarter" idx="34" hasCustomPrompt="1"/>
          </p:nvPr>
        </p:nvSpPr>
        <p:spPr>
          <a:xfrm>
            <a:off x="6587233" y="3989282"/>
            <a:ext cx="2091765" cy="261938"/>
          </a:xfrm>
          <a:prstGeom prst="rect">
            <a:avLst/>
          </a:prstGeom>
        </p:spPr>
        <p:txBody>
          <a:bodyPr/>
          <a:lstStyle>
            <a:lvl1pPr marL="0" indent="0" algn="r">
              <a:buNone/>
              <a:defRPr sz="1400">
                <a:latin typeface="NeuzeitGroExtBla" panose="00000A00000000000000" pitchFamily="50" charset="0"/>
              </a:defRPr>
            </a:lvl1pPr>
          </a:lstStyle>
          <a:p>
            <a:pPr lvl="0"/>
            <a:r>
              <a:rPr lang="da-DK" dirty="0"/>
              <a:t>TEKST HER</a:t>
            </a:r>
          </a:p>
        </p:txBody>
      </p:sp>
      <p:sp>
        <p:nvSpPr>
          <p:cNvPr id="142" name="Pladsholder til tekst 141">
            <a:extLst>
              <a:ext uri="{FF2B5EF4-FFF2-40B4-BE49-F238E27FC236}">
                <a16:creationId xmlns:a16="http://schemas.microsoft.com/office/drawing/2014/main" id="{C3F5B0A7-E13F-FAD9-5FA6-C0B53E8369FA}"/>
              </a:ext>
            </a:extLst>
          </p:cNvPr>
          <p:cNvSpPr>
            <a:spLocks noGrp="1"/>
          </p:cNvSpPr>
          <p:nvPr>
            <p:ph type="body" sz="quarter" idx="35" hasCustomPrompt="1"/>
          </p:nvPr>
        </p:nvSpPr>
        <p:spPr>
          <a:xfrm>
            <a:off x="6586538" y="1878013"/>
            <a:ext cx="2092325" cy="412883"/>
          </a:xfrm>
          <a:prstGeom prst="rect">
            <a:avLst/>
          </a:prstGeom>
        </p:spPr>
        <p:txBody>
          <a:bodyPr/>
          <a:lstStyle>
            <a:lvl1pPr marL="0" indent="0" algn="r">
              <a:buNone/>
              <a:defRPr sz="1000">
                <a:solidFill>
                  <a:srgbClr val="707677"/>
                </a:solidFill>
              </a:defRPr>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a:t>
            </a:r>
            <a:r>
              <a:rPr lang="da-DK" dirty="0" err="1"/>
              <a:t>sed</a:t>
            </a:r>
            <a:r>
              <a:rPr lang="da-DK" dirty="0"/>
              <a:t> do</a:t>
            </a:r>
          </a:p>
        </p:txBody>
      </p:sp>
      <p:sp>
        <p:nvSpPr>
          <p:cNvPr id="143" name="Pladsholder til tekst 141">
            <a:extLst>
              <a:ext uri="{FF2B5EF4-FFF2-40B4-BE49-F238E27FC236}">
                <a16:creationId xmlns:a16="http://schemas.microsoft.com/office/drawing/2014/main" id="{0D5541B2-DAA6-C12A-9965-174B554D43C6}"/>
              </a:ext>
            </a:extLst>
          </p:cNvPr>
          <p:cNvSpPr>
            <a:spLocks noGrp="1"/>
          </p:cNvSpPr>
          <p:nvPr>
            <p:ph type="body" sz="quarter" idx="36" hasCustomPrompt="1"/>
          </p:nvPr>
        </p:nvSpPr>
        <p:spPr>
          <a:xfrm>
            <a:off x="6586538" y="3107971"/>
            <a:ext cx="2092325" cy="412883"/>
          </a:xfrm>
          <a:prstGeom prst="rect">
            <a:avLst/>
          </a:prstGeom>
        </p:spPr>
        <p:txBody>
          <a:bodyPr/>
          <a:lstStyle>
            <a:lvl1pPr marL="0" indent="0" algn="r">
              <a:buNone/>
              <a:defRPr sz="1000">
                <a:solidFill>
                  <a:srgbClr val="707677"/>
                </a:solidFill>
              </a:defRPr>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a:t>
            </a:r>
            <a:r>
              <a:rPr lang="da-DK" dirty="0" err="1"/>
              <a:t>sed</a:t>
            </a:r>
            <a:r>
              <a:rPr lang="da-DK" dirty="0"/>
              <a:t> do</a:t>
            </a:r>
          </a:p>
        </p:txBody>
      </p:sp>
      <p:sp>
        <p:nvSpPr>
          <p:cNvPr id="144" name="Pladsholder til tekst 141">
            <a:extLst>
              <a:ext uri="{FF2B5EF4-FFF2-40B4-BE49-F238E27FC236}">
                <a16:creationId xmlns:a16="http://schemas.microsoft.com/office/drawing/2014/main" id="{5C6E1EAA-1901-4106-3405-8952642DCFA6}"/>
              </a:ext>
            </a:extLst>
          </p:cNvPr>
          <p:cNvSpPr>
            <a:spLocks noGrp="1"/>
          </p:cNvSpPr>
          <p:nvPr>
            <p:ph type="body" sz="quarter" idx="37" hasCustomPrompt="1"/>
          </p:nvPr>
        </p:nvSpPr>
        <p:spPr>
          <a:xfrm>
            <a:off x="6586538" y="4316815"/>
            <a:ext cx="2092325" cy="414580"/>
          </a:xfrm>
          <a:prstGeom prst="rect">
            <a:avLst/>
          </a:prstGeom>
        </p:spPr>
        <p:txBody>
          <a:bodyPr/>
          <a:lstStyle>
            <a:lvl1pPr marL="0" indent="0" algn="r">
              <a:buNone/>
              <a:defRPr sz="1000">
                <a:solidFill>
                  <a:srgbClr val="707677"/>
                </a:solidFill>
              </a:defRPr>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a:t>
            </a:r>
            <a:r>
              <a:rPr lang="da-DK" dirty="0" err="1"/>
              <a:t>sed</a:t>
            </a:r>
            <a:r>
              <a:rPr lang="da-DK" dirty="0"/>
              <a:t> do</a:t>
            </a:r>
          </a:p>
        </p:txBody>
      </p:sp>
      <p:sp>
        <p:nvSpPr>
          <p:cNvPr id="146" name="Pladsholder til billede 145">
            <a:extLst>
              <a:ext uri="{FF2B5EF4-FFF2-40B4-BE49-F238E27FC236}">
                <a16:creationId xmlns:a16="http://schemas.microsoft.com/office/drawing/2014/main" id="{4F644756-218F-77A0-71D6-8CCE608A45E9}"/>
              </a:ext>
            </a:extLst>
          </p:cNvPr>
          <p:cNvSpPr>
            <a:spLocks noGrp="1"/>
          </p:cNvSpPr>
          <p:nvPr>
            <p:ph type="pic" sz="quarter" idx="38"/>
          </p:nvPr>
        </p:nvSpPr>
        <p:spPr>
          <a:xfrm>
            <a:off x="3906214" y="1485265"/>
            <a:ext cx="1053046" cy="785496"/>
          </a:xfrm>
          <a:prstGeom prst="rect">
            <a:avLst/>
          </a:prstGeom>
        </p:spPr>
        <p:txBody>
          <a:bodyPr/>
          <a:lstStyle/>
          <a:p>
            <a:r>
              <a:rPr lang="da-DK"/>
              <a:t>Klik på ikonet for at tilføje et billede</a:t>
            </a:r>
          </a:p>
        </p:txBody>
      </p:sp>
      <p:sp>
        <p:nvSpPr>
          <p:cNvPr id="147" name="Pladsholder til billede 145">
            <a:extLst>
              <a:ext uri="{FF2B5EF4-FFF2-40B4-BE49-F238E27FC236}">
                <a16:creationId xmlns:a16="http://schemas.microsoft.com/office/drawing/2014/main" id="{959EE865-3FCF-F9F1-9786-FBA9E2B4058E}"/>
              </a:ext>
            </a:extLst>
          </p:cNvPr>
          <p:cNvSpPr>
            <a:spLocks noGrp="1"/>
          </p:cNvSpPr>
          <p:nvPr>
            <p:ph type="pic" sz="quarter" idx="39"/>
          </p:nvPr>
        </p:nvSpPr>
        <p:spPr>
          <a:xfrm>
            <a:off x="3906214" y="2722659"/>
            <a:ext cx="1053046" cy="785496"/>
          </a:xfrm>
          <a:prstGeom prst="rect">
            <a:avLst/>
          </a:prstGeom>
        </p:spPr>
        <p:txBody>
          <a:bodyPr/>
          <a:lstStyle/>
          <a:p>
            <a:r>
              <a:rPr lang="da-DK"/>
              <a:t>Klik på ikonet for at tilføje et billede</a:t>
            </a:r>
          </a:p>
        </p:txBody>
      </p:sp>
      <p:sp>
        <p:nvSpPr>
          <p:cNvPr id="148" name="Pladsholder til billede 145">
            <a:extLst>
              <a:ext uri="{FF2B5EF4-FFF2-40B4-BE49-F238E27FC236}">
                <a16:creationId xmlns:a16="http://schemas.microsoft.com/office/drawing/2014/main" id="{8DFA11D7-5B6C-DB86-A9C6-775EAE9FDA9D}"/>
              </a:ext>
            </a:extLst>
          </p:cNvPr>
          <p:cNvSpPr>
            <a:spLocks noGrp="1"/>
          </p:cNvSpPr>
          <p:nvPr>
            <p:ph type="pic" sz="quarter" idx="40"/>
          </p:nvPr>
        </p:nvSpPr>
        <p:spPr>
          <a:xfrm>
            <a:off x="3906214" y="3989282"/>
            <a:ext cx="1053046" cy="785496"/>
          </a:xfrm>
          <a:prstGeom prst="rect">
            <a:avLst/>
          </a:prstGeom>
        </p:spPr>
        <p:txBody>
          <a:bodyPr/>
          <a:lstStyle/>
          <a:p>
            <a:r>
              <a:rPr lang="da-DK"/>
              <a:t>Klik på ikonet for at tilføje et billede</a:t>
            </a:r>
          </a:p>
        </p:txBody>
      </p:sp>
      <p:sp>
        <p:nvSpPr>
          <p:cNvPr id="149" name="Pladsholder til billede 145">
            <a:extLst>
              <a:ext uri="{FF2B5EF4-FFF2-40B4-BE49-F238E27FC236}">
                <a16:creationId xmlns:a16="http://schemas.microsoft.com/office/drawing/2014/main" id="{AE3744EE-6850-A284-7CB0-5A8D02FA2AA6}"/>
              </a:ext>
            </a:extLst>
          </p:cNvPr>
          <p:cNvSpPr>
            <a:spLocks noGrp="1"/>
          </p:cNvSpPr>
          <p:nvPr>
            <p:ph type="pic" sz="quarter" idx="41"/>
          </p:nvPr>
        </p:nvSpPr>
        <p:spPr>
          <a:xfrm>
            <a:off x="5224959" y="1484568"/>
            <a:ext cx="1053046" cy="785496"/>
          </a:xfrm>
          <a:prstGeom prst="rect">
            <a:avLst/>
          </a:prstGeom>
        </p:spPr>
        <p:txBody>
          <a:bodyPr/>
          <a:lstStyle/>
          <a:p>
            <a:r>
              <a:rPr lang="da-DK"/>
              <a:t>Klik på ikonet for at tilføje et billede</a:t>
            </a:r>
          </a:p>
        </p:txBody>
      </p:sp>
      <p:sp>
        <p:nvSpPr>
          <p:cNvPr id="150" name="Pladsholder til billede 145">
            <a:extLst>
              <a:ext uri="{FF2B5EF4-FFF2-40B4-BE49-F238E27FC236}">
                <a16:creationId xmlns:a16="http://schemas.microsoft.com/office/drawing/2014/main" id="{44C7C1CA-814E-49BF-563C-4E58CF6D60D2}"/>
              </a:ext>
            </a:extLst>
          </p:cNvPr>
          <p:cNvSpPr>
            <a:spLocks noGrp="1"/>
          </p:cNvSpPr>
          <p:nvPr>
            <p:ph type="pic" sz="quarter" idx="42"/>
          </p:nvPr>
        </p:nvSpPr>
        <p:spPr>
          <a:xfrm>
            <a:off x="5224959" y="2722659"/>
            <a:ext cx="1053046" cy="785496"/>
          </a:xfrm>
          <a:prstGeom prst="rect">
            <a:avLst/>
          </a:prstGeom>
        </p:spPr>
        <p:txBody>
          <a:bodyPr/>
          <a:lstStyle/>
          <a:p>
            <a:r>
              <a:rPr lang="da-DK"/>
              <a:t>Klik på ikonet for at tilføje et billede</a:t>
            </a:r>
          </a:p>
        </p:txBody>
      </p:sp>
      <p:sp>
        <p:nvSpPr>
          <p:cNvPr id="151" name="Pladsholder til billede 145">
            <a:extLst>
              <a:ext uri="{FF2B5EF4-FFF2-40B4-BE49-F238E27FC236}">
                <a16:creationId xmlns:a16="http://schemas.microsoft.com/office/drawing/2014/main" id="{A7B70071-6B0A-83FA-1D23-266515BFCCD1}"/>
              </a:ext>
            </a:extLst>
          </p:cNvPr>
          <p:cNvSpPr>
            <a:spLocks noGrp="1"/>
          </p:cNvSpPr>
          <p:nvPr>
            <p:ph type="pic" sz="quarter" idx="43"/>
          </p:nvPr>
        </p:nvSpPr>
        <p:spPr>
          <a:xfrm>
            <a:off x="5224959" y="3989282"/>
            <a:ext cx="1053046" cy="785496"/>
          </a:xfrm>
          <a:prstGeom prst="rect">
            <a:avLst/>
          </a:prstGeom>
        </p:spPr>
        <p:txBody>
          <a:bodyPr/>
          <a:lstStyle/>
          <a:p>
            <a:r>
              <a:rPr lang="da-DK"/>
              <a:t>Klik på ikonet for at tilføje et billede</a:t>
            </a:r>
          </a:p>
        </p:txBody>
      </p:sp>
      <p:sp>
        <p:nvSpPr>
          <p:cNvPr id="152" name="Pladsholder til tekst 90">
            <a:extLst>
              <a:ext uri="{FF2B5EF4-FFF2-40B4-BE49-F238E27FC236}">
                <a16:creationId xmlns:a16="http://schemas.microsoft.com/office/drawing/2014/main" id="{83B1908F-F6B3-5476-C567-41B833294DF2}"/>
              </a:ext>
            </a:extLst>
          </p:cNvPr>
          <p:cNvSpPr>
            <a:spLocks noGrp="1"/>
          </p:cNvSpPr>
          <p:nvPr>
            <p:ph type="body" sz="quarter" idx="33" hasCustomPrompt="1"/>
          </p:nvPr>
        </p:nvSpPr>
        <p:spPr>
          <a:xfrm>
            <a:off x="6822757" y="44161"/>
            <a:ext cx="2881313" cy="855808"/>
          </a:xfrm>
          <a:prstGeom prst="rect">
            <a:avLst/>
          </a:prstGeom>
          <a:solidFill>
            <a:schemeClr val="accent6"/>
          </a:solidFill>
        </p:spPr>
        <p:txBody>
          <a:bodyPr/>
          <a:lstStyle>
            <a:lvl1pPr marL="0" indent="0">
              <a:buNone/>
              <a:defRPr sz="1100">
                <a:solidFill>
                  <a:schemeClr val="bg1"/>
                </a:solidFill>
              </a:defRPr>
            </a:lvl1pPr>
          </a:lstStyle>
          <a:p>
            <a:pPr lvl="0"/>
            <a:r>
              <a:rPr lang="da-DK" dirty="0"/>
              <a:t>Dette slide kan bruges til at visualisere forskellige faser. Find ikoner til cirklerne der passer til fasen</a:t>
            </a:r>
          </a:p>
        </p:txBody>
      </p:sp>
    </p:spTree>
    <p:extLst>
      <p:ext uri="{BB962C8B-B14F-4D97-AF65-F5344CB8AC3E}">
        <p14:creationId xmlns:p14="http://schemas.microsoft.com/office/powerpoint/2010/main" val="1155656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ces rejse 5 faser">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378DF7FC-7CF1-FC86-AF24-2888730722A0}"/>
              </a:ext>
            </a:extLst>
          </p:cNvPr>
          <p:cNvSpPr/>
          <p:nvPr userDrawn="1"/>
        </p:nvSpPr>
        <p:spPr>
          <a:xfrm flipV="1">
            <a:off x="1237011" y="3035951"/>
            <a:ext cx="1323034" cy="661517"/>
          </a:xfrm>
          <a:custGeom>
            <a:avLst/>
            <a:gdLst/>
            <a:ahLst/>
            <a:cxnLst/>
            <a:rect l="l" t="t" r="r" b="b"/>
            <a:pathLst>
              <a:path w="2381462" h="1190731">
                <a:moveTo>
                  <a:pt x="0" y="1190731"/>
                </a:moveTo>
                <a:lnTo>
                  <a:pt x="2381461" y="1190731"/>
                </a:lnTo>
                <a:lnTo>
                  <a:pt x="2381461" y="0"/>
                </a:lnTo>
                <a:lnTo>
                  <a:pt x="0" y="0"/>
                </a:lnTo>
                <a:lnTo>
                  <a:pt x="0" y="1190731"/>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da-DK"/>
          </a:p>
        </p:txBody>
      </p:sp>
      <p:sp>
        <p:nvSpPr>
          <p:cNvPr id="4" name="Freeform 4">
            <a:extLst>
              <a:ext uri="{FF2B5EF4-FFF2-40B4-BE49-F238E27FC236}">
                <a16:creationId xmlns:a16="http://schemas.microsoft.com/office/drawing/2014/main" id="{2FD41D39-120B-A632-7579-AFD2951607AF}"/>
              </a:ext>
            </a:extLst>
          </p:cNvPr>
          <p:cNvSpPr/>
          <p:nvPr userDrawn="1"/>
        </p:nvSpPr>
        <p:spPr>
          <a:xfrm flipV="1">
            <a:off x="2665546" y="3067185"/>
            <a:ext cx="1611751" cy="768749"/>
          </a:xfrm>
          <a:custGeom>
            <a:avLst/>
            <a:gdLst/>
            <a:ahLst/>
            <a:cxnLst/>
            <a:rect l="l" t="t" r="r" b="b"/>
            <a:pathLst>
              <a:path w="2767497" h="1383748">
                <a:moveTo>
                  <a:pt x="0" y="1383748"/>
                </a:moveTo>
                <a:lnTo>
                  <a:pt x="2767496" y="1383748"/>
                </a:lnTo>
                <a:lnTo>
                  <a:pt x="2767496" y="0"/>
                </a:lnTo>
                <a:lnTo>
                  <a:pt x="0" y="0"/>
                </a:lnTo>
                <a:lnTo>
                  <a:pt x="0" y="1383748"/>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da-DK"/>
          </a:p>
        </p:txBody>
      </p:sp>
      <p:sp>
        <p:nvSpPr>
          <p:cNvPr id="5" name="Freeform 5">
            <a:extLst>
              <a:ext uri="{FF2B5EF4-FFF2-40B4-BE49-F238E27FC236}">
                <a16:creationId xmlns:a16="http://schemas.microsoft.com/office/drawing/2014/main" id="{1390BAFA-DCF2-A1A1-4562-1E5A0F2F5870}"/>
              </a:ext>
            </a:extLst>
          </p:cNvPr>
          <p:cNvSpPr/>
          <p:nvPr userDrawn="1"/>
        </p:nvSpPr>
        <p:spPr>
          <a:xfrm flipV="1">
            <a:off x="5830739" y="3067185"/>
            <a:ext cx="1684455" cy="768749"/>
          </a:xfrm>
          <a:custGeom>
            <a:avLst/>
            <a:gdLst/>
            <a:ahLst/>
            <a:cxnLst/>
            <a:rect l="l" t="t" r="r" b="b"/>
            <a:pathLst>
              <a:path w="2767497" h="1383748">
                <a:moveTo>
                  <a:pt x="0" y="1383748"/>
                </a:moveTo>
                <a:lnTo>
                  <a:pt x="2767497" y="1383748"/>
                </a:lnTo>
                <a:lnTo>
                  <a:pt x="2767497" y="0"/>
                </a:lnTo>
                <a:lnTo>
                  <a:pt x="0" y="0"/>
                </a:lnTo>
                <a:lnTo>
                  <a:pt x="0" y="1383748"/>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da-DK"/>
          </a:p>
        </p:txBody>
      </p:sp>
      <p:grpSp>
        <p:nvGrpSpPr>
          <p:cNvPr id="6" name="Group 6">
            <a:extLst>
              <a:ext uri="{FF2B5EF4-FFF2-40B4-BE49-F238E27FC236}">
                <a16:creationId xmlns:a16="http://schemas.microsoft.com/office/drawing/2014/main" id="{D87CAD1C-2B6A-7FF9-7FC0-70B29CDE3846}"/>
              </a:ext>
            </a:extLst>
          </p:cNvPr>
          <p:cNvGrpSpPr/>
          <p:nvPr userDrawn="1"/>
        </p:nvGrpSpPr>
        <p:grpSpPr>
          <a:xfrm>
            <a:off x="2506373" y="3011625"/>
            <a:ext cx="418988" cy="150585"/>
            <a:chOff x="0" y="0"/>
            <a:chExt cx="212545" cy="76389"/>
          </a:xfrm>
        </p:grpSpPr>
        <p:sp>
          <p:nvSpPr>
            <p:cNvPr id="7" name="Freeform 7">
              <a:extLst>
                <a:ext uri="{FF2B5EF4-FFF2-40B4-BE49-F238E27FC236}">
                  <a16:creationId xmlns:a16="http://schemas.microsoft.com/office/drawing/2014/main" id="{D7097CE8-3599-7793-EC14-4E70D34A5C64}"/>
                </a:ext>
              </a:extLst>
            </p:cNvPr>
            <p:cNvSpPr/>
            <p:nvPr/>
          </p:nvSpPr>
          <p:spPr>
            <a:xfrm>
              <a:off x="0" y="0"/>
              <a:ext cx="212545" cy="76389"/>
            </a:xfrm>
            <a:custGeom>
              <a:avLst/>
              <a:gdLst/>
              <a:ahLst/>
              <a:cxnLst/>
              <a:rect l="l" t="t" r="r" b="b"/>
              <a:pathLst>
                <a:path w="212545" h="76389">
                  <a:moveTo>
                    <a:pt x="0" y="0"/>
                  </a:moveTo>
                  <a:lnTo>
                    <a:pt x="212545" y="0"/>
                  </a:lnTo>
                  <a:lnTo>
                    <a:pt x="212545" y="76389"/>
                  </a:lnTo>
                  <a:lnTo>
                    <a:pt x="0" y="76389"/>
                  </a:lnTo>
                  <a:close/>
                </a:path>
              </a:pathLst>
            </a:custGeom>
            <a:solidFill>
              <a:srgbClr val="004848"/>
            </a:solidFill>
            <a:ln cap="sq">
              <a:noFill/>
              <a:prstDash val="solid"/>
              <a:miter/>
            </a:ln>
          </p:spPr>
          <p:txBody>
            <a:bodyPr/>
            <a:lstStyle/>
            <a:p>
              <a:endParaRPr lang="da-DK"/>
            </a:p>
          </p:txBody>
        </p:sp>
        <p:sp>
          <p:nvSpPr>
            <p:cNvPr id="8" name="TextBox 8">
              <a:extLst>
                <a:ext uri="{FF2B5EF4-FFF2-40B4-BE49-F238E27FC236}">
                  <a16:creationId xmlns:a16="http://schemas.microsoft.com/office/drawing/2014/main" id="{178419DF-B082-9A6A-75D7-4B75B5BC6BAA}"/>
                </a:ext>
              </a:extLst>
            </p:cNvPr>
            <p:cNvSpPr txBox="1"/>
            <p:nvPr/>
          </p:nvSpPr>
          <p:spPr>
            <a:xfrm>
              <a:off x="0" y="-47625"/>
              <a:ext cx="212545" cy="124014"/>
            </a:xfrm>
            <a:prstGeom prst="rect">
              <a:avLst/>
            </a:prstGeom>
          </p:spPr>
          <p:txBody>
            <a:bodyPr lIns="28222" tIns="28222" rIns="28222" bIns="28222" rtlCol="0" anchor="ctr"/>
            <a:lstStyle/>
            <a:p>
              <a:pPr algn="ctr">
                <a:lnSpc>
                  <a:spcPts val="1711"/>
                </a:lnSpc>
              </a:pPr>
              <a:endParaRPr sz="1000"/>
            </a:p>
          </p:txBody>
        </p:sp>
      </p:grpSp>
      <p:sp>
        <p:nvSpPr>
          <p:cNvPr id="9" name="Freeform 9">
            <a:extLst>
              <a:ext uri="{FF2B5EF4-FFF2-40B4-BE49-F238E27FC236}">
                <a16:creationId xmlns:a16="http://schemas.microsoft.com/office/drawing/2014/main" id="{96A2CDD7-C285-AFFC-2DD8-4A4E3751402A}"/>
              </a:ext>
            </a:extLst>
          </p:cNvPr>
          <p:cNvSpPr/>
          <p:nvPr userDrawn="1"/>
        </p:nvSpPr>
        <p:spPr>
          <a:xfrm>
            <a:off x="1055891" y="2169193"/>
            <a:ext cx="1680113" cy="798312"/>
          </a:xfrm>
          <a:custGeom>
            <a:avLst/>
            <a:gdLst/>
            <a:ahLst/>
            <a:cxnLst/>
            <a:rect l="l" t="t" r="r" b="b"/>
            <a:pathLst>
              <a:path w="2767497" h="1383748">
                <a:moveTo>
                  <a:pt x="0" y="0"/>
                </a:moveTo>
                <a:lnTo>
                  <a:pt x="2767497" y="0"/>
                </a:lnTo>
                <a:lnTo>
                  <a:pt x="2767497" y="1383748"/>
                </a:lnTo>
                <a:lnTo>
                  <a:pt x="0" y="13837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a-DK"/>
          </a:p>
        </p:txBody>
      </p:sp>
      <p:sp>
        <p:nvSpPr>
          <p:cNvPr id="10" name="Freeform 10">
            <a:extLst>
              <a:ext uri="{FF2B5EF4-FFF2-40B4-BE49-F238E27FC236}">
                <a16:creationId xmlns:a16="http://schemas.microsoft.com/office/drawing/2014/main" id="{BB1075B0-1AE4-C8AF-40F8-0DE2F2472174}"/>
              </a:ext>
            </a:extLst>
          </p:cNvPr>
          <p:cNvSpPr/>
          <p:nvPr userDrawn="1"/>
        </p:nvSpPr>
        <p:spPr>
          <a:xfrm>
            <a:off x="4249494" y="2173319"/>
            <a:ext cx="1633074" cy="768749"/>
          </a:xfrm>
          <a:custGeom>
            <a:avLst/>
            <a:gdLst/>
            <a:ahLst/>
            <a:cxnLst/>
            <a:rect l="l" t="t" r="r" b="b"/>
            <a:pathLst>
              <a:path w="2767497" h="1383748">
                <a:moveTo>
                  <a:pt x="0" y="0"/>
                </a:moveTo>
                <a:lnTo>
                  <a:pt x="2767497" y="0"/>
                </a:lnTo>
                <a:lnTo>
                  <a:pt x="2767497" y="1383748"/>
                </a:lnTo>
                <a:lnTo>
                  <a:pt x="0" y="138374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da-DK"/>
          </a:p>
        </p:txBody>
      </p:sp>
      <p:grpSp>
        <p:nvGrpSpPr>
          <p:cNvPr id="11" name="Group 11">
            <a:extLst>
              <a:ext uri="{FF2B5EF4-FFF2-40B4-BE49-F238E27FC236}">
                <a16:creationId xmlns:a16="http://schemas.microsoft.com/office/drawing/2014/main" id="{94821A52-4D97-DBD9-127A-3A09C1E9B5E5}"/>
              </a:ext>
            </a:extLst>
          </p:cNvPr>
          <p:cNvGrpSpPr/>
          <p:nvPr userDrawn="1"/>
        </p:nvGrpSpPr>
        <p:grpSpPr>
          <a:xfrm>
            <a:off x="-209109" y="3011625"/>
            <a:ext cx="1547411" cy="150585"/>
            <a:chOff x="0" y="0"/>
            <a:chExt cx="784971" cy="76389"/>
          </a:xfrm>
        </p:grpSpPr>
        <p:sp>
          <p:nvSpPr>
            <p:cNvPr id="12" name="Freeform 12">
              <a:extLst>
                <a:ext uri="{FF2B5EF4-FFF2-40B4-BE49-F238E27FC236}">
                  <a16:creationId xmlns:a16="http://schemas.microsoft.com/office/drawing/2014/main" id="{0202D7D9-4A98-B1C2-5436-97CE364352B0}"/>
                </a:ext>
              </a:extLst>
            </p:cNvPr>
            <p:cNvSpPr/>
            <p:nvPr/>
          </p:nvSpPr>
          <p:spPr>
            <a:xfrm>
              <a:off x="0" y="0"/>
              <a:ext cx="784971" cy="76389"/>
            </a:xfrm>
            <a:custGeom>
              <a:avLst/>
              <a:gdLst/>
              <a:ahLst/>
              <a:cxnLst/>
              <a:rect l="l" t="t" r="r" b="b"/>
              <a:pathLst>
                <a:path w="784971" h="76389">
                  <a:moveTo>
                    <a:pt x="38194" y="0"/>
                  </a:moveTo>
                  <a:lnTo>
                    <a:pt x="746776" y="0"/>
                  </a:lnTo>
                  <a:cubicBezTo>
                    <a:pt x="767871" y="0"/>
                    <a:pt x="784971" y="17100"/>
                    <a:pt x="784971" y="38194"/>
                  </a:cubicBezTo>
                  <a:lnTo>
                    <a:pt x="784971" y="38194"/>
                  </a:lnTo>
                  <a:cubicBezTo>
                    <a:pt x="784971" y="48324"/>
                    <a:pt x="780947" y="58039"/>
                    <a:pt x="773784" y="65202"/>
                  </a:cubicBezTo>
                  <a:cubicBezTo>
                    <a:pt x="766621" y="72365"/>
                    <a:pt x="756906" y="76389"/>
                    <a:pt x="746776" y="76389"/>
                  </a:cubicBezTo>
                  <a:lnTo>
                    <a:pt x="38194" y="76389"/>
                  </a:lnTo>
                  <a:cubicBezTo>
                    <a:pt x="28065" y="76389"/>
                    <a:pt x="18350" y="72365"/>
                    <a:pt x="11187" y="65202"/>
                  </a:cubicBezTo>
                  <a:cubicBezTo>
                    <a:pt x="4024" y="58039"/>
                    <a:pt x="0" y="48324"/>
                    <a:pt x="0" y="38194"/>
                  </a:cubicBezTo>
                  <a:lnTo>
                    <a:pt x="0" y="38194"/>
                  </a:lnTo>
                  <a:cubicBezTo>
                    <a:pt x="0" y="28065"/>
                    <a:pt x="4024" y="18350"/>
                    <a:pt x="11187" y="11187"/>
                  </a:cubicBezTo>
                  <a:cubicBezTo>
                    <a:pt x="18350" y="4024"/>
                    <a:pt x="28065" y="0"/>
                    <a:pt x="38194" y="0"/>
                  </a:cubicBezTo>
                  <a:close/>
                </a:path>
              </a:pathLst>
            </a:custGeom>
            <a:solidFill>
              <a:srgbClr val="004848"/>
            </a:solidFill>
            <a:ln cap="rnd">
              <a:noFill/>
              <a:prstDash val="solid"/>
              <a:round/>
            </a:ln>
          </p:spPr>
          <p:txBody>
            <a:bodyPr/>
            <a:lstStyle/>
            <a:p>
              <a:endParaRPr lang="da-DK"/>
            </a:p>
          </p:txBody>
        </p:sp>
        <p:sp>
          <p:nvSpPr>
            <p:cNvPr id="13" name="TextBox 13">
              <a:extLst>
                <a:ext uri="{FF2B5EF4-FFF2-40B4-BE49-F238E27FC236}">
                  <a16:creationId xmlns:a16="http://schemas.microsoft.com/office/drawing/2014/main" id="{9528F72A-2B83-B292-643C-0B2CDC331719}"/>
                </a:ext>
              </a:extLst>
            </p:cNvPr>
            <p:cNvSpPr txBox="1"/>
            <p:nvPr/>
          </p:nvSpPr>
          <p:spPr>
            <a:xfrm>
              <a:off x="0" y="-47625"/>
              <a:ext cx="784971" cy="124014"/>
            </a:xfrm>
            <a:prstGeom prst="rect">
              <a:avLst/>
            </a:prstGeom>
          </p:spPr>
          <p:txBody>
            <a:bodyPr lIns="28222" tIns="28222" rIns="28222" bIns="28222" rtlCol="0" anchor="ctr"/>
            <a:lstStyle/>
            <a:p>
              <a:pPr algn="ctr">
                <a:lnSpc>
                  <a:spcPts val="1711"/>
                </a:lnSpc>
              </a:pPr>
              <a:endParaRPr sz="1000"/>
            </a:p>
          </p:txBody>
        </p:sp>
      </p:grpSp>
      <p:sp>
        <p:nvSpPr>
          <p:cNvPr id="14" name="Freeform 14">
            <a:extLst>
              <a:ext uri="{FF2B5EF4-FFF2-40B4-BE49-F238E27FC236}">
                <a16:creationId xmlns:a16="http://schemas.microsoft.com/office/drawing/2014/main" id="{42459E5C-87AA-F68D-CCE9-FB40B54F13AC}"/>
              </a:ext>
            </a:extLst>
          </p:cNvPr>
          <p:cNvSpPr/>
          <p:nvPr userDrawn="1"/>
        </p:nvSpPr>
        <p:spPr>
          <a:xfrm flipV="1">
            <a:off x="2832605" y="3035951"/>
            <a:ext cx="1323034" cy="661517"/>
          </a:xfrm>
          <a:custGeom>
            <a:avLst/>
            <a:gdLst/>
            <a:ahLst/>
            <a:cxnLst/>
            <a:rect l="l" t="t" r="r" b="b"/>
            <a:pathLst>
              <a:path w="2381462" h="1190731">
                <a:moveTo>
                  <a:pt x="0" y="1190731"/>
                </a:moveTo>
                <a:lnTo>
                  <a:pt x="2381461" y="1190731"/>
                </a:lnTo>
                <a:lnTo>
                  <a:pt x="2381461" y="0"/>
                </a:lnTo>
                <a:lnTo>
                  <a:pt x="0" y="0"/>
                </a:lnTo>
                <a:lnTo>
                  <a:pt x="0" y="1190731"/>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sp>
        <p:nvSpPr>
          <p:cNvPr id="15" name="Freeform 15">
            <a:extLst>
              <a:ext uri="{FF2B5EF4-FFF2-40B4-BE49-F238E27FC236}">
                <a16:creationId xmlns:a16="http://schemas.microsoft.com/office/drawing/2014/main" id="{18B0DD21-B95F-1251-6764-0399BFB4CCC1}"/>
              </a:ext>
            </a:extLst>
          </p:cNvPr>
          <p:cNvSpPr/>
          <p:nvPr userDrawn="1"/>
        </p:nvSpPr>
        <p:spPr>
          <a:xfrm>
            <a:off x="1237011" y="2305988"/>
            <a:ext cx="1323034" cy="661517"/>
          </a:xfrm>
          <a:custGeom>
            <a:avLst/>
            <a:gdLst/>
            <a:ahLst/>
            <a:cxnLst/>
            <a:rect l="l" t="t" r="r" b="b"/>
            <a:pathLst>
              <a:path w="2381462" h="1190731">
                <a:moveTo>
                  <a:pt x="0" y="0"/>
                </a:moveTo>
                <a:lnTo>
                  <a:pt x="2381461" y="0"/>
                </a:lnTo>
                <a:lnTo>
                  <a:pt x="2381461" y="1190730"/>
                </a:lnTo>
                <a:lnTo>
                  <a:pt x="0" y="1190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16" name="Freeform 16">
            <a:extLst>
              <a:ext uri="{FF2B5EF4-FFF2-40B4-BE49-F238E27FC236}">
                <a16:creationId xmlns:a16="http://schemas.microsoft.com/office/drawing/2014/main" id="{867B81D9-B1D5-217C-74DA-6CEBD1BEB4F4}"/>
              </a:ext>
            </a:extLst>
          </p:cNvPr>
          <p:cNvSpPr/>
          <p:nvPr userDrawn="1"/>
        </p:nvSpPr>
        <p:spPr>
          <a:xfrm>
            <a:off x="2832605" y="2305988"/>
            <a:ext cx="1323034" cy="661517"/>
          </a:xfrm>
          <a:custGeom>
            <a:avLst/>
            <a:gdLst/>
            <a:ahLst/>
            <a:cxnLst/>
            <a:rect l="l" t="t" r="r" b="b"/>
            <a:pathLst>
              <a:path w="2381462" h="1190731">
                <a:moveTo>
                  <a:pt x="0" y="0"/>
                </a:moveTo>
                <a:lnTo>
                  <a:pt x="2381461" y="0"/>
                </a:lnTo>
                <a:lnTo>
                  <a:pt x="2381461" y="1190730"/>
                </a:lnTo>
                <a:lnTo>
                  <a:pt x="0" y="1190730"/>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da-DK"/>
          </a:p>
        </p:txBody>
      </p:sp>
      <p:sp>
        <p:nvSpPr>
          <p:cNvPr id="17" name="Freeform 17">
            <a:extLst>
              <a:ext uri="{FF2B5EF4-FFF2-40B4-BE49-F238E27FC236}">
                <a16:creationId xmlns:a16="http://schemas.microsoft.com/office/drawing/2014/main" id="{B1029C5E-09C2-E3C3-6373-C02BE83B3245}"/>
              </a:ext>
            </a:extLst>
          </p:cNvPr>
          <p:cNvSpPr/>
          <p:nvPr userDrawn="1"/>
        </p:nvSpPr>
        <p:spPr>
          <a:xfrm>
            <a:off x="4502612" y="3044685"/>
            <a:ext cx="1186878" cy="638636"/>
          </a:xfrm>
          <a:custGeom>
            <a:avLst/>
            <a:gdLst/>
            <a:ahLst/>
            <a:cxnLst/>
            <a:rect l="l" t="t" r="r" b="b"/>
            <a:pathLst>
              <a:path w="2136381" h="1149545">
                <a:moveTo>
                  <a:pt x="0" y="0"/>
                </a:moveTo>
                <a:lnTo>
                  <a:pt x="2136381" y="0"/>
                </a:lnTo>
                <a:lnTo>
                  <a:pt x="2136381" y="1149544"/>
                </a:lnTo>
                <a:lnTo>
                  <a:pt x="0" y="1149544"/>
                </a:lnTo>
                <a:lnTo>
                  <a:pt x="0" y="0"/>
                </a:lnTo>
                <a:close/>
              </a:path>
            </a:pathLst>
          </a:custGeom>
          <a:blipFill>
            <a:blip r:embed="rId14">
              <a:extLst>
                <a:ext uri="{96DAC541-7B7A-43D3-8B79-37D633B846F1}">
                  <asvg:svgBlip xmlns:asvg="http://schemas.microsoft.com/office/drawing/2016/SVG/main" r:embed="rId15"/>
                </a:ext>
              </a:extLst>
            </a:blip>
            <a:stretch>
              <a:fillRect t="-85845"/>
            </a:stretch>
          </a:blipFill>
        </p:spPr>
        <p:txBody>
          <a:bodyPr/>
          <a:lstStyle/>
          <a:p>
            <a:endParaRPr lang="da-DK"/>
          </a:p>
        </p:txBody>
      </p:sp>
      <p:sp>
        <p:nvSpPr>
          <p:cNvPr id="19" name="Freeform 19">
            <a:extLst>
              <a:ext uri="{FF2B5EF4-FFF2-40B4-BE49-F238E27FC236}">
                <a16:creationId xmlns:a16="http://schemas.microsoft.com/office/drawing/2014/main" id="{B697F181-5456-013E-76EC-1F0B4F359D7B}"/>
              </a:ext>
            </a:extLst>
          </p:cNvPr>
          <p:cNvSpPr/>
          <p:nvPr/>
        </p:nvSpPr>
        <p:spPr>
          <a:xfrm>
            <a:off x="1207466" y="2305367"/>
            <a:ext cx="1386696" cy="1386696"/>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848"/>
          </a:solidFill>
        </p:spPr>
        <p:txBody>
          <a:bodyPr/>
          <a:lstStyle/>
          <a:p>
            <a:endParaRPr lang="da-DK" dirty="0"/>
          </a:p>
        </p:txBody>
      </p:sp>
      <p:sp>
        <p:nvSpPr>
          <p:cNvPr id="20" name="TextBox 20">
            <a:extLst>
              <a:ext uri="{FF2B5EF4-FFF2-40B4-BE49-F238E27FC236}">
                <a16:creationId xmlns:a16="http://schemas.microsoft.com/office/drawing/2014/main" id="{ACE3392C-C8DB-C450-E39F-7BD05CAA3262}"/>
              </a:ext>
            </a:extLst>
          </p:cNvPr>
          <p:cNvSpPr txBox="1"/>
          <p:nvPr/>
        </p:nvSpPr>
        <p:spPr>
          <a:xfrm>
            <a:off x="1620661" y="1254426"/>
            <a:ext cx="1126691" cy="1207942"/>
          </a:xfrm>
          <a:prstGeom prst="rect">
            <a:avLst/>
          </a:prstGeom>
        </p:spPr>
        <p:txBody>
          <a:bodyPr lIns="28222" tIns="28222" rIns="28222" bIns="28222" rtlCol="0" anchor="ctr"/>
          <a:lstStyle/>
          <a:p>
            <a:pPr algn="ctr">
              <a:lnSpc>
                <a:spcPts val="1711"/>
              </a:lnSpc>
            </a:pPr>
            <a:endParaRPr sz="1000"/>
          </a:p>
        </p:txBody>
      </p:sp>
      <p:grpSp>
        <p:nvGrpSpPr>
          <p:cNvPr id="21" name="Group 21">
            <a:extLst>
              <a:ext uri="{FF2B5EF4-FFF2-40B4-BE49-F238E27FC236}">
                <a16:creationId xmlns:a16="http://schemas.microsoft.com/office/drawing/2014/main" id="{FA2491C1-1F42-6C73-5181-D3746F4EA78E}"/>
              </a:ext>
            </a:extLst>
          </p:cNvPr>
          <p:cNvGrpSpPr/>
          <p:nvPr userDrawn="1"/>
        </p:nvGrpSpPr>
        <p:grpSpPr>
          <a:xfrm>
            <a:off x="3009506" y="2475020"/>
            <a:ext cx="976541" cy="976541"/>
            <a:chOff x="0" y="0"/>
            <a:chExt cx="812800" cy="812800"/>
          </a:xfrm>
        </p:grpSpPr>
        <p:sp>
          <p:nvSpPr>
            <p:cNvPr id="22" name="Freeform 22">
              <a:extLst>
                <a:ext uri="{FF2B5EF4-FFF2-40B4-BE49-F238E27FC236}">
                  <a16:creationId xmlns:a16="http://schemas.microsoft.com/office/drawing/2014/main" id="{7830E7FC-91DF-6227-D52B-3A806F73875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da-DK"/>
            </a:p>
          </p:txBody>
        </p:sp>
        <p:sp>
          <p:nvSpPr>
            <p:cNvPr id="23" name="TextBox 23">
              <a:extLst>
                <a:ext uri="{FF2B5EF4-FFF2-40B4-BE49-F238E27FC236}">
                  <a16:creationId xmlns:a16="http://schemas.microsoft.com/office/drawing/2014/main" id="{EC01F808-1281-9CEC-0924-B5F240D1D6B4}"/>
                </a:ext>
              </a:extLst>
            </p:cNvPr>
            <p:cNvSpPr txBox="1"/>
            <p:nvPr/>
          </p:nvSpPr>
          <p:spPr>
            <a:xfrm>
              <a:off x="76200" y="28575"/>
              <a:ext cx="660400" cy="708025"/>
            </a:xfrm>
            <a:prstGeom prst="rect">
              <a:avLst/>
            </a:prstGeom>
          </p:spPr>
          <p:txBody>
            <a:bodyPr lIns="28222" tIns="28222" rIns="28222" bIns="28222" rtlCol="0" anchor="ctr"/>
            <a:lstStyle/>
            <a:p>
              <a:pPr algn="ctr">
                <a:lnSpc>
                  <a:spcPts val="1711"/>
                </a:lnSpc>
              </a:pPr>
              <a:endParaRPr sz="1000"/>
            </a:p>
          </p:txBody>
        </p:sp>
      </p:grpSp>
      <p:grpSp>
        <p:nvGrpSpPr>
          <p:cNvPr id="24" name="Group 24">
            <a:extLst>
              <a:ext uri="{FF2B5EF4-FFF2-40B4-BE49-F238E27FC236}">
                <a16:creationId xmlns:a16="http://schemas.microsoft.com/office/drawing/2014/main" id="{4C03BFED-DAD9-2920-9350-0139C6CE6B3A}"/>
              </a:ext>
            </a:extLst>
          </p:cNvPr>
          <p:cNvGrpSpPr/>
          <p:nvPr userDrawn="1"/>
        </p:nvGrpSpPr>
        <p:grpSpPr>
          <a:xfrm>
            <a:off x="4081038" y="2942068"/>
            <a:ext cx="419248" cy="244468"/>
            <a:chOff x="-132" y="-47625"/>
            <a:chExt cx="212677" cy="124014"/>
          </a:xfrm>
        </p:grpSpPr>
        <p:sp>
          <p:nvSpPr>
            <p:cNvPr id="25" name="Freeform 25">
              <a:extLst>
                <a:ext uri="{FF2B5EF4-FFF2-40B4-BE49-F238E27FC236}">
                  <a16:creationId xmlns:a16="http://schemas.microsoft.com/office/drawing/2014/main" id="{6CCE4D20-6743-CC14-85FD-F2E564605607}"/>
                </a:ext>
              </a:extLst>
            </p:cNvPr>
            <p:cNvSpPr/>
            <p:nvPr/>
          </p:nvSpPr>
          <p:spPr>
            <a:xfrm>
              <a:off x="-132" y="-18531"/>
              <a:ext cx="212545" cy="76389"/>
            </a:xfrm>
            <a:custGeom>
              <a:avLst/>
              <a:gdLst/>
              <a:ahLst/>
              <a:cxnLst/>
              <a:rect l="l" t="t" r="r" b="b"/>
              <a:pathLst>
                <a:path w="212545" h="76389">
                  <a:moveTo>
                    <a:pt x="0" y="0"/>
                  </a:moveTo>
                  <a:lnTo>
                    <a:pt x="212545" y="0"/>
                  </a:lnTo>
                  <a:lnTo>
                    <a:pt x="212545" y="76389"/>
                  </a:lnTo>
                  <a:lnTo>
                    <a:pt x="0" y="76389"/>
                  </a:lnTo>
                  <a:close/>
                </a:path>
              </a:pathLst>
            </a:custGeom>
            <a:solidFill>
              <a:srgbClr val="009090"/>
            </a:solidFill>
            <a:ln cap="sq">
              <a:noFill/>
              <a:prstDash val="solid"/>
              <a:miter/>
            </a:ln>
          </p:spPr>
          <p:txBody>
            <a:bodyPr/>
            <a:lstStyle/>
            <a:p>
              <a:endParaRPr lang="da-DK"/>
            </a:p>
          </p:txBody>
        </p:sp>
        <p:sp>
          <p:nvSpPr>
            <p:cNvPr id="26" name="TextBox 26">
              <a:extLst>
                <a:ext uri="{FF2B5EF4-FFF2-40B4-BE49-F238E27FC236}">
                  <a16:creationId xmlns:a16="http://schemas.microsoft.com/office/drawing/2014/main" id="{D4201238-E096-AF35-1B86-A5ECCDCD7503}"/>
                </a:ext>
              </a:extLst>
            </p:cNvPr>
            <p:cNvSpPr txBox="1"/>
            <p:nvPr/>
          </p:nvSpPr>
          <p:spPr>
            <a:xfrm>
              <a:off x="0" y="-47625"/>
              <a:ext cx="212545" cy="124014"/>
            </a:xfrm>
            <a:prstGeom prst="rect">
              <a:avLst/>
            </a:prstGeom>
          </p:spPr>
          <p:txBody>
            <a:bodyPr lIns="28222" tIns="28222" rIns="28222" bIns="28222" rtlCol="0" anchor="ctr"/>
            <a:lstStyle/>
            <a:p>
              <a:pPr algn="ctr">
                <a:lnSpc>
                  <a:spcPts val="1711"/>
                </a:lnSpc>
              </a:pPr>
              <a:endParaRPr sz="1000"/>
            </a:p>
          </p:txBody>
        </p:sp>
      </p:grpSp>
      <p:sp>
        <p:nvSpPr>
          <p:cNvPr id="27" name="Freeform 27">
            <a:extLst>
              <a:ext uri="{FF2B5EF4-FFF2-40B4-BE49-F238E27FC236}">
                <a16:creationId xmlns:a16="http://schemas.microsoft.com/office/drawing/2014/main" id="{927890E8-FA96-A484-BD9F-6948F88E6266}"/>
              </a:ext>
            </a:extLst>
          </p:cNvPr>
          <p:cNvSpPr/>
          <p:nvPr userDrawn="1"/>
        </p:nvSpPr>
        <p:spPr>
          <a:xfrm flipV="1">
            <a:off x="4427629" y="3035951"/>
            <a:ext cx="1323034" cy="661517"/>
          </a:xfrm>
          <a:custGeom>
            <a:avLst/>
            <a:gdLst/>
            <a:ahLst/>
            <a:cxnLst/>
            <a:rect l="l" t="t" r="r" b="b"/>
            <a:pathLst>
              <a:path w="2381462" h="1190731">
                <a:moveTo>
                  <a:pt x="0" y="1190731"/>
                </a:moveTo>
                <a:lnTo>
                  <a:pt x="2381461" y="1190731"/>
                </a:lnTo>
                <a:lnTo>
                  <a:pt x="2381461" y="0"/>
                </a:lnTo>
                <a:lnTo>
                  <a:pt x="0" y="0"/>
                </a:lnTo>
                <a:lnTo>
                  <a:pt x="0" y="1190731"/>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da-DK"/>
          </a:p>
        </p:txBody>
      </p:sp>
      <p:sp>
        <p:nvSpPr>
          <p:cNvPr id="28" name="Freeform 28">
            <a:extLst>
              <a:ext uri="{FF2B5EF4-FFF2-40B4-BE49-F238E27FC236}">
                <a16:creationId xmlns:a16="http://schemas.microsoft.com/office/drawing/2014/main" id="{C6B926B8-00F8-688C-D225-3DC77458E061}"/>
              </a:ext>
            </a:extLst>
          </p:cNvPr>
          <p:cNvSpPr/>
          <p:nvPr userDrawn="1"/>
        </p:nvSpPr>
        <p:spPr>
          <a:xfrm>
            <a:off x="4427629" y="2305988"/>
            <a:ext cx="1323034" cy="661517"/>
          </a:xfrm>
          <a:custGeom>
            <a:avLst/>
            <a:gdLst/>
            <a:ahLst/>
            <a:cxnLst/>
            <a:rect l="l" t="t" r="r" b="b"/>
            <a:pathLst>
              <a:path w="2381462" h="1190731">
                <a:moveTo>
                  <a:pt x="0" y="0"/>
                </a:moveTo>
                <a:lnTo>
                  <a:pt x="2381461" y="0"/>
                </a:lnTo>
                <a:lnTo>
                  <a:pt x="2381461" y="1190730"/>
                </a:lnTo>
                <a:lnTo>
                  <a:pt x="0" y="11907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a-DK"/>
          </a:p>
        </p:txBody>
      </p:sp>
      <p:grpSp>
        <p:nvGrpSpPr>
          <p:cNvPr id="29" name="Group 29">
            <a:extLst>
              <a:ext uri="{FF2B5EF4-FFF2-40B4-BE49-F238E27FC236}">
                <a16:creationId xmlns:a16="http://schemas.microsoft.com/office/drawing/2014/main" id="{6D30BB13-B045-7CF1-C2B9-57D6147FCF41}"/>
              </a:ext>
            </a:extLst>
          </p:cNvPr>
          <p:cNvGrpSpPr/>
          <p:nvPr userDrawn="1"/>
        </p:nvGrpSpPr>
        <p:grpSpPr>
          <a:xfrm>
            <a:off x="4600876" y="2515351"/>
            <a:ext cx="976541" cy="976541"/>
            <a:chOff x="0" y="0"/>
            <a:chExt cx="812800" cy="812800"/>
          </a:xfrm>
        </p:grpSpPr>
        <p:sp>
          <p:nvSpPr>
            <p:cNvPr id="30" name="Freeform 30">
              <a:extLst>
                <a:ext uri="{FF2B5EF4-FFF2-40B4-BE49-F238E27FC236}">
                  <a16:creationId xmlns:a16="http://schemas.microsoft.com/office/drawing/2014/main" id="{2380F55C-13BC-18B7-0502-6A0C0651F3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da-DK"/>
            </a:p>
          </p:txBody>
        </p:sp>
        <p:sp>
          <p:nvSpPr>
            <p:cNvPr id="31" name="TextBox 31">
              <a:extLst>
                <a:ext uri="{FF2B5EF4-FFF2-40B4-BE49-F238E27FC236}">
                  <a16:creationId xmlns:a16="http://schemas.microsoft.com/office/drawing/2014/main" id="{B9A9D6E6-3A45-D818-61F2-7A4554EAFED1}"/>
                </a:ext>
              </a:extLst>
            </p:cNvPr>
            <p:cNvSpPr txBox="1"/>
            <p:nvPr/>
          </p:nvSpPr>
          <p:spPr>
            <a:xfrm>
              <a:off x="76200" y="28575"/>
              <a:ext cx="660400" cy="708025"/>
            </a:xfrm>
            <a:prstGeom prst="rect">
              <a:avLst/>
            </a:prstGeom>
          </p:spPr>
          <p:txBody>
            <a:bodyPr lIns="28222" tIns="28222" rIns="28222" bIns="28222" rtlCol="0" anchor="ctr"/>
            <a:lstStyle/>
            <a:p>
              <a:pPr algn="ctr">
                <a:lnSpc>
                  <a:spcPts val="1711"/>
                </a:lnSpc>
              </a:pPr>
              <a:endParaRPr sz="1000"/>
            </a:p>
          </p:txBody>
        </p:sp>
      </p:grpSp>
      <p:grpSp>
        <p:nvGrpSpPr>
          <p:cNvPr id="32" name="Group 32">
            <a:extLst>
              <a:ext uri="{FF2B5EF4-FFF2-40B4-BE49-F238E27FC236}">
                <a16:creationId xmlns:a16="http://schemas.microsoft.com/office/drawing/2014/main" id="{2D0194B0-85C4-B66E-77B4-539658A76650}"/>
              </a:ext>
            </a:extLst>
          </p:cNvPr>
          <p:cNvGrpSpPr/>
          <p:nvPr userDrawn="1"/>
        </p:nvGrpSpPr>
        <p:grpSpPr>
          <a:xfrm>
            <a:off x="5666429" y="3002841"/>
            <a:ext cx="418988" cy="150585"/>
            <a:chOff x="0" y="0"/>
            <a:chExt cx="212545" cy="76389"/>
          </a:xfrm>
        </p:grpSpPr>
        <p:sp>
          <p:nvSpPr>
            <p:cNvPr id="33" name="Freeform 33">
              <a:extLst>
                <a:ext uri="{FF2B5EF4-FFF2-40B4-BE49-F238E27FC236}">
                  <a16:creationId xmlns:a16="http://schemas.microsoft.com/office/drawing/2014/main" id="{71F33280-F51D-21E4-0D5B-F9349F3D6023}"/>
                </a:ext>
              </a:extLst>
            </p:cNvPr>
            <p:cNvSpPr/>
            <p:nvPr/>
          </p:nvSpPr>
          <p:spPr>
            <a:xfrm>
              <a:off x="0" y="0"/>
              <a:ext cx="212545" cy="76389"/>
            </a:xfrm>
            <a:custGeom>
              <a:avLst/>
              <a:gdLst/>
              <a:ahLst/>
              <a:cxnLst/>
              <a:rect l="l" t="t" r="r" b="b"/>
              <a:pathLst>
                <a:path w="212545" h="76389">
                  <a:moveTo>
                    <a:pt x="0" y="0"/>
                  </a:moveTo>
                  <a:lnTo>
                    <a:pt x="212545" y="0"/>
                  </a:lnTo>
                  <a:lnTo>
                    <a:pt x="212545" y="76389"/>
                  </a:lnTo>
                  <a:lnTo>
                    <a:pt x="0" y="76389"/>
                  </a:lnTo>
                  <a:close/>
                </a:path>
              </a:pathLst>
            </a:custGeom>
            <a:solidFill>
              <a:srgbClr val="4D8585"/>
            </a:solidFill>
          </p:spPr>
          <p:txBody>
            <a:bodyPr/>
            <a:lstStyle/>
            <a:p>
              <a:endParaRPr lang="da-DK"/>
            </a:p>
          </p:txBody>
        </p:sp>
        <p:sp>
          <p:nvSpPr>
            <p:cNvPr id="34" name="TextBox 34">
              <a:extLst>
                <a:ext uri="{FF2B5EF4-FFF2-40B4-BE49-F238E27FC236}">
                  <a16:creationId xmlns:a16="http://schemas.microsoft.com/office/drawing/2014/main" id="{5A6AF650-D3A4-7E6A-7487-56A24C553231}"/>
                </a:ext>
              </a:extLst>
            </p:cNvPr>
            <p:cNvSpPr txBox="1"/>
            <p:nvPr/>
          </p:nvSpPr>
          <p:spPr>
            <a:xfrm>
              <a:off x="0" y="-47625"/>
              <a:ext cx="212545" cy="124014"/>
            </a:xfrm>
            <a:prstGeom prst="rect">
              <a:avLst/>
            </a:prstGeom>
          </p:spPr>
          <p:txBody>
            <a:bodyPr lIns="28222" tIns="28222" rIns="28222" bIns="28222" rtlCol="0" anchor="ctr"/>
            <a:lstStyle/>
            <a:p>
              <a:pPr algn="ctr">
                <a:lnSpc>
                  <a:spcPts val="1711"/>
                </a:lnSpc>
              </a:pPr>
              <a:endParaRPr sz="1000"/>
            </a:p>
          </p:txBody>
        </p:sp>
      </p:grpSp>
      <p:sp>
        <p:nvSpPr>
          <p:cNvPr id="35" name="Freeform 35">
            <a:extLst>
              <a:ext uri="{FF2B5EF4-FFF2-40B4-BE49-F238E27FC236}">
                <a16:creationId xmlns:a16="http://schemas.microsoft.com/office/drawing/2014/main" id="{1ACB3A5A-B141-1F8D-18D3-FA79F470C4D4}"/>
              </a:ext>
            </a:extLst>
          </p:cNvPr>
          <p:cNvSpPr/>
          <p:nvPr userDrawn="1"/>
        </p:nvSpPr>
        <p:spPr>
          <a:xfrm flipV="1">
            <a:off x="6022654" y="3035951"/>
            <a:ext cx="1323034" cy="661517"/>
          </a:xfrm>
          <a:custGeom>
            <a:avLst/>
            <a:gdLst/>
            <a:ahLst/>
            <a:cxnLst/>
            <a:rect l="l" t="t" r="r" b="b"/>
            <a:pathLst>
              <a:path w="2381462" h="1190731">
                <a:moveTo>
                  <a:pt x="0" y="1190731"/>
                </a:moveTo>
                <a:lnTo>
                  <a:pt x="2381462" y="1190731"/>
                </a:lnTo>
                <a:lnTo>
                  <a:pt x="2381462" y="0"/>
                </a:lnTo>
                <a:lnTo>
                  <a:pt x="0" y="0"/>
                </a:lnTo>
                <a:lnTo>
                  <a:pt x="0" y="1190731"/>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da-DK"/>
          </a:p>
        </p:txBody>
      </p:sp>
      <p:sp>
        <p:nvSpPr>
          <p:cNvPr id="36" name="Freeform 36">
            <a:extLst>
              <a:ext uri="{FF2B5EF4-FFF2-40B4-BE49-F238E27FC236}">
                <a16:creationId xmlns:a16="http://schemas.microsoft.com/office/drawing/2014/main" id="{5C38C298-4944-6DB0-B0F8-FED481AC05DD}"/>
              </a:ext>
            </a:extLst>
          </p:cNvPr>
          <p:cNvSpPr/>
          <p:nvPr userDrawn="1"/>
        </p:nvSpPr>
        <p:spPr>
          <a:xfrm>
            <a:off x="6022654" y="2305988"/>
            <a:ext cx="1323034" cy="661517"/>
          </a:xfrm>
          <a:custGeom>
            <a:avLst/>
            <a:gdLst/>
            <a:ahLst/>
            <a:cxnLst/>
            <a:rect l="l" t="t" r="r" b="b"/>
            <a:pathLst>
              <a:path w="2381462" h="1190731">
                <a:moveTo>
                  <a:pt x="0" y="0"/>
                </a:moveTo>
                <a:lnTo>
                  <a:pt x="2381462" y="0"/>
                </a:lnTo>
                <a:lnTo>
                  <a:pt x="2381462" y="1190730"/>
                </a:lnTo>
                <a:lnTo>
                  <a:pt x="0" y="1190730"/>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da-DK"/>
          </a:p>
        </p:txBody>
      </p:sp>
      <p:grpSp>
        <p:nvGrpSpPr>
          <p:cNvPr id="37" name="Group 37">
            <a:extLst>
              <a:ext uri="{FF2B5EF4-FFF2-40B4-BE49-F238E27FC236}">
                <a16:creationId xmlns:a16="http://schemas.microsoft.com/office/drawing/2014/main" id="{C61DAA2E-2369-6DC2-F2CC-795B8FD73860}"/>
              </a:ext>
            </a:extLst>
          </p:cNvPr>
          <p:cNvGrpSpPr/>
          <p:nvPr userDrawn="1"/>
        </p:nvGrpSpPr>
        <p:grpSpPr>
          <a:xfrm>
            <a:off x="6195900" y="2515351"/>
            <a:ext cx="976541" cy="976541"/>
            <a:chOff x="0" y="0"/>
            <a:chExt cx="812800" cy="812800"/>
          </a:xfrm>
        </p:grpSpPr>
        <p:sp>
          <p:nvSpPr>
            <p:cNvPr id="38" name="Freeform 38">
              <a:extLst>
                <a:ext uri="{FF2B5EF4-FFF2-40B4-BE49-F238E27FC236}">
                  <a16:creationId xmlns:a16="http://schemas.microsoft.com/office/drawing/2014/main" id="{F8F95F28-5BE0-6D74-0DD7-8F0E4BD0570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da-DK"/>
            </a:p>
          </p:txBody>
        </p:sp>
        <p:sp>
          <p:nvSpPr>
            <p:cNvPr id="39" name="TextBox 39">
              <a:extLst>
                <a:ext uri="{FF2B5EF4-FFF2-40B4-BE49-F238E27FC236}">
                  <a16:creationId xmlns:a16="http://schemas.microsoft.com/office/drawing/2014/main" id="{FA74BE91-4916-F844-D2CA-D0B859272B45}"/>
                </a:ext>
              </a:extLst>
            </p:cNvPr>
            <p:cNvSpPr txBox="1"/>
            <p:nvPr/>
          </p:nvSpPr>
          <p:spPr>
            <a:xfrm>
              <a:off x="76200" y="28575"/>
              <a:ext cx="660400" cy="708025"/>
            </a:xfrm>
            <a:prstGeom prst="rect">
              <a:avLst/>
            </a:prstGeom>
          </p:spPr>
          <p:txBody>
            <a:bodyPr lIns="28222" tIns="28222" rIns="28222" bIns="28222" rtlCol="0" anchor="ctr"/>
            <a:lstStyle/>
            <a:p>
              <a:pPr algn="ctr">
                <a:lnSpc>
                  <a:spcPts val="1711"/>
                </a:lnSpc>
              </a:pPr>
              <a:endParaRPr sz="1000"/>
            </a:p>
          </p:txBody>
        </p:sp>
      </p:grpSp>
      <p:grpSp>
        <p:nvGrpSpPr>
          <p:cNvPr id="40" name="Group 40">
            <a:extLst>
              <a:ext uri="{FF2B5EF4-FFF2-40B4-BE49-F238E27FC236}">
                <a16:creationId xmlns:a16="http://schemas.microsoft.com/office/drawing/2014/main" id="{703454BA-1A0E-B60D-1969-77CB5B186399}"/>
              </a:ext>
            </a:extLst>
          </p:cNvPr>
          <p:cNvGrpSpPr/>
          <p:nvPr userDrawn="1"/>
        </p:nvGrpSpPr>
        <p:grpSpPr>
          <a:xfrm>
            <a:off x="7251389" y="3011625"/>
            <a:ext cx="418988" cy="150585"/>
            <a:chOff x="0" y="0"/>
            <a:chExt cx="212545" cy="76389"/>
          </a:xfrm>
        </p:grpSpPr>
        <p:sp>
          <p:nvSpPr>
            <p:cNvPr id="41" name="Freeform 41">
              <a:extLst>
                <a:ext uri="{FF2B5EF4-FFF2-40B4-BE49-F238E27FC236}">
                  <a16:creationId xmlns:a16="http://schemas.microsoft.com/office/drawing/2014/main" id="{C36B978A-DA19-454E-3233-DCD6E8C007CE}"/>
                </a:ext>
              </a:extLst>
            </p:cNvPr>
            <p:cNvSpPr/>
            <p:nvPr/>
          </p:nvSpPr>
          <p:spPr>
            <a:xfrm>
              <a:off x="0" y="0"/>
              <a:ext cx="212545" cy="76389"/>
            </a:xfrm>
            <a:custGeom>
              <a:avLst/>
              <a:gdLst/>
              <a:ahLst/>
              <a:cxnLst/>
              <a:rect l="l" t="t" r="r" b="b"/>
              <a:pathLst>
                <a:path w="212545" h="76389">
                  <a:moveTo>
                    <a:pt x="0" y="0"/>
                  </a:moveTo>
                  <a:lnTo>
                    <a:pt x="212545" y="0"/>
                  </a:lnTo>
                  <a:lnTo>
                    <a:pt x="212545" y="76389"/>
                  </a:lnTo>
                  <a:lnTo>
                    <a:pt x="0" y="76389"/>
                  </a:lnTo>
                  <a:close/>
                </a:path>
              </a:pathLst>
            </a:custGeom>
            <a:solidFill>
              <a:srgbClr val="99B9B9"/>
            </a:solidFill>
          </p:spPr>
          <p:txBody>
            <a:bodyPr/>
            <a:lstStyle/>
            <a:p>
              <a:endParaRPr lang="da-DK"/>
            </a:p>
          </p:txBody>
        </p:sp>
        <p:sp>
          <p:nvSpPr>
            <p:cNvPr id="42" name="TextBox 42">
              <a:extLst>
                <a:ext uri="{FF2B5EF4-FFF2-40B4-BE49-F238E27FC236}">
                  <a16:creationId xmlns:a16="http://schemas.microsoft.com/office/drawing/2014/main" id="{0C3E0C56-6D60-60B8-514B-1C5060C10DEF}"/>
                </a:ext>
              </a:extLst>
            </p:cNvPr>
            <p:cNvSpPr txBox="1"/>
            <p:nvPr/>
          </p:nvSpPr>
          <p:spPr>
            <a:xfrm>
              <a:off x="0" y="-47625"/>
              <a:ext cx="212545" cy="124014"/>
            </a:xfrm>
            <a:prstGeom prst="rect">
              <a:avLst/>
            </a:prstGeom>
          </p:spPr>
          <p:txBody>
            <a:bodyPr lIns="28222" tIns="28222" rIns="28222" bIns="28222" rtlCol="0" anchor="ctr"/>
            <a:lstStyle/>
            <a:p>
              <a:pPr algn="ctr">
                <a:lnSpc>
                  <a:spcPts val="1711"/>
                </a:lnSpc>
              </a:pPr>
              <a:endParaRPr sz="1000"/>
            </a:p>
          </p:txBody>
        </p:sp>
      </p:grpSp>
      <p:sp>
        <p:nvSpPr>
          <p:cNvPr id="43" name="Freeform 43">
            <a:extLst>
              <a:ext uri="{FF2B5EF4-FFF2-40B4-BE49-F238E27FC236}">
                <a16:creationId xmlns:a16="http://schemas.microsoft.com/office/drawing/2014/main" id="{233E023F-548A-727E-71B7-B83E80E62258}"/>
              </a:ext>
            </a:extLst>
          </p:cNvPr>
          <p:cNvSpPr/>
          <p:nvPr userDrawn="1"/>
        </p:nvSpPr>
        <p:spPr>
          <a:xfrm flipV="1">
            <a:off x="7617678" y="3035951"/>
            <a:ext cx="1323034" cy="661517"/>
          </a:xfrm>
          <a:custGeom>
            <a:avLst/>
            <a:gdLst/>
            <a:ahLst/>
            <a:cxnLst/>
            <a:rect l="l" t="t" r="r" b="b"/>
            <a:pathLst>
              <a:path w="2381462" h="1190731">
                <a:moveTo>
                  <a:pt x="0" y="1190731"/>
                </a:moveTo>
                <a:lnTo>
                  <a:pt x="2381462" y="1190731"/>
                </a:lnTo>
                <a:lnTo>
                  <a:pt x="2381462" y="0"/>
                </a:lnTo>
                <a:lnTo>
                  <a:pt x="0" y="0"/>
                </a:lnTo>
                <a:lnTo>
                  <a:pt x="0" y="1190731"/>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da-DK"/>
          </a:p>
        </p:txBody>
      </p:sp>
      <p:sp>
        <p:nvSpPr>
          <p:cNvPr id="44" name="Freeform 44">
            <a:extLst>
              <a:ext uri="{FF2B5EF4-FFF2-40B4-BE49-F238E27FC236}">
                <a16:creationId xmlns:a16="http://schemas.microsoft.com/office/drawing/2014/main" id="{ACCFF277-6813-42DD-B013-EE0EB9FA893E}"/>
              </a:ext>
            </a:extLst>
          </p:cNvPr>
          <p:cNvSpPr/>
          <p:nvPr userDrawn="1"/>
        </p:nvSpPr>
        <p:spPr>
          <a:xfrm>
            <a:off x="7617678" y="2305988"/>
            <a:ext cx="1323034" cy="661517"/>
          </a:xfrm>
          <a:custGeom>
            <a:avLst/>
            <a:gdLst/>
            <a:ahLst/>
            <a:cxnLst/>
            <a:rect l="l" t="t" r="r" b="b"/>
            <a:pathLst>
              <a:path w="2381462" h="1190731">
                <a:moveTo>
                  <a:pt x="0" y="0"/>
                </a:moveTo>
                <a:lnTo>
                  <a:pt x="2381462" y="0"/>
                </a:lnTo>
                <a:lnTo>
                  <a:pt x="2381462" y="1190730"/>
                </a:lnTo>
                <a:lnTo>
                  <a:pt x="0" y="11907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da-DK"/>
          </a:p>
        </p:txBody>
      </p:sp>
      <p:grpSp>
        <p:nvGrpSpPr>
          <p:cNvPr id="45" name="Group 45">
            <a:extLst>
              <a:ext uri="{FF2B5EF4-FFF2-40B4-BE49-F238E27FC236}">
                <a16:creationId xmlns:a16="http://schemas.microsoft.com/office/drawing/2014/main" id="{2AF92994-7992-4913-9D4E-A06640E352A2}"/>
              </a:ext>
            </a:extLst>
          </p:cNvPr>
          <p:cNvGrpSpPr/>
          <p:nvPr userDrawn="1"/>
        </p:nvGrpSpPr>
        <p:grpSpPr>
          <a:xfrm>
            <a:off x="7790925" y="2515351"/>
            <a:ext cx="976541" cy="976541"/>
            <a:chOff x="0" y="0"/>
            <a:chExt cx="812800" cy="812800"/>
          </a:xfrm>
        </p:grpSpPr>
        <p:sp>
          <p:nvSpPr>
            <p:cNvPr id="46" name="Freeform 46">
              <a:extLst>
                <a:ext uri="{FF2B5EF4-FFF2-40B4-BE49-F238E27FC236}">
                  <a16:creationId xmlns:a16="http://schemas.microsoft.com/office/drawing/2014/main" id="{1A3B22AC-CEA6-1337-0D62-EFCD58B210E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da-DK"/>
            </a:p>
          </p:txBody>
        </p:sp>
        <p:sp>
          <p:nvSpPr>
            <p:cNvPr id="47" name="TextBox 47">
              <a:extLst>
                <a:ext uri="{FF2B5EF4-FFF2-40B4-BE49-F238E27FC236}">
                  <a16:creationId xmlns:a16="http://schemas.microsoft.com/office/drawing/2014/main" id="{9BC0FB4F-0ECE-BFF7-D231-B66B23B893BE}"/>
                </a:ext>
              </a:extLst>
            </p:cNvPr>
            <p:cNvSpPr txBox="1"/>
            <p:nvPr/>
          </p:nvSpPr>
          <p:spPr>
            <a:xfrm>
              <a:off x="76200" y="28575"/>
              <a:ext cx="660400" cy="708025"/>
            </a:xfrm>
            <a:prstGeom prst="rect">
              <a:avLst/>
            </a:prstGeom>
          </p:spPr>
          <p:txBody>
            <a:bodyPr lIns="28222" tIns="28222" rIns="28222" bIns="28222" rtlCol="0" anchor="ctr"/>
            <a:lstStyle/>
            <a:p>
              <a:pPr algn="ctr">
                <a:lnSpc>
                  <a:spcPts val="1711"/>
                </a:lnSpc>
              </a:pPr>
              <a:endParaRPr sz="1000"/>
            </a:p>
          </p:txBody>
        </p:sp>
      </p:grpSp>
      <p:grpSp>
        <p:nvGrpSpPr>
          <p:cNvPr id="48" name="Group 48">
            <a:extLst>
              <a:ext uri="{FF2B5EF4-FFF2-40B4-BE49-F238E27FC236}">
                <a16:creationId xmlns:a16="http://schemas.microsoft.com/office/drawing/2014/main" id="{E5A5482F-C02F-6614-8E3A-0BDF15555C42}"/>
              </a:ext>
            </a:extLst>
          </p:cNvPr>
          <p:cNvGrpSpPr/>
          <p:nvPr userDrawn="1"/>
        </p:nvGrpSpPr>
        <p:grpSpPr>
          <a:xfrm>
            <a:off x="8869062" y="3017132"/>
            <a:ext cx="1585793" cy="150585"/>
            <a:chOff x="0" y="0"/>
            <a:chExt cx="804441" cy="76389"/>
          </a:xfrm>
        </p:grpSpPr>
        <p:sp>
          <p:nvSpPr>
            <p:cNvPr id="49" name="Freeform 49">
              <a:extLst>
                <a:ext uri="{FF2B5EF4-FFF2-40B4-BE49-F238E27FC236}">
                  <a16:creationId xmlns:a16="http://schemas.microsoft.com/office/drawing/2014/main" id="{89B3CAEB-6627-FF97-BE98-D3FA39915808}"/>
                </a:ext>
              </a:extLst>
            </p:cNvPr>
            <p:cNvSpPr/>
            <p:nvPr/>
          </p:nvSpPr>
          <p:spPr>
            <a:xfrm>
              <a:off x="0" y="0"/>
              <a:ext cx="804441" cy="76389"/>
            </a:xfrm>
            <a:custGeom>
              <a:avLst/>
              <a:gdLst/>
              <a:ahLst/>
              <a:cxnLst/>
              <a:rect l="l" t="t" r="r" b="b"/>
              <a:pathLst>
                <a:path w="804441" h="76389">
                  <a:moveTo>
                    <a:pt x="38194" y="0"/>
                  </a:moveTo>
                  <a:lnTo>
                    <a:pt x="766247" y="0"/>
                  </a:lnTo>
                  <a:cubicBezTo>
                    <a:pt x="787341" y="0"/>
                    <a:pt x="804441" y="17100"/>
                    <a:pt x="804441" y="38194"/>
                  </a:cubicBezTo>
                  <a:lnTo>
                    <a:pt x="804441" y="38194"/>
                  </a:lnTo>
                  <a:cubicBezTo>
                    <a:pt x="804441" y="48324"/>
                    <a:pt x="800417" y="58039"/>
                    <a:pt x="793254" y="65202"/>
                  </a:cubicBezTo>
                  <a:cubicBezTo>
                    <a:pt x="786091" y="72365"/>
                    <a:pt x="776377" y="76389"/>
                    <a:pt x="766247" y="76389"/>
                  </a:cubicBezTo>
                  <a:lnTo>
                    <a:pt x="38194" y="76389"/>
                  </a:lnTo>
                  <a:cubicBezTo>
                    <a:pt x="28065" y="76389"/>
                    <a:pt x="18350" y="72365"/>
                    <a:pt x="11187" y="65202"/>
                  </a:cubicBezTo>
                  <a:cubicBezTo>
                    <a:pt x="4024" y="58039"/>
                    <a:pt x="0" y="48324"/>
                    <a:pt x="0" y="38194"/>
                  </a:cubicBezTo>
                  <a:lnTo>
                    <a:pt x="0" y="38194"/>
                  </a:lnTo>
                  <a:cubicBezTo>
                    <a:pt x="0" y="28065"/>
                    <a:pt x="4024" y="18350"/>
                    <a:pt x="11187" y="11187"/>
                  </a:cubicBezTo>
                  <a:cubicBezTo>
                    <a:pt x="18350" y="4024"/>
                    <a:pt x="28065" y="0"/>
                    <a:pt x="38194" y="0"/>
                  </a:cubicBezTo>
                  <a:close/>
                </a:path>
              </a:pathLst>
            </a:custGeom>
            <a:solidFill>
              <a:srgbClr val="CECECE"/>
            </a:solidFill>
          </p:spPr>
          <p:txBody>
            <a:bodyPr/>
            <a:lstStyle/>
            <a:p>
              <a:endParaRPr lang="da-DK"/>
            </a:p>
          </p:txBody>
        </p:sp>
        <p:sp>
          <p:nvSpPr>
            <p:cNvPr id="50" name="TextBox 50">
              <a:extLst>
                <a:ext uri="{FF2B5EF4-FFF2-40B4-BE49-F238E27FC236}">
                  <a16:creationId xmlns:a16="http://schemas.microsoft.com/office/drawing/2014/main" id="{6114FB3D-31D4-B20E-1FF2-424C7CEC69E1}"/>
                </a:ext>
              </a:extLst>
            </p:cNvPr>
            <p:cNvSpPr txBox="1"/>
            <p:nvPr/>
          </p:nvSpPr>
          <p:spPr>
            <a:xfrm>
              <a:off x="0" y="-47625"/>
              <a:ext cx="804441" cy="124014"/>
            </a:xfrm>
            <a:prstGeom prst="rect">
              <a:avLst/>
            </a:prstGeom>
          </p:spPr>
          <p:txBody>
            <a:bodyPr lIns="28222" tIns="28222" rIns="28222" bIns="28222" rtlCol="0" anchor="ctr"/>
            <a:lstStyle/>
            <a:p>
              <a:pPr algn="ctr">
                <a:lnSpc>
                  <a:spcPts val="1711"/>
                </a:lnSpc>
              </a:pPr>
              <a:endParaRPr sz="1000"/>
            </a:p>
          </p:txBody>
        </p:sp>
      </p:grpSp>
      <p:sp>
        <p:nvSpPr>
          <p:cNvPr id="51" name="Freeform 51">
            <a:extLst>
              <a:ext uri="{FF2B5EF4-FFF2-40B4-BE49-F238E27FC236}">
                <a16:creationId xmlns:a16="http://schemas.microsoft.com/office/drawing/2014/main" id="{B01FF8AE-639A-3279-E756-580EC89DAF6C}"/>
              </a:ext>
            </a:extLst>
          </p:cNvPr>
          <p:cNvSpPr/>
          <p:nvPr userDrawn="1"/>
        </p:nvSpPr>
        <p:spPr>
          <a:xfrm>
            <a:off x="7415110" y="2173319"/>
            <a:ext cx="1688999" cy="768749"/>
          </a:xfrm>
          <a:custGeom>
            <a:avLst/>
            <a:gdLst/>
            <a:ahLst/>
            <a:cxnLst/>
            <a:rect l="l" t="t" r="r" b="b"/>
            <a:pathLst>
              <a:path w="2767497" h="1383748">
                <a:moveTo>
                  <a:pt x="0" y="0"/>
                </a:moveTo>
                <a:lnTo>
                  <a:pt x="2767497" y="0"/>
                </a:lnTo>
                <a:lnTo>
                  <a:pt x="2767497" y="1383748"/>
                </a:lnTo>
                <a:lnTo>
                  <a:pt x="0" y="1383748"/>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endParaRPr lang="da-DK"/>
          </a:p>
        </p:txBody>
      </p:sp>
      <p:grpSp>
        <p:nvGrpSpPr>
          <p:cNvPr id="52" name="Group 52">
            <a:extLst>
              <a:ext uri="{FF2B5EF4-FFF2-40B4-BE49-F238E27FC236}">
                <a16:creationId xmlns:a16="http://schemas.microsoft.com/office/drawing/2014/main" id="{725F1B51-F17D-C7E9-3218-8D1F34DBA853}"/>
              </a:ext>
            </a:extLst>
          </p:cNvPr>
          <p:cNvGrpSpPr/>
          <p:nvPr userDrawn="1"/>
        </p:nvGrpSpPr>
        <p:grpSpPr>
          <a:xfrm>
            <a:off x="823860" y="1076525"/>
            <a:ext cx="78540" cy="435818"/>
            <a:chOff x="0" y="0"/>
            <a:chExt cx="43872" cy="243446"/>
          </a:xfrm>
        </p:grpSpPr>
        <p:sp>
          <p:nvSpPr>
            <p:cNvPr id="53" name="Freeform 53">
              <a:extLst>
                <a:ext uri="{FF2B5EF4-FFF2-40B4-BE49-F238E27FC236}">
                  <a16:creationId xmlns:a16="http://schemas.microsoft.com/office/drawing/2014/main" id="{99F562FF-8B71-3965-DAF1-32591F6DA60A}"/>
                </a:ext>
              </a:extLst>
            </p:cNvPr>
            <p:cNvSpPr/>
            <p:nvPr/>
          </p:nvSpPr>
          <p:spPr>
            <a:xfrm>
              <a:off x="0" y="0"/>
              <a:ext cx="43872" cy="243446"/>
            </a:xfrm>
            <a:custGeom>
              <a:avLst/>
              <a:gdLst/>
              <a:ahLst/>
              <a:cxnLst/>
              <a:rect l="l" t="t" r="r" b="b"/>
              <a:pathLst>
                <a:path w="43872" h="243446">
                  <a:moveTo>
                    <a:pt x="0" y="0"/>
                  </a:moveTo>
                  <a:lnTo>
                    <a:pt x="43872" y="0"/>
                  </a:lnTo>
                  <a:lnTo>
                    <a:pt x="43872" y="243446"/>
                  </a:lnTo>
                  <a:lnTo>
                    <a:pt x="0" y="243446"/>
                  </a:lnTo>
                  <a:close/>
                </a:path>
              </a:pathLst>
            </a:custGeom>
            <a:solidFill>
              <a:srgbClr val="004848"/>
            </a:solidFill>
          </p:spPr>
          <p:txBody>
            <a:bodyPr/>
            <a:lstStyle/>
            <a:p>
              <a:endParaRPr lang="da-DK"/>
            </a:p>
          </p:txBody>
        </p:sp>
        <p:sp>
          <p:nvSpPr>
            <p:cNvPr id="54" name="TextBox 54">
              <a:extLst>
                <a:ext uri="{FF2B5EF4-FFF2-40B4-BE49-F238E27FC236}">
                  <a16:creationId xmlns:a16="http://schemas.microsoft.com/office/drawing/2014/main" id="{895FE6C2-1D22-869C-A2D2-C8026E677EE0}"/>
                </a:ext>
              </a:extLst>
            </p:cNvPr>
            <p:cNvSpPr txBox="1"/>
            <p:nvPr/>
          </p:nvSpPr>
          <p:spPr>
            <a:xfrm>
              <a:off x="0" y="-47625"/>
              <a:ext cx="43872" cy="291071"/>
            </a:xfrm>
            <a:prstGeom prst="rect">
              <a:avLst/>
            </a:prstGeom>
          </p:spPr>
          <p:txBody>
            <a:bodyPr lIns="28222" tIns="28222" rIns="28222" bIns="28222" rtlCol="0" anchor="ctr"/>
            <a:lstStyle/>
            <a:p>
              <a:pPr algn="ctr">
                <a:lnSpc>
                  <a:spcPts val="1711"/>
                </a:lnSpc>
              </a:pPr>
              <a:endParaRPr sz="1000"/>
            </a:p>
          </p:txBody>
        </p:sp>
      </p:grpSp>
      <p:grpSp>
        <p:nvGrpSpPr>
          <p:cNvPr id="55" name="Group 55">
            <a:extLst>
              <a:ext uri="{FF2B5EF4-FFF2-40B4-BE49-F238E27FC236}">
                <a16:creationId xmlns:a16="http://schemas.microsoft.com/office/drawing/2014/main" id="{72CBFA5A-580F-1915-F5E3-A02AAEA95253}"/>
              </a:ext>
            </a:extLst>
          </p:cNvPr>
          <p:cNvGrpSpPr/>
          <p:nvPr userDrawn="1"/>
        </p:nvGrpSpPr>
        <p:grpSpPr>
          <a:xfrm>
            <a:off x="2419053" y="4074225"/>
            <a:ext cx="78540" cy="435818"/>
            <a:chOff x="0" y="0"/>
            <a:chExt cx="43872" cy="243446"/>
          </a:xfrm>
        </p:grpSpPr>
        <p:sp>
          <p:nvSpPr>
            <p:cNvPr id="56" name="Freeform 56">
              <a:extLst>
                <a:ext uri="{FF2B5EF4-FFF2-40B4-BE49-F238E27FC236}">
                  <a16:creationId xmlns:a16="http://schemas.microsoft.com/office/drawing/2014/main" id="{758293A0-0B12-E2BB-AA95-BB86D8A6B403}"/>
                </a:ext>
              </a:extLst>
            </p:cNvPr>
            <p:cNvSpPr/>
            <p:nvPr/>
          </p:nvSpPr>
          <p:spPr>
            <a:xfrm>
              <a:off x="0" y="0"/>
              <a:ext cx="43872" cy="243446"/>
            </a:xfrm>
            <a:custGeom>
              <a:avLst/>
              <a:gdLst/>
              <a:ahLst/>
              <a:cxnLst/>
              <a:rect l="l" t="t" r="r" b="b"/>
              <a:pathLst>
                <a:path w="43872" h="243446">
                  <a:moveTo>
                    <a:pt x="0" y="0"/>
                  </a:moveTo>
                  <a:lnTo>
                    <a:pt x="43872" y="0"/>
                  </a:lnTo>
                  <a:lnTo>
                    <a:pt x="43872" y="243446"/>
                  </a:lnTo>
                  <a:lnTo>
                    <a:pt x="0" y="243446"/>
                  </a:lnTo>
                  <a:close/>
                </a:path>
              </a:pathLst>
            </a:custGeom>
            <a:solidFill>
              <a:srgbClr val="009090"/>
            </a:solidFill>
          </p:spPr>
          <p:txBody>
            <a:bodyPr/>
            <a:lstStyle/>
            <a:p>
              <a:endParaRPr lang="da-DK"/>
            </a:p>
          </p:txBody>
        </p:sp>
        <p:sp>
          <p:nvSpPr>
            <p:cNvPr id="57" name="TextBox 57">
              <a:extLst>
                <a:ext uri="{FF2B5EF4-FFF2-40B4-BE49-F238E27FC236}">
                  <a16:creationId xmlns:a16="http://schemas.microsoft.com/office/drawing/2014/main" id="{0411A5B5-DBF8-555B-4990-EF3CF9324140}"/>
                </a:ext>
              </a:extLst>
            </p:cNvPr>
            <p:cNvSpPr txBox="1"/>
            <p:nvPr/>
          </p:nvSpPr>
          <p:spPr>
            <a:xfrm>
              <a:off x="0" y="-47625"/>
              <a:ext cx="43872" cy="291071"/>
            </a:xfrm>
            <a:prstGeom prst="rect">
              <a:avLst/>
            </a:prstGeom>
          </p:spPr>
          <p:txBody>
            <a:bodyPr lIns="28222" tIns="28222" rIns="28222" bIns="28222" rtlCol="0" anchor="ctr"/>
            <a:lstStyle/>
            <a:p>
              <a:pPr algn="ctr">
                <a:lnSpc>
                  <a:spcPts val="1711"/>
                </a:lnSpc>
              </a:pPr>
              <a:endParaRPr sz="1000"/>
            </a:p>
          </p:txBody>
        </p:sp>
      </p:grpSp>
      <p:grpSp>
        <p:nvGrpSpPr>
          <p:cNvPr id="58" name="Group 58">
            <a:extLst>
              <a:ext uri="{FF2B5EF4-FFF2-40B4-BE49-F238E27FC236}">
                <a16:creationId xmlns:a16="http://schemas.microsoft.com/office/drawing/2014/main" id="{7DABC1A4-8EEB-A7EC-016D-399F4E7AB217}"/>
              </a:ext>
            </a:extLst>
          </p:cNvPr>
          <p:cNvGrpSpPr/>
          <p:nvPr userDrawn="1"/>
        </p:nvGrpSpPr>
        <p:grpSpPr>
          <a:xfrm>
            <a:off x="5615517" y="4074225"/>
            <a:ext cx="78540" cy="435818"/>
            <a:chOff x="0" y="0"/>
            <a:chExt cx="43872" cy="243446"/>
          </a:xfrm>
        </p:grpSpPr>
        <p:sp>
          <p:nvSpPr>
            <p:cNvPr id="59" name="Freeform 59">
              <a:extLst>
                <a:ext uri="{FF2B5EF4-FFF2-40B4-BE49-F238E27FC236}">
                  <a16:creationId xmlns:a16="http://schemas.microsoft.com/office/drawing/2014/main" id="{A5D367C2-04BF-0AFB-A2E0-A3A8B6DE490F}"/>
                </a:ext>
              </a:extLst>
            </p:cNvPr>
            <p:cNvSpPr/>
            <p:nvPr/>
          </p:nvSpPr>
          <p:spPr>
            <a:xfrm>
              <a:off x="0" y="0"/>
              <a:ext cx="43872" cy="243446"/>
            </a:xfrm>
            <a:custGeom>
              <a:avLst/>
              <a:gdLst/>
              <a:ahLst/>
              <a:cxnLst/>
              <a:rect l="l" t="t" r="r" b="b"/>
              <a:pathLst>
                <a:path w="43872" h="243446">
                  <a:moveTo>
                    <a:pt x="0" y="0"/>
                  </a:moveTo>
                  <a:lnTo>
                    <a:pt x="43872" y="0"/>
                  </a:lnTo>
                  <a:lnTo>
                    <a:pt x="43872" y="243446"/>
                  </a:lnTo>
                  <a:lnTo>
                    <a:pt x="0" y="243446"/>
                  </a:lnTo>
                  <a:close/>
                </a:path>
              </a:pathLst>
            </a:custGeom>
            <a:solidFill>
              <a:srgbClr val="99B9B9"/>
            </a:solidFill>
          </p:spPr>
          <p:txBody>
            <a:bodyPr/>
            <a:lstStyle/>
            <a:p>
              <a:endParaRPr lang="da-DK"/>
            </a:p>
          </p:txBody>
        </p:sp>
        <p:sp>
          <p:nvSpPr>
            <p:cNvPr id="60" name="TextBox 60">
              <a:extLst>
                <a:ext uri="{FF2B5EF4-FFF2-40B4-BE49-F238E27FC236}">
                  <a16:creationId xmlns:a16="http://schemas.microsoft.com/office/drawing/2014/main" id="{AD5EA7EF-4D97-7875-30CF-D37AEB23780E}"/>
                </a:ext>
              </a:extLst>
            </p:cNvPr>
            <p:cNvSpPr txBox="1"/>
            <p:nvPr/>
          </p:nvSpPr>
          <p:spPr>
            <a:xfrm>
              <a:off x="0" y="-47625"/>
              <a:ext cx="43872" cy="291071"/>
            </a:xfrm>
            <a:prstGeom prst="rect">
              <a:avLst/>
            </a:prstGeom>
          </p:spPr>
          <p:txBody>
            <a:bodyPr lIns="28222" tIns="28222" rIns="28222" bIns="28222" rtlCol="0" anchor="ctr"/>
            <a:lstStyle/>
            <a:p>
              <a:pPr algn="ctr">
                <a:lnSpc>
                  <a:spcPts val="1711"/>
                </a:lnSpc>
              </a:pPr>
              <a:endParaRPr sz="1000"/>
            </a:p>
          </p:txBody>
        </p:sp>
      </p:grpSp>
      <p:grpSp>
        <p:nvGrpSpPr>
          <p:cNvPr id="61" name="Group 61">
            <a:extLst>
              <a:ext uri="{FF2B5EF4-FFF2-40B4-BE49-F238E27FC236}">
                <a16:creationId xmlns:a16="http://schemas.microsoft.com/office/drawing/2014/main" id="{70017E2B-6775-9C03-A9CE-F9F09747C795}"/>
              </a:ext>
            </a:extLst>
          </p:cNvPr>
          <p:cNvGrpSpPr/>
          <p:nvPr userDrawn="1"/>
        </p:nvGrpSpPr>
        <p:grpSpPr>
          <a:xfrm>
            <a:off x="4020989" y="1076525"/>
            <a:ext cx="78540" cy="435818"/>
            <a:chOff x="0" y="0"/>
            <a:chExt cx="43872" cy="243446"/>
          </a:xfrm>
        </p:grpSpPr>
        <p:sp>
          <p:nvSpPr>
            <p:cNvPr id="62" name="Freeform 62">
              <a:extLst>
                <a:ext uri="{FF2B5EF4-FFF2-40B4-BE49-F238E27FC236}">
                  <a16:creationId xmlns:a16="http://schemas.microsoft.com/office/drawing/2014/main" id="{940671F2-9C7A-E554-096F-4420D8D11CE3}"/>
                </a:ext>
              </a:extLst>
            </p:cNvPr>
            <p:cNvSpPr/>
            <p:nvPr/>
          </p:nvSpPr>
          <p:spPr>
            <a:xfrm>
              <a:off x="0" y="0"/>
              <a:ext cx="43872" cy="243446"/>
            </a:xfrm>
            <a:custGeom>
              <a:avLst/>
              <a:gdLst/>
              <a:ahLst/>
              <a:cxnLst/>
              <a:rect l="l" t="t" r="r" b="b"/>
              <a:pathLst>
                <a:path w="43872" h="243446">
                  <a:moveTo>
                    <a:pt x="0" y="0"/>
                  </a:moveTo>
                  <a:lnTo>
                    <a:pt x="43872" y="0"/>
                  </a:lnTo>
                  <a:lnTo>
                    <a:pt x="43872" y="243446"/>
                  </a:lnTo>
                  <a:lnTo>
                    <a:pt x="0" y="243446"/>
                  </a:lnTo>
                  <a:close/>
                </a:path>
              </a:pathLst>
            </a:custGeom>
            <a:solidFill>
              <a:srgbClr val="4D8585"/>
            </a:solidFill>
          </p:spPr>
          <p:txBody>
            <a:bodyPr/>
            <a:lstStyle/>
            <a:p>
              <a:endParaRPr lang="da-DK"/>
            </a:p>
          </p:txBody>
        </p:sp>
        <p:sp>
          <p:nvSpPr>
            <p:cNvPr id="63" name="TextBox 63">
              <a:extLst>
                <a:ext uri="{FF2B5EF4-FFF2-40B4-BE49-F238E27FC236}">
                  <a16:creationId xmlns:a16="http://schemas.microsoft.com/office/drawing/2014/main" id="{B489B05E-78D4-7DE9-FE13-2A22A198288C}"/>
                </a:ext>
              </a:extLst>
            </p:cNvPr>
            <p:cNvSpPr txBox="1"/>
            <p:nvPr/>
          </p:nvSpPr>
          <p:spPr>
            <a:xfrm>
              <a:off x="0" y="-47625"/>
              <a:ext cx="43872" cy="291071"/>
            </a:xfrm>
            <a:prstGeom prst="rect">
              <a:avLst/>
            </a:prstGeom>
          </p:spPr>
          <p:txBody>
            <a:bodyPr lIns="28222" tIns="28222" rIns="28222" bIns="28222" rtlCol="0" anchor="ctr"/>
            <a:lstStyle/>
            <a:p>
              <a:pPr algn="ctr">
                <a:lnSpc>
                  <a:spcPts val="1711"/>
                </a:lnSpc>
              </a:pPr>
              <a:endParaRPr sz="1000"/>
            </a:p>
          </p:txBody>
        </p:sp>
      </p:grpSp>
      <p:grpSp>
        <p:nvGrpSpPr>
          <p:cNvPr id="64" name="Group 64">
            <a:extLst>
              <a:ext uri="{FF2B5EF4-FFF2-40B4-BE49-F238E27FC236}">
                <a16:creationId xmlns:a16="http://schemas.microsoft.com/office/drawing/2014/main" id="{18F82E7F-CFFF-F3C6-F002-057366468A3A}"/>
              </a:ext>
            </a:extLst>
          </p:cNvPr>
          <p:cNvGrpSpPr/>
          <p:nvPr userDrawn="1"/>
        </p:nvGrpSpPr>
        <p:grpSpPr>
          <a:xfrm>
            <a:off x="7218863" y="1076525"/>
            <a:ext cx="78540" cy="435818"/>
            <a:chOff x="0" y="0"/>
            <a:chExt cx="43872" cy="243446"/>
          </a:xfrm>
        </p:grpSpPr>
        <p:sp>
          <p:nvSpPr>
            <p:cNvPr id="65" name="Freeform 65">
              <a:extLst>
                <a:ext uri="{FF2B5EF4-FFF2-40B4-BE49-F238E27FC236}">
                  <a16:creationId xmlns:a16="http://schemas.microsoft.com/office/drawing/2014/main" id="{72AA7B76-057C-F900-0D9A-13882C9D71B7}"/>
                </a:ext>
              </a:extLst>
            </p:cNvPr>
            <p:cNvSpPr/>
            <p:nvPr/>
          </p:nvSpPr>
          <p:spPr>
            <a:xfrm>
              <a:off x="0" y="0"/>
              <a:ext cx="43872" cy="243446"/>
            </a:xfrm>
            <a:custGeom>
              <a:avLst/>
              <a:gdLst/>
              <a:ahLst/>
              <a:cxnLst/>
              <a:rect l="l" t="t" r="r" b="b"/>
              <a:pathLst>
                <a:path w="43872" h="243446">
                  <a:moveTo>
                    <a:pt x="0" y="0"/>
                  </a:moveTo>
                  <a:lnTo>
                    <a:pt x="43872" y="0"/>
                  </a:lnTo>
                  <a:lnTo>
                    <a:pt x="43872" y="243446"/>
                  </a:lnTo>
                  <a:lnTo>
                    <a:pt x="0" y="243446"/>
                  </a:lnTo>
                  <a:close/>
                </a:path>
              </a:pathLst>
            </a:custGeom>
            <a:solidFill>
              <a:srgbClr val="CECECE"/>
            </a:solidFill>
          </p:spPr>
          <p:txBody>
            <a:bodyPr/>
            <a:lstStyle/>
            <a:p>
              <a:endParaRPr lang="da-DK"/>
            </a:p>
          </p:txBody>
        </p:sp>
        <p:sp>
          <p:nvSpPr>
            <p:cNvPr id="66" name="TextBox 66">
              <a:extLst>
                <a:ext uri="{FF2B5EF4-FFF2-40B4-BE49-F238E27FC236}">
                  <a16:creationId xmlns:a16="http://schemas.microsoft.com/office/drawing/2014/main" id="{451A01F2-F36B-C9E8-F632-AAA370CA8976}"/>
                </a:ext>
              </a:extLst>
            </p:cNvPr>
            <p:cNvSpPr txBox="1"/>
            <p:nvPr/>
          </p:nvSpPr>
          <p:spPr>
            <a:xfrm>
              <a:off x="0" y="-47625"/>
              <a:ext cx="43872" cy="291071"/>
            </a:xfrm>
            <a:prstGeom prst="rect">
              <a:avLst/>
            </a:prstGeom>
          </p:spPr>
          <p:txBody>
            <a:bodyPr lIns="28222" tIns="28222" rIns="28222" bIns="28222" rtlCol="0" anchor="ctr"/>
            <a:lstStyle/>
            <a:p>
              <a:pPr algn="ctr">
                <a:lnSpc>
                  <a:spcPts val="1711"/>
                </a:lnSpc>
              </a:pPr>
              <a:endParaRPr sz="1000"/>
            </a:p>
          </p:txBody>
        </p:sp>
      </p:grpSp>
      <p:grpSp>
        <p:nvGrpSpPr>
          <p:cNvPr id="67" name="Group 68">
            <a:extLst>
              <a:ext uri="{FF2B5EF4-FFF2-40B4-BE49-F238E27FC236}">
                <a16:creationId xmlns:a16="http://schemas.microsoft.com/office/drawing/2014/main" id="{8578E9F7-7E98-9CE3-D652-E12E5AA65190}"/>
              </a:ext>
            </a:extLst>
          </p:cNvPr>
          <p:cNvGrpSpPr/>
          <p:nvPr userDrawn="1"/>
        </p:nvGrpSpPr>
        <p:grpSpPr>
          <a:xfrm>
            <a:off x="2796758" y="2310772"/>
            <a:ext cx="1386696" cy="1386696"/>
            <a:chOff x="0" y="0"/>
            <a:chExt cx="812800" cy="812800"/>
          </a:xfrm>
        </p:grpSpPr>
        <p:sp>
          <p:nvSpPr>
            <p:cNvPr id="68" name="Freeform 69">
              <a:extLst>
                <a:ext uri="{FF2B5EF4-FFF2-40B4-BE49-F238E27FC236}">
                  <a16:creationId xmlns:a16="http://schemas.microsoft.com/office/drawing/2014/main" id="{A20D738F-F98B-1594-29F0-05BCAA02BC9A}"/>
                </a:ext>
              </a:extLst>
            </p:cNvPr>
            <p:cNvSpPr>
              <a:spLocks noChangeAspect="1"/>
            </p:cNvSpPr>
            <p:nvPr userDrawn="1"/>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p:spPr>
          <p:txBody>
            <a:bodyPr/>
            <a:lstStyle/>
            <a:p>
              <a:endParaRPr lang="da-DK"/>
            </a:p>
          </p:txBody>
        </p:sp>
        <p:sp>
          <p:nvSpPr>
            <p:cNvPr id="69" name="TextBox 70">
              <a:extLst>
                <a:ext uri="{FF2B5EF4-FFF2-40B4-BE49-F238E27FC236}">
                  <a16:creationId xmlns:a16="http://schemas.microsoft.com/office/drawing/2014/main" id="{52B67E9B-2ED5-D8BA-2ECB-B0BB4133517C}"/>
                </a:ext>
              </a:extLst>
            </p:cNvPr>
            <p:cNvSpPr txBox="1"/>
            <p:nvPr/>
          </p:nvSpPr>
          <p:spPr>
            <a:xfrm>
              <a:off x="76200" y="28575"/>
              <a:ext cx="660400" cy="708025"/>
            </a:xfrm>
            <a:prstGeom prst="rect">
              <a:avLst/>
            </a:prstGeom>
          </p:spPr>
          <p:txBody>
            <a:bodyPr lIns="28222" tIns="28222" rIns="28222" bIns="28222" rtlCol="0" anchor="ctr"/>
            <a:lstStyle/>
            <a:p>
              <a:pPr algn="ctr">
                <a:lnSpc>
                  <a:spcPts val="1711"/>
                </a:lnSpc>
              </a:pPr>
              <a:endParaRPr sz="1000"/>
            </a:p>
          </p:txBody>
        </p:sp>
      </p:grpSp>
      <p:grpSp>
        <p:nvGrpSpPr>
          <p:cNvPr id="71" name="Group 72">
            <a:extLst>
              <a:ext uri="{FF2B5EF4-FFF2-40B4-BE49-F238E27FC236}">
                <a16:creationId xmlns:a16="http://schemas.microsoft.com/office/drawing/2014/main" id="{7595CB1C-22F4-B890-6292-F9C03B836441}"/>
              </a:ext>
            </a:extLst>
          </p:cNvPr>
          <p:cNvGrpSpPr/>
          <p:nvPr userDrawn="1"/>
        </p:nvGrpSpPr>
        <p:grpSpPr>
          <a:xfrm>
            <a:off x="4379733" y="2314898"/>
            <a:ext cx="1386696" cy="1386696"/>
            <a:chOff x="0" y="0"/>
            <a:chExt cx="812800" cy="812800"/>
          </a:xfrm>
        </p:grpSpPr>
        <p:sp>
          <p:nvSpPr>
            <p:cNvPr id="72" name="Freeform 73">
              <a:extLst>
                <a:ext uri="{FF2B5EF4-FFF2-40B4-BE49-F238E27FC236}">
                  <a16:creationId xmlns:a16="http://schemas.microsoft.com/office/drawing/2014/main" id="{D1D9FAE5-1D56-089F-C502-F32BC3D9A0E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8585"/>
            </a:solidFill>
          </p:spPr>
          <p:txBody>
            <a:bodyPr/>
            <a:lstStyle/>
            <a:p>
              <a:endParaRPr lang="da-DK"/>
            </a:p>
          </p:txBody>
        </p:sp>
        <p:sp>
          <p:nvSpPr>
            <p:cNvPr id="73" name="TextBox 74">
              <a:extLst>
                <a:ext uri="{FF2B5EF4-FFF2-40B4-BE49-F238E27FC236}">
                  <a16:creationId xmlns:a16="http://schemas.microsoft.com/office/drawing/2014/main" id="{3C17D6AF-5CCA-A956-980A-8B22FC56582F}"/>
                </a:ext>
              </a:extLst>
            </p:cNvPr>
            <p:cNvSpPr txBox="1"/>
            <p:nvPr/>
          </p:nvSpPr>
          <p:spPr>
            <a:xfrm>
              <a:off x="76200" y="28575"/>
              <a:ext cx="660400" cy="708025"/>
            </a:xfrm>
            <a:prstGeom prst="rect">
              <a:avLst/>
            </a:prstGeom>
          </p:spPr>
          <p:txBody>
            <a:bodyPr lIns="28222" tIns="28222" rIns="28222" bIns="28222" rtlCol="0" anchor="ctr"/>
            <a:lstStyle/>
            <a:p>
              <a:pPr algn="ctr">
                <a:lnSpc>
                  <a:spcPts val="1711"/>
                </a:lnSpc>
              </a:pPr>
              <a:endParaRPr sz="1000"/>
            </a:p>
          </p:txBody>
        </p:sp>
      </p:grpSp>
      <p:grpSp>
        <p:nvGrpSpPr>
          <p:cNvPr id="75" name="Group 76">
            <a:extLst>
              <a:ext uri="{FF2B5EF4-FFF2-40B4-BE49-F238E27FC236}">
                <a16:creationId xmlns:a16="http://schemas.microsoft.com/office/drawing/2014/main" id="{213EC5C2-DD5E-34EF-269D-48A5EBDB3209}"/>
              </a:ext>
            </a:extLst>
          </p:cNvPr>
          <p:cNvGrpSpPr/>
          <p:nvPr userDrawn="1"/>
        </p:nvGrpSpPr>
        <p:grpSpPr>
          <a:xfrm>
            <a:off x="5972087" y="2310772"/>
            <a:ext cx="1386696" cy="1386696"/>
            <a:chOff x="0" y="0"/>
            <a:chExt cx="812800" cy="812800"/>
          </a:xfrm>
        </p:grpSpPr>
        <p:sp>
          <p:nvSpPr>
            <p:cNvPr id="76" name="Freeform 77">
              <a:extLst>
                <a:ext uri="{FF2B5EF4-FFF2-40B4-BE49-F238E27FC236}">
                  <a16:creationId xmlns:a16="http://schemas.microsoft.com/office/drawing/2014/main" id="{D0FA8FD8-90C3-6020-9F8B-F0C6FBC598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p:spPr>
          <p:txBody>
            <a:bodyPr/>
            <a:lstStyle/>
            <a:p>
              <a:endParaRPr lang="da-DK"/>
            </a:p>
          </p:txBody>
        </p:sp>
        <p:sp>
          <p:nvSpPr>
            <p:cNvPr id="77" name="TextBox 78">
              <a:extLst>
                <a:ext uri="{FF2B5EF4-FFF2-40B4-BE49-F238E27FC236}">
                  <a16:creationId xmlns:a16="http://schemas.microsoft.com/office/drawing/2014/main" id="{2DC71881-A21A-3054-67C1-7C8C2EBC1F57}"/>
                </a:ext>
              </a:extLst>
            </p:cNvPr>
            <p:cNvSpPr txBox="1"/>
            <p:nvPr/>
          </p:nvSpPr>
          <p:spPr>
            <a:xfrm>
              <a:off x="76200" y="28575"/>
              <a:ext cx="660400" cy="708025"/>
            </a:xfrm>
            <a:prstGeom prst="rect">
              <a:avLst/>
            </a:prstGeom>
          </p:spPr>
          <p:txBody>
            <a:bodyPr lIns="28222" tIns="28222" rIns="28222" bIns="28222" rtlCol="0" anchor="ctr"/>
            <a:lstStyle/>
            <a:p>
              <a:pPr algn="ctr">
                <a:lnSpc>
                  <a:spcPts val="1711"/>
                </a:lnSpc>
              </a:pPr>
              <a:endParaRPr sz="1000"/>
            </a:p>
          </p:txBody>
        </p:sp>
      </p:grpSp>
      <p:grpSp>
        <p:nvGrpSpPr>
          <p:cNvPr id="79" name="Group 80">
            <a:extLst>
              <a:ext uri="{FF2B5EF4-FFF2-40B4-BE49-F238E27FC236}">
                <a16:creationId xmlns:a16="http://schemas.microsoft.com/office/drawing/2014/main" id="{B2E5E501-F6E7-B149-0AE0-A6D40C3595E2}"/>
              </a:ext>
            </a:extLst>
          </p:cNvPr>
          <p:cNvGrpSpPr/>
          <p:nvPr userDrawn="1"/>
        </p:nvGrpSpPr>
        <p:grpSpPr>
          <a:xfrm>
            <a:off x="7563718" y="2314400"/>
            <a:ext cx="1386696" cy="1386696"/>
            <a:chOff x="13574" y="2512"/>
            <a:chExt cx="812800" cy="812800"/>
          </a:xfrm>
        </p:grpSpPr>
        <p:sp>
          <p:nvSpPr>
            <p:cNvPr id="80" name="Freeform 81">
              <a:extLst>
                <a:ext uri="{FF2B5EF4-FFF2-40B4-BE49-F238E27FC236}">
                  <a16:creationId xmlns:a16="http://schemas.microsoft.com/office/drawing/2014/main" id="{3A0155A4-0306-7968-C9B3-CF8437EE2C56}"/>
                </a:ext>
              </a:extLst>
            </p:cNvPr>
            <p:cNvSpPr/>
            <p:nvPr/>
          </p:nvSpPr>
          <p:spPr>
            <a:xfrm>
              <a:off x="13574" y="251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CECE"/>
            </a:solidFill>
          </p:spPr>
          <p:txBody>
            <a:bodyPr/>
            <a:lstStyle/>
            <a:p>
              <a:endParaRPr lang="da-DK"/>
            </a:p>
          </p:txBody>
        </p:sp>
        <p:sp>
          <p:nvSpPr>
            <p:cNvPr id="81" name="TextBox 82">
              <a:extLst>
                <a:ext uri="{FF2B5EF4-FFF2-40B4-BE49-F238E27FC236}">
                  <a16:creationId xmlns:a16="http://schemas.microsoft.com/office/drawing/2014/main" id="{53C7933D-37F6-3EED-8CBE-D48CFF1CF46D}"/>
                </a:ext>
              </a:extLst>
            </p:cNvPr>
            <p:cNvSpPr txBox="1"/>
            <p:nvPr/>
          </p:nvSpPr>
          <p:spPr>
            <a:xfrm>
              <a:off x="76200" y="28575"/>
              <a:ext cx="660400" cy="708025"/>
            </a:xfrm>
            <a:prstGeom prst="rect">
              <a:avLst/>
            </a:prstGeom>
          </p:spPr>
          <p:txBody>
            <a:bodyPr lIns="28222" tIns="28222" rIns="28222" bIns="28222" rtlCol="0" anchor="ctr"/>
            <a:lstStyle/>
            <a:p>
              <a:pPr algn="ctr">
                <a:lnSpc>
                  <a:spcPts val="1711"/>
                </a:lnSpc>
              </a:pPr>
              <a:endParaRPr sz="1000"/>
            </a:p>
          </p:txBody>
        </p:sp>
      </p:grpSp>
      <p:sp>
        <p:nvSpPr>
          <p:cNvPr id="83" name="TextBox 85">
            <a:extLst>
              <a:ext uri="{FF2B5EF4-FFF2-40B4-BE49-F238E27FC236}">
                <a16:creationId xmlns:a16="http://schemas.microsoft.com/office/drawing/2014/main" id="{A8F9B9F1-7FF4-C350-9091-05BD905D7403}"/>
              </a:ext>
            </a:extLst>
          </p:cNvPr>
          <p:cNvSpPr txBox="1"/>
          <p:nvPr userDrawn="1"/>
        </p:nvSpPr>
        <p:spPr>
          <a:xfrm>
            <a:off x="1007555" y="1062398"/>
            <a:ext cx="1515539" cy="205441"/>
          </a:xfrm>
          <a:prstGeom prst="rect">
            <a:avLst/>
          </a:prstGeom>
        </p:spPr>
        <p:txBody>
          <a:bodyPr lIns="0" tIns="0" rIns="0" bIns="0" rtlCol="0" anchor="t">
            <a:spAutoFit/>
          </a:bodyPr>
          <a:lstStyle/>
          <a:p>
            <a:pPr marL="0" lvl="1">
              <a:lnSpc>
                <a:spcPts val="1633"/>
              </a:lnSpc>
              <a:spcBef>
                <a:spcPct val="0"/>
              </a:spcBef>
            </a:pPr>
            <a:r>
              <a:rPr lang="en-US" sz="1500" spc="37" dirty="0">
                <a:solidFill>
                  <a:srgbClr val="252528"/>
                </a:solidFill>
                <a:latin typeface="NeuzeitGroExtBla" panose="00000A00000000000000" charset="0"/>
                <a:ea typeface="Neuzeit Grotesk 1"/>
                <a:cs typeface="Neuzeit Grotesk 1"/>
                <a:sym typeface="Neuzeit Grotesk 1"/>
              </a:rPr>
              <a:t>FASE 1</a:t>
            </a:r>
          </a:p>
        </p:txBody>
      </p:sp>
      <p:sp>
        <p:nvSpPr>
          <p:cNvPr id="85" name="TextBox 87">
            <a:extLst>
              <a:ext uri="{FF2B5EF4-FFF2-40B4-BE49-F238E27FC236}">
                <a16:creationId xmlns:a16="http://schemas.microsoft.com/office/drawing/2014/main" id="{24C54EE9-1726-7A00-2A0E-AC119FE6ECDE}"/>
              </a:ext>
            </a:extLst>
          </p:cNvPr>
          <p:cNvSpPr txBox="1"/>
          <p:nvPr userDrawn="1"/>
        </p:nvSpPr>
        <p:spPr>
          <a:xfrm>
            <a:off x="2603759" y="4077580"/>
            <a:ext cx="1515539" cy="205441"/>
          </a:xfrm>
          <a:prstGeom prst="rect">
            <a:avLst/>
          </a:prstGeom>
        </p:spPr>
        <p:txBody>
          <a:bodyPr lIns="0" tIns="0" rIns="0" bIns="0" rtlCol="0" anchor="t">
            <a:spAutoFit/>
          </a:bodyPr>
          <a:lstStyle/>
          <a:p>
            <a:pPr marL="0" lvl="1">
              <a:lnSpc>
                <a:spcPts val="1633"/>
              </a:lnSpc>
              <a:spcBef>
                <a:spcPct val="0"/>
              </a:spcBef>
            </a:pPr>
            <a:r>
              <a:rPr lang="en-US" sz="1500" b="1" spc="37">
                <a:solidFill>
                  <a:srgbClr val="252528"/>
                </a:solidFill>
                <a:latin typeface="NeuzeitGroExtBla" panose="00000A00000000000000" charset="0"/>
                <a:ea typeface="Neuzeit Grotesk 1"/>
                <a:cs typeface="Neuzeit Grotesk 1"/>
                <a:sym typeface="Neuzeit Grotesk 1"/>
              </a:rPr>
              <a:t>FASE 2</a:t>
            </a:r>
          </a:p>
        </p:txBody>
      </p:sp>
      <p:sp>
        <p:nvSpPr>
          <p:cNvPr id="87" name="TextBox 89">
            <a:extLst>
              <a:ext uri="{FF2B5EF4-FFF2-40B4-BE49-F238E27FC236}">
                <a16:creationId xmlns:a16="http://schemas.microsoft.com/office/drawing/2014/main" id="{82BAD77A-7C45-A7B4-BF00-E5AFE271CCB5}"/>
              </a:ext>
            </a:extLst>
          </p:cNvPr>
          <p:cNvSpPr txBox="1"/>
          <p:nvPr userDrawn="1"/>
        </p:nvSpPr>
        <p:spPr>
          <a:xfrm>
            <a:off x="5798379" y="4077445"/>
            <a:ext cx="2208566" cy="205441"/>
          </a:xfrm>
          <a:prstGeom prst="rect">
            <a:avLst/>
          </a:prstGeom>
        </p:spPr>
        <p:txBody>
          <a:bodyPr lIns="0" tIns="0" rIns="0" bIns="0" rtlCol="0" anchor="t">
            <a:spAutoFit/>
          </a:bodyPr>
          <a:lstStyle/>
          <a:p>
            <a:pPr marL="0" lvl="1">
              <a:lnSpc>
                <a:spcPts val="1633"/>
              </a:lnSpc>
              <a:spcBef>
                <a:spcPct val="0"/>
              </a:spcBef>
            </a:pPr>
            <a:r>
              <a:rPr lang="en-US" sz="1500" b="1" spc="37" dirty="0">
                <a:solidFill>
                  <a:srgbClr val="252528"/>
                </a:solidFill>
                <a:latin typeface="NeuzeitGroExtBla" panose="00000A00000000000000" charset="0"/>
                <a:ea typeface="Neuzeit Grotesk 1"/>
                <a:cs typeface="Neuzeit Grotesk 1"/>
                <a:sym typeface="Neuzeit Grotesk 1"/>
              </a:rPr>
              <a:t>FASE 4</a:t>
            </a:r>
          </a:p>
        </p:txBody>
      </p:sp>
      <p:sp>
        <p:nvSpPr>
          <p:cNvPr id="89" name="TextBox 91">
            <a:extLst>
              <a:ext uri="{FF2B5EF4-FFF2-40B4-BE49-F238E27FC236}">
                <a16:creationId xmlns:a16="http://schemas.microsoft.com/office/drawing/2014/main" id="{3A5783FE-2EF4-AF64-C23B-FA3FCC261953}"/>
              </a:ext>
            </a:extLst>
          </p:cNvPr>
          <p:cNvSpPr txBox="1"/>
          <p:nvPr userDrawn="1"/>
        </p:nvSpPr>
        <p:spPr>
          <a:xfrm>
            <a:off x="4205473" y="1070467"/>
            <a:ext cx="1892128" cy="205441"/>
          </a:xfrm>
          <a:prstGeom prst="rect">
            <a:avLst/>
          </a:prstGeom>
        </p:spPr>
        <p:txBody>
          <a:bodyPr lIns="0" tIns="0" rIns="0" bIns="0" rtlCol="0" anchor="t">
            <a:spAutoFit/>
          </a:bodyPr>
          <a:lstStyle/>
          <a:p>
            <a:pPr marL="0" lvl="1">
              <a:lnSpc>
                <a:spcPts val="1633"/>
              </a:lnSpc>
              <a:spcBef>
                <a:spcPct val="0"/>
              </a:spcBef>
            </a:pPr>
            <a:r>
              <a:rPr lang="en-US" sz="1500" b="1" spc="37">
                <a:solidFill>
                  <a:srgbClr val="252528"/>
                </a:solidFill>
                <a:latin typeface="NeuzeitGroExtBla" panose="00000A00000000000000" charset="0"/>
                <a:ea typeface="Neuzeit Grotesk 1"/>
                <a:cs typeface="Neuzeit Grotesk 1"/>
                <a:sym typeface="Neuzeit Grotesk 1"/>
              </a:rPr>
              <a:t>FASE 3</a:t>
            </a:r>
          </a:p>
        </p:txBody>
      </p:sp>
      <p:sp>
        <p:nvSpPr>
          <p:cNvPr id="91" name="TextBox 93">
            <a:extLst>
              <a:ext uri="{FF2B5EF4-FFF2-40B4-BE49-F238E27FC236}">
                <a16:creationId xmlns:a16="http://schemas.microsoft.com/office/drawing/2014/main" id="{42B137C8-3332-A4AF-D5FB-04C841DD1588}"/>
              </a:ext>
            </a:extLst>
          </p:cNvPr>
          <p:cNvSpPr txBox="1"/>
          <p:nvPr userDrawn="1"/>
        </p:nvSpPr>
        <p:spPr>
          <a:xfrm>
            <a:off x="7405954" y="1071349"/>
            <a:ext cx="1965640" cy="205441"/>
          </a:xfrm>
          <a:prstGeom prst="rect">
            <a:avLst/>
          </a:prstGeom>
        </p:spPr>
        <p:txBody>
          <a:bodyPr lIns="0" tIns="0" rIns="0" bIns="0" rtlCol="0" anchor="t">
            <a:spAutoFit/>
          </a:bodyPr>
          <a:lstStyle/>
          <a:p>
            <a:pPr marL="0" lvl="1">
              <a:lnSpc>
                <a:spcPts val="1633"/>
              </a:lnSpc>
              <a:spcBef>
                <a:spcPct val="0"/>
              </a:spcBef>
            </a:pPr>
            <a:r>
              <a:rPr lang="en-US" sz="1500" b="1" spc="37">
                <a:solidFill>
                  <a:srgbClr val="252528"/>
                </a:solidFill>
                <a:latin typeface="NeuzeitGroExtBla" panose="00000A00000000000000" charset="0"/>
                <a:ea typeface="Neuzeit Grotesk 1"/>
                <a:cs typeface="Neuzeit Grotesk 1"/>
                <a:sym typeface="Neuzeit Grotesk 1"/>
              </a:rPr>
              <a:t>FASE 5</a:t>
            </a:r>
          </a:p>
        </p:txBody>
      </p:sp>
      <p:sp>
        <p:nvSpPr>
          <p:cNvPr id="94" name="Pladsholder til tekst 51">
            <a:extLst>
              <a:ext uri="{FF2B5EF4-FFF2-40B4-BE49-F238E27FC236}">
                <a16:creationId xmlns:a16="http://schemas.microsoft.com/office/drawing/2014/main" id="{7A2086FC-0B31-495B-5186-E007A388A8BF}"/>
              </a:ext>
            </a:extLst>
          </p:cNvPr>
          <p:cNvSpPr>
            <a:spLocks noGrp="1"/>
          </p:cNvSpPr>
          <p:nvPr userDrawn="1">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95" name="Pladsholder til tekst 53">
            <a:extLst>
              <a:ext uri="{FF2B5EF4-FFF2-40B4-BE49-F238E27FC236}">
                <a16:creationId xmlns:a16="http://schemas.microsoft.com/office/drawing/2014/main" id="{C46FCD3B-43FD-C435-2E31-9D0F5121279A}"/>
              </a:ext>
            </a:extLst>
          </p:cNvPr>
          <p:cNvSpPr>
            <a:spLocks noGrp="1"/>
          </p:cNvSpPr>
          <p:nvPr userDrawn="1">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97" name="Pladsholder til tekst 96">
            <a:extLst>
              <a:ext uri="{FF2B5EF4-FFF2-40B4-BE49-F238E27FC236}">
                <a16:creationId xmlns:a16="http://schemas.microsoft.com/office/drawing/2014/main" id="{85F9E37A-2841-D7E5-960D-E69E303720C8}"/>
              </a:ext>
            </a:extLst>
          </p:cNvPr>
          <p:cNvSpPr>
            <a:spLocks noGrp="1"/>
          </p:cNvSpPr>
          <p:nvPr userDrawn="1">
            <p:ph type="body" sz="quarter" idx="12" hasCustomPrompt="1"/>
          </p:nvPr>
        </p:nvSpPr>
        <p:spPr>
          <a:xfrm>
            <a:off x="1007554" y="1285875"/>
            <a:ext cx="2402395" cy="659050"/>
          </a:xfrm>
          <a:prstGeom prst="rect">
            <a:avLst/>
          </a:prstGeom>
        </p:spPr>
        <p:txBody>
          <a:bodyPr/>
          <a:lstStyle>
            <a:lvl1pPr marL="0" marR="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sz="1000"/>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Lorem ipsum dolor sit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amet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consectetur</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adipiscing</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elit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sed do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eiusmod</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tempor</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incididunt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ut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labore et dolore magna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aliqua</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Lorem ipsum dolor sit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amet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a:t>
            </a:r>
            <a:endParaRPr lang="da-DK" dirty="0"/>
          </a:p>
        </p:txBody>
      </p:sp>
      <p:sp>
        <p:nvSpPr>
          <p:cNvPr id="98" name="Pladsholder til tekst 96">
            <a:extLst>
              <a:ext uri="{FF2B5EF4-FFF2-40B4-BE49-F238E27FC236}">
                <a16:creationId xmlns:a16="http://schemas.microsoft.com/office/drawing/2014/main" id="{DBEF7531-9E43-432D-A45B-5675BA54C232}"/>
              </a:ext>
            </a:extLst>
          </p:cNvPr>
          <p:cNvSpPr>
            <a:spLocks noGrp="1"/>
          </p:cNvSpPr>
          <p:nvPr userDrawn="1">
            <p:ph type="body" sz="quarter" idx="13" hasCustomPrompt="1"/>
          </p:nvPr>
        </p:nvSpPr>
        <p:spPr>
          <a:xfrm>
            <a:off x="4205472" y="1285875"/>
            <a:ext cx="2510901" cy="659050"/>
          </a:xfrm>
          <a:prstGeom prst="rect">
            <a:avLst/>
          </a:prstGeom>
        </p:spPr>
        <p:txBody>
          <a:bodyPr/>
          <a:lstStyle>
            <a:lvl1pPr marL="0" marR="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sz="1000"/>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Lorem ipsum dolor sit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amet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consectetur</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adipiscing</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elit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sed do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eiusmod</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tempor</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incididunt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ut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labore et dolore magna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aliqua</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Lorem ipsum dolor sit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amet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a:t>
            </a:r>
            <a:endParaRPr lang="da-DK" dirty="0"/>
          </a:p>
          <a:p>
            <a:pPr lvl="0"/>
            <a:endParaRPr lang="da-DK" dirty="0"/>
          </a:p>
        </p:txBody>
      </p:sp>
      <p:sp>
        <p:nvSpPr>
          <p:cNvPr id="99" name="Pladsholder til tekst 96">
            <a:extLst>
              <a:ext uri="{FF2B5EF4-FFF2-40B4-BE49-F238E27FC236}">
                <a16:creationId xmlns:a16="http://schemas.microsoft.com/office/drawing/2014/main" id="{6E399423-0857-D95D-DFA6-4EDF694C54EE}"/>
              </a:ext>
            </a:extLst>
          </p:cNvPr>
          <p:cNvSpPr>
            <a:spLocks noGrp="1"/>
          </p:cNvSpPr>
          <p:nvPr userDrawn="1">
            <p:ph type="body" sz="quarter" idx="14" hasCustomPrompt="1"/>
          </p:nvPr>
        </p:nvSpPr>
        <p:spPr>
          <a:xfrm>
            <a:off x="7405953" y="1285875"/>
            <a:ext cx="2429753" cy="659050"/>
          </a:xfrm>
          <a:prstGeom prst="rect">
            <a:avLst/>
          </a:prstGeom>
        </p:spPr>
        <p:txBody>
          <a:bodyPr/>
          <a:lstStyle>
            <a:lvl1pPr marL="0" marR="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sz="1000"/>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Lorem ipsum dolor sit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amet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consectetur</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adipiscing</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elit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sed do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eiusmod</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tempor</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incididunt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ut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labore et dolore magna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aliqua</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Lorem ipsum dolor sit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amet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a:t>
            </a:r>
            <a:endParaRPr lang="da-DK" dirty="0"/>
          </a:p>
          <a:p>
            <a:pPr lvl="0"/>
            <a:endParaRPr lang="da-DK" dirty="0"/>
          </a:p>
        </p:txBody>
      </p:sp>
      <p:sp>
        <p:nvSpPr>
          <p:cNvPr id="100" name="Pladsholder til tekst 96">
            <a:extLst>
              <a:ext uri="{FF2B5EF4-FFF2-40B4-BE49-F238E27FC236}">
                <a16:creationId xmlns:a16="http://schemas.microsoft.com/office/drawing/2014/main" id="{BD46E0E9-CCCB-06DA-B9F5-2AF592FA9B88}"/>
              </a:ext>
            </a:extLst>
          </p:cNvPr>
          <p:cNvSpPr>
            <a:spLocks noGrp="1"/>
          </p:cNvSpPr>
          <p:nvPr userDrawn="1">
            <p:ph type="body" sz="quarter" idx="15" hasCustomPrompt="1"/>
          </p:nvPr>
        </p:nvSpPr>
        <p:spPr>
          <a:xfrm>
            <a:off x="2603758" y="4283554"/>
            <a:ext cx="2476241" cy="659050"/>
          </a:xfrm>
          <a:prstGeom prst="rect">
            <a:avLst/>
          </a:prstGeom>
        </p:spPr>
        <p:txBody>
          <a:bodyPr/>
          <a:lstStyle>
            <a:lvl1pPr marL="0" marR="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sz="1000"/>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Lorem ipsum dolor sit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amet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consectetur</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adipiscing</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elit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sed do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eiusmod</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tempor</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incididunt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ut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labore et dolore magna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aliqua</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Lorem ipsum dolor sit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amet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a:t>
            </a:r>
            <a:endParaRPr lang="da-DK" dirty="0"/>
          </a:p>
          <a:p>
            <a:pPr lvl="0"/>
            <a:endParaRPr lang="da-DK" dirty="0"/>
          </a:p>
        </p:txBody>
      </p:sp>
      <p:sp>
        <p:nvSpPr>
          <p:cNvPr id="101" name="Pladsholder til tekst 96">
            <a:extLst>
              <a:ext uri="{FF2B5EF4-FFF2-40B4-BE49-F238E27FC236}">
                <a16:creationId xmlns:a16="http://schemas.microsoft.com/office/drawing/2014/main" id="{13B3AA76-77A9-6243-D3E0-2A772D77AE44}"/>
              </a:ext>
            </a:extLst>
          </p:cNvPr>
          <p:cNvSpPr>
            <a:spLocks noGrp="1"/>
          </p:cNvSpPr>
          <p:nvPr userDrawn="1">
            <p:ph type="body" sz="quarter" idx="16" hasCustomPrompt="1"/>
          </p:nvPr>
        </p:nvSpPr>
        <p:spPr>
          <a:xfrm>
            <a:off x="5798378" y="4283554"/>
            <a:ext cx="2678871" cy="659050"/>
          </a:xfrm>
          <a:prstGeom prst="rect">
            <a:avLst/>
          </a:prstGeom>
        </p:spPr>
        <p:txBody>
          <a:bodyPr/>
          <a:lstStyle>
            <a:lvl1pPr marL="0" marR="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sz="1000"/>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Lorem ipsum dolor sit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amet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consectetur</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adipiscing</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elit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sed do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eiusmod</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tempor</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incididunt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ut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labore et dolore magna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aliqua</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 Lorem ipsum dolor sit </a:t>
            </a:r>
            <a:r>
              <a:rPr kumimoji="0" lang="en-US" sz="1000" b="0" i="0" u="none" strike="noStrike" kern="1200" cap="none" spc="0" normalizeH="0" baseline="0" noProof="0" dirty="0" err="1">
                <a:ln>
                  <a:noFill/>
                </a:ln>
                <a:solidFill>
                  <a:srgbClr val="282027"/>
                </a:solidFill>
                <a:effectLst/>
                <a:uLnTx/>
                <a:uFillTx/>
                <a:latin typeface="NeuzeitGro (Tekst)"/>
                <a:ea typeface="Neuzeit Grotesk 3"/>
                <a:cs typeface="Neuzeit Grotesk 3"/>
                <a:sym typeface="Neuzeit Grotesk 3"/>
              </a:rPr>
              <a:t>amet</a:t>
            </a:r>
            <a:r>
              <a:rPr kumimoji="0" lang="en-US" sz="1000" b="0" i="0" u="none" strike="noStrike" kern="1200" cap="none" spc="0" normalizeH="0" baseline="0" noProof="0" dirty="0">
                <a:ln>
                  <a:noFill/>
                </a:ln>
                <a:solidFill>
                  <a:srgbClr val="282027"/>
                </a:solidFill>
                <a:effectLst/>
                <a:uLnTx/>
                <a:uFillTx/>
                <a:latin typeface="NeuzeitGro (Tekst)"/>
                <a:ea typeface="Neuzeit Grotesk 3"/>
                <a:cs typeface="Neuzeit Grotesk 3"/>
                <a:sym typeface="Neuzeit Grotesk 3"/>
              </a:rPr>
              <a:t>.</a:t>
            </a:r>
            <a:endParaRPr lang="da-DK" dirty="0"/>
          </a:p>
          <a:p>
            <a:pPr lvl="0"/>
            <a:endParaRPr lang="da-DK" dirty="0"/>
          </a:p>
        </p:txBody>
      </p:sp>
      <p:sp>
        <p:nvSpPr>
          <p:cNvPr id="103" name="Pladsholder til billede 102">
            <a:extLst>
              <a:ext uri="{FF2B5EF4-FFF2-40B4-BE49-F238E27FC236}">
                <a16:creationId xmlns:a16="http://schemas.microsoft.com/office/drawing/2014/main" id="{C8851FA6-EB93-72C9-2696-0A9EBC1C5E16}"/>
              </a:ext>
            </a:extLst>
          </p:cNvPr>
          <p:cNvSpPr>
            <a:spLocks noGrp="1"/>
          </p:cNvSpPr>
          <p:nvPr userDrawn="1">
            <p:ph type="pic" sz="quarter" idx="17"/>
          </p:nvPr>
        </p:nvSpPr>
        <p:spPr>
          <a:xfrm>
            <a:off x="1337252" y="2507384"/>
            <a:ext cx="1127125" cy="982662"/>
          </a:xfrm>
          <a:prstGeom prst="rect">
            <a:avLst/>
          </a:prstGeom>
        </p:spPr>
        <p:txBody>
          <a:bodyPr/>
          <a:lstStyle/>
          <a:p>
            <a:r>
              <a:rPr lang="da-DK"/>
              <a:t>Klik på ikonet for at tilføje et billede</a:t>
            </a:r>
          </a:p>
        </p:txBody>
      </p:sp>
      <p:sp>
        <p:nvSpPr>
          <p:cNvPr id="104" name="Pladsholder til billede 102">
            <a:extLst>
              <a:ext uri="{FF2B5EF4-FFF2-40B4-BE49-F238E27FC236}">
                <a16:creationId xmlns:a16="http://schemas.microsoft.com/office/drawing/2014/main" id="{1475346A-B3D7-5E23-48E9-3FA167843D71}"/>
              </a:ext>
            </a:extLst>
          </p:cNvPr>
          <p:cNvSpPr>
            <a:spLocks noGrp="1"/>
          </p:cNvSpPr>
          <p:nvPr userDrawn="1">
            <p:ph type="pic" sz="quarter" idx="18"/>
          </p:nvPr>
        </p:nvSpPr>
        <p:spPr>
          <a:xfrm>
            <a:off x="2926544" y="2512789"/>
            <a:ext cx="1127125" cy="982662"/>
          </a:xfrm>
          <a:prstGeom prst="rect">
            <a:avLst/>
          </a:prstGeom>
        </p:spPr>
        <p:txBody>
          <a:bodyPr/>
          <a:lstStyle/>
          <a:p>
            <a:r>
              <a:rPr lang="da-DK"/>
              <a:t>Klik på ikonet for at tilføje et billede</a:t>
            </a:r>
          </a:p>
        </p:txBody>
      </p:sp>
      <p:sp>
        <p:nvSpPr>
          <p:cNvPr id="105" name="Pladsholder til billede 102">
            <a:extLst>
              <a:ext uri="{FF2B5EF4-FFF2-40B4-BE49-F238E27FC236}">
                <a16:creationId xmlns:a16="http://schemas.microsoft.com/office/drawing/2014/main" id="{E87A90C3-C9AA-CD66-93FD-9A1BD1EE6951}"/>
              </a:ext>
            </a:extLst>
          </p:cNvPr>
          <p:cNvSpPr>
            <a:spLocks noGrp="1"/>
          </p:cNvSpPr>
          <p:nvPr userDrawn="1">
            <p:ph type="pic" sz="quarter" idx="19"/>
          </p:nvPr>
        </p:nvSpPr>
        <p:spPr>
          <a:xfrm>
            <a:off x="4509519" y="2516915"/>
            <a:ext cx="1127125" cy="982662"/>
          </a:xfrm>
          <a:prstGeom prst="rect">
            <a:avLst/>
          </a:prstGeom>
        </p:spPr>
        <p:txBody>
          <a:bodyPr/>
          <a:lstStyle/>
          <a:p>
            <a:r>
              <a:rPr lang="da-DK"/>
              <a:t>Klik på ikonet for at tilføje et billede</a:t>
            </a:r>
          </a:p>
        </p:txBody>
      </p:sp>
      <p:sp>
        <p:nvSpPr>
          <p:cNvPr id="106" name="Pladsholder til billede 102">
            <a:extLst>
              <a:ext uri="{FF2B5EF4-FFF2-40B4-BE49-F238E27FC236}">
                <a16:creationId xmlns:a16="http://schemas.microsoft.com/office/drawing/2014/main" id="{CAD8832C-A8C3-22DE-6103-838009A9D59E}"/>
              </a:ext>
            </a:extLst>
          </p:cNvPr>
          <p:cNvSpPr>
            <a:spLocks noGrp="1"/>
          </p:cNvSpPr>
          <p:nvPr userDrawn="1">
            <p:ph type="pic" sz="quarter" idx="20"/>
          </p:nvPr>
        </p:nvSpPr>
        <p:spPr>
          <a:xfrm>
            <a:off x="6101873" y="2512789"/>
            <a:ext cx="1127125" cy="982662"/>
          </a:xfrm>
          <a:prstGeom prst="rect">
            <a:avLst/>
          </a:prstGeom>
        </p:spPr>
        <p:txBody>
          <a:bodyPr/>
          <a:lstStyle/>
          <a:p>
            <a:r>
              <a:rPr lang="da-DK"/>
              <a:t>Klik på ikonet for at tilføje et billede</a:t>
            </a:r>
          </a:p>
        </p:txBody>
      </p:sp>
      <p:sp>
        <p:nvSpPr>
          <p:cNvPr id="107" name="Pladsholder til billede 102">
            <a:extLst>
              <a:ext uri="{FF2B5EF4-FFF2-40B4-BE49-F238E27FC236}">
                <a16:creationId xmlns:a16="http://schemas.microsoft.com/office/drawing/2014/main" id="{90954A94-CB53-100E-10A5-BE1C93840DC6}"/>
              </a:ext>
            </a:extLst>
          </p:cNvPr>
          <p:cNvSpPr>
            <a:spLocks noGrp="1"/>
          </p:cNvSpPr>
          <p:nvPr userDrawn="1">
            <p:ph type="pic" sz="quarter" idx="21"/>
          </p:nvPr>
        </p:nvSpPr>
        <p:spPr>
          <a:xfrm>
            <a:off x="7693504" y="2516417"/>
            <a:ext cx="1127125" cy="982662"/>
          </a:xfrm>
          <a:prstGeom prst="rect">
            <a:avLst/>
          </a:prstGeom>
        </p:spPr>
        <p:txBody>
          <a:bodyPr/>
          <a:lstStyle/>
          <a:p>
            <a:r>
              <a:rPr lang="da-DK"/>
              <a:t>Klik på ikonet for at tilføje et billede</a:t>
            </a:r>
          </a:p>
        </p:txBody>
      </p:sp>
      <p:sp>
        <p:nvSpPr>
          <p:cNvPr id="108" name="Pladsholder til tekst 90">
            <a:extLst>
              <a:ext uri="{FF2B5EF4-FFF2-40B4-BE49-F238E27FC236}">
                <a16:creationId xmlns:a16="http://schemas.microsoft.com/office/drawing/2014/main" id="{1121B2A2-6F55-BE08-C125-5012502295E2}"/>
              </a:ext>
            </a:extLst>
          </p:cNvPr>
          <p:cNvSpPr>
            <a:spLocks noGrp="1"/>
          </p:cNvSpPr>
          <p:nvPr>
            <p:ph type="body" sz="quarter" idx="33" hasCustomPrompt="1"/>
          </p:nvPr>
        </p:nvSpPr>
        <p:spPr>
          <a:xfrm>
            <a:off x="6822757" y="44161"/>
            <a:ext cx="2881313" cy="855808"/>
          </a:xfrm>
          <a:prstGeom prst="rect">
            <a:avLst/>
          </a:prstGeom>
          <a:solidFill>
            <a:schemeClr val="accent6"/>
          </a:solidFill>
        </p:spPr>
        <p:txBody>
          <a:bodyPr/>
          <a:lstStyle>
            <a:lvl1pPr marL="0" indent="0">
              <a:buNone/>
              <a:defRPr sz="1100">
                <a:solidFill>
                  <a:schemeClr val="bg1"/>
                </a:solidFill>
              </a:defRPr>
            </a:lvl1pPr>
          </a:lstStyle>
          <a:p>
            <a:pPr lvl="0"/>
            <a:r>
              <a:rPr lang="da-DK" dirty="0"/>
              <a:t>Dette slide kan bruges til at visualisere forskellige faser. Find ikoner til cirklerne der passer til fasen</a:t>
            </a:r>
          </a:p>
        </p:txBody>
      </p:sp>
    </p:spTree>
    <p:extLst>
      <p:ext uri="{BB962C8B-B14F-4D97-AF65-F5344CB8AC3E}">
        <p14:creationId xmlns:p14="http://schemas.microsoft.com/office/powerpoint/2010/main" val="24224754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underejse 4 steps">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C1B3E7B7-E187-1F32-2C17-8F4A7077D386}"/>
              </a:ext>
            </a:extLst>
          </p:cNvPr>
          <p:cNvSpPr/>
          <p:nvPr userDrawn="1"/>
        </p:nvSpPr>
        <p:spPr>
          <a:xfrm flipV="1">
            <a:off x="7431160" y="2287512"/>
            <a:ext cx="0" cy="2239022"/>
          </a:xfrm>
          <a:prstGeom prst="line">
            <a:avLst/>
          </a:prstGeom>
          <a:ln w="19050" cap="flat">
            <a:solidFill>
              <a:srgbClr val="CECECE"/>
            </a:solidFill>
            <a:prstDash val="lgDash"/>
            <a:headEnd type="oval" w="lg" len="lg"/>
            <a:tailEnd type="none" w="sm" len="sm"/>
          </a:ln>
        </p:spPr>
        <p:txBody>
          <a:bodyPr/>
          <a:lstStyle/>
          <a:p>
            <a:endParaRPr lang="da-DK"/>
          </a:p>
        </p:txBody>
      </p:sp>
      <p:sp>
        <p:nvSpPr>
          <p:cNvPr id="4" name="AutoShape 3">
            <a:extLst>
              <a:ext uri="{FF2B5EF4-FFF2-40B4-BE49-F238E27FC236}">
                <a16:creationId xmlns:a16="http://schemas.microsoft.com/office/drawing/2014/main" id="{66903507-73FE-51BC-F094-A4D4C45505BE}"/>
              </a:ext>
            </a:extLst>
          </p:cNvPr>
          <p:cNvSpPr/>
          <p:nvPr userDrawn="1"/>
        </p:nvSpPr>
        <p:spPr>
          <a:xfrm flipV="1">
            <a:off x="2991452" y="2376837"/>
            <a:ext cx="0" cy="2149696"/>
          </a:xfrm>
          <a:prstGeom prst="line">
            <a:avLst/>
          </a:prstGeom>
          <a:ln w="19050" cap="flat">
            <a:solidFill>
              <a:srgbClr val="4D8585"/>
            </a:solidFill>
            <a:prstDash val="lgDash"/>
            <a:headEnd type="oval" w="lg" len="lg"/>
            <a:tailEnd type="none" w="sm" len="sm"/>
          </a:ln>
        </p:spPr>
        <p:txBody>
          <a:bodyPr/>
          <a:lstStyle/>
          <a:p>
            <a:endParaRPr lang="da-DK"/>
          </a:p>
        </p:txBody>
      </p:sp>
      <p:sp>
        <p:nvSpPr>
          <p:cNvPr id="5" name="AutoShape 4">
            <a:extLst>
              <a:ext uri="{FF2B5EF4-FFF2-40B4-BE49-F238E27FC236}">
                <a16:creationId xmlns:a16="http://schemas.microsoft.com/office/drawing/2014/main" id="{A70758C1-043D-DF9E-AC96-FB4BCBBA3299}"/>
              </a:ext>
            </a:extLst>
          </p:cNvPr>
          <p:cNvSpPr/>
          <p:nvPr userDrawn="1"/>
        </p:nvSpPr>
        <p:spPr>
          <a:xfrm flipV="1">
            <a:off x="5203368" y="2359913"/>
            <a:ext cx="0" cy="2166620"/>
          </a:xfrm>
          <a:prstGeom prst="line">
            <a:avLst/>
          </a:prstGeom>
          <a:ln w="19050" cap="flat">
            <a:solidFill>
              <a:srgbClr val="99B9B9"/>
            </a:solidFill>
            <a:prstDash val="lgDash"/>
            <a:headEnd type="oval" w="lg" len="lg"/>
            <a:tailEnd type="none" w="sm" len="sm"/>
          </a:ln>
        </p:spPr>
        <p:txBody>
          <a:bodyPr/>
          <a:lstStyle/>
          <a:p>
            <a:endParaRPr lang="da-DK"/>
          </a:p>
        </p:txBody>
      </p:sp>
      <p:sp>
        <p:nvSpPr>
          <p:cNvPr id="6" name="AutoShape 5">
            <a:extLst>
              <a:ext uri="{FF2B5EF4-FFF2-40B4-BE49-F238E27FC236}">
                <a16:creationId xmlns:a16="http://schemas.microsoft.com/office/drawing/2014/main" id="{E71978BE-EA99-F2F9-B70A-CF48F7D15892}"/>
              </a:ext>
            </a:extLst>
          </p:cNvPr>
          <p:cNvSpPr/>
          <p:nvPr userDrawn="1"/>
        </p:nvSpPr>
        <p:spPr>
          <a:xfrm flipH="1" flipV="1">
            <a:off x="782181" y="2376837"/>
            <a:ext cx="0" cy="2149696"/>
          </a:xfrm>
          <a:prstGeom prst="line">
            <a:avLst/>
          </a:prstGeom>
          <a:ln w="19050" cap="flat">
            <a:solidFill>
              <a:srgbClr val="004848"/>
            </a:solidFill>
            <a:prstDash val="lgDash"/>
            <a:headEnd type="oval" w="lg" len="lg"/>
            <a:tailEnd type="none" w="sm" len="sm"/>
          </a:ln>
        </p:spPr>
        <p:txBody>
          <a:bodyPr/>
          <a:lstStyle/>
          <a:p>
            <a:endParaRPr lang="da-DK"/>
          </a:p>
        </p:txBody>
      </p:sp>
      <p:grpSp>
        <p:nvGrpSpPr>
          <p:cNvPr id="7" name="Group 6">
            <a:extLst>
              <a:ext uri="{FF2B5EF4-FFF2-40B4-BE49-F238E27FC236}">
                <a16:creationId xmlns:a16="http://schemas.microsoft.com/office/drawing/2014/main" id="{4183DF2C-13E3-9E01-CFBD-D3F781D226A6}"/>
              </a:ext>
            </a:extLst>
          </p:cNvPr>
          <p:cNvGrpSpPr/>
          <p:nvPr userDrawn="1"/>
        </p:nvGrpSpPr>
        <p:grpSpPr>
          <a:xfrm>
            <a:off x="7079761" y="1707833"/>
            <a:ext cx="692160" cy="692160"/>
            <a:chOff x="0" y="0"/>
            <a:chExt cx="812800" cy="812800"/>
          </a:xfrm>
        </p:grpSpPr>
        <p:sp>
          <p:nvSpPr>
            <p:cNvPr id="8" name="Freeform 7">
              <a:extLst>
                <a:ext uri="{FF2B5EF4-FFF2-40B4-BE49-F238E27FC236}">
                  <a16:creationId xmlns:a16="http://schemas.microsoft.com/office/drawing/2014/main" id="{A1BAC78A-4448-3061-EBF9-B241083B0CB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CECE"/>
            </a:solidFill>
          </p:spPr>
          <p:txBody>
            <a:bodyPr/>
            <a:lstStyle/>
            <a:p>
              <a:endParaRPr lang="da-DK"/>
            </a:p>
          </p:txBody>
        </p:sp>
        <p:sp>
          <p:nvSpPr>
            <p:cNvPr id="9" name="TextBox 8">
              <a:extLst>
                <a:ext uri="{FF2B5EF4-FFF2-40B4-BE49-F238E27FC236}">
                  <a16:creationId xmlns:a16="http://schemas.microsoft.com/office/drawing/2014/main" id="{A289ADA4-035E-3B89-94F2-85651503A033}"/>
                </a:ext>
              </a:extLst>
            </p:cNvPr>
            <p:cNvSpPr txBox="1"/>
            <p:nvPr/>
          </p:nvSpPr>
          <p:spPr>
            <a:xfrm>
              <a:off x="76200" y="9525"/>
              <a:ext cx="660400" cy="727075"/>
            </a:xfrm>
            <a:prstGeom prst="rect">
              <a:avLst/>
            </a:prstGeom>
          </p:spPr>
          <p:txBody>
            <a:bodyPr lIns="28222" tIns="28222" rIns="28222" bIns="28222" rtlCol="0" anchor="ctr"/>
            <a:lstStyle/>
            <a:p>
              <a:pPr algn="ctr">
                <a:lnSpc>
                  <a:spcPts val="1210"/>
                </a:lnSpc>
              </a:pPr>
              <a:endParaRPr sz="1000"/>
            </a:p>
          </p:txBody>
        </p:sp>
      </p:grpSp>
      <p:sp>
        <p:nvSpPr>
          <p:cNvPr id="10" name="Freeform 10">
            <a:extLst>
              <a:ext uri="{FF2B5EF4-FFF2-40B4-BE49-F238E27FC236}">
                <a16:creationId xmlns:a16="http://schemas.microsoft.com/office/drawing/2014/main" id="{D9B503B1-042F-3588-66D5-72A2B7CE7C2C}"/>
              </a:ext>
            </a:extLst>
          </p:cNvPr>
          <p:cNvSpPr/>
          <p:nvPr userDrawn="1"/>
        </p:nvSpPr>
        <p:spPr>
          <a:xfrm>
            <a:off x="7318516" y="4341468"/>
            <a:ext cx="2599418" cy="597958"/>
          </a:xfrm>
          <a:custGeom>
            <a:avLst/>
            <a:gdLst/>
            <a:ahLst/>
            <a:cxnLst/>
            <a:rect l="l" t="t" r="r" b="b"/>
            <a:pathLst>
              <a:path w="1232317" h="283476">
                <a:moveTo>
                  <a:pt x="0" y="0"/>
                </a:moveTo>
                <a:lnTo>
                  <a:pt x="1029117" y="0"/>
                </a:lnTo>
                <a:lnTo>
                  <a:pt x="1232317" y="141738"/>
                </a:lnTo>
                <a:lnTo>
                  <a:pt x="1029117" y="283476"/>
                </a:lnTo>
                <a:lnTo>
                  <a:pt x="0" y="283476"/>
                </a:lnTo>
                <a:lnTo>
                  <a:pt x="203200" y="141738"/>
                </a:lnTo>
                <a:lnTo>
                  <a:pt x="0" y="0"/>
                </a:lnTo>
                <a:close/>
              </a:path>
            </a:pathLst>
          </a:custGeom>
          <a:solidFill>
            <a:srgbClr val="CECECE"/>
          </a:solidFill>
        </p:spPr>
        <p:txBody>
          <a:bodyPr anchor="ctr"/>
          <a:lstStyle/>
          <a:p>
            <a:pPr algn="ctr"/>
            <a:endParaRPr lang="da-DK" sz="1600" dirty="0">
              <a:latin typeface="NeuzeitGroExtBla" panose="00000A00000000000000" pitchFamily="50" charset="0"/>
            </a:endParaRPr>
          </a:p>
        </p:txBody>
      </p:sp>
      <p:sp>
        <p:nvSpPr>
          <p:cNvPr id="11" name="Freeform 13">
            <a:extLst>
              <a:ext uri="{FF2B5EF4-FFF2-40B4-BE49-F238E27FC236}">
                <a16:creationId xmlns:a16="http://schemas.microsoft.com/office/drawing/2014/main" id="{FF5329CD-0468-9EDD-7637-708794EE61C0}"/>
              </a:ext>
            </a:extLst>
          </p:cNvPr>
          <p:cNvSpPr/>
          <p:nvPr userDrawn="1"/>
        </p:nvSpPr>
        <p:spPr>
          <a:xfrm>
            <a:off x="2695554" y="4341468"/>
            <a:ext cx="3055195" cy="597958"/>
          </a:xfrm>
          <a:custGeom>
            <a:avLst/>
            <a:gdLst/>
            <a:ahLst/>
            <a:cxnLst/>
            <a:rect l="l" t="t" r="r" b="b"/>
            <a:pathLst>
              <a:path w="1448389" h="283476">
                <a:moveTo>
                  <a:pt x="0" y="0"/>
                </a:moveTo>
                <a:lnTo>
                  <a:pt x="1245189" y="0"/>
                </a:lnTo>
                <a:lnTo>
                  <a:pt x="1448389" y="141738"/>
                </a:lnTo>
                <a:lnTo>
                  <a:pt x="1245189" y="283476"/>
                </a:lnTo>
                <a:lnTo>
                  <a:pt x="0" y="283476"/>
                </a:lnTo>
                <a:lnTo>
                  <a:pt x="203200" y="141738"/>
                </a:lnTo>
                <a:lnTo>
                  <a:pt x="0" y="0"/>
                </a:lnTo>
                <a:close/>
              </a:path>
            </a:pathLst>
          </a:custGeom>
          <a:solidFill>
            <a:srgbClr val="4D8585"/>
          </a:solidFill>
        </p:spPr>
        <p:txBody>
          <a:bodyPr anchor="ctr"/>
          <a:lstStyle/>
          <a:p>
            <a:pPr algn="ctr"/>
            <a:endParaRPr lang="da-DK" sz="1600" dirty="0">
              <a:solidFill>
                <a:schemeClr val="bg1"/>
              </a:solidFill>
              <a:latin typeface="NeuzeitGroExtBla" panose="00000A00000000000000" pitchFamily="50" charset="0"/>
              <a:cs typeface="Neuzeit Grotesk 1"/>
            </a:endParaRPr>
          </a:p>
        </p:txBody>
      </p:sp>
      <p:grpSp>
        <p:nvGrpSpPr>
          <p:cNvPr id="12" name="Group 15">
            <a:extLst>
              <a:ext uri="{FF2B5EF4-FFF2-40B4-BE49-F238E27FC236}">
                <a16:creationId xmlns:a16="http://schemas.microsoft.com/office/drawing/2014/main" id="{C67E834B-3FF4-6681-8DB2-C5CB134CAED9}"/>
              </a:ext>
            </a:extLst>
          </p:cNvPr>
          <p:cNvGrpSpPr/>
          <p:nvPr userDrawn="1"/>
        </p:nvGrpSpPr>
        <p:grpSpPr>
          <a:xfrm>
            <a:off x="4862580" y="1702634"/>
            <a:ext cx="692160" cy="692160"/>
            <a:chOff x="0" y="0"/>
            <a:chExt cx="812800" cy="812800"/>
          </a:xfrm>
        </p:grpSpPr>
        <p:sp>
          <p:nvSpPr>
            <p:cNvPr id="13" name="Freeform 16">
              <a:extLst>
                <a:ext uri="{FF2B5EF4-FFF2-40B4-BE49-F238E27FC236}">
                  <a16:creationId xmlns:a16="http://schemas.microsoft.com/office/drawing/2014/main" id="{2CCCC67E-3303-AA93-DBB6-8E22EBD27B6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p:spPr>
          <p:txBody>
            <a:bodyPr/>
            <a:lstStyle/>
            <a:p>
              <a:endParaRPr lang="da-DK"/>
            </a:p>
          </p:txBody>
        </p:sp>
        <p:sp>
          <p:nvSpPr>
            <p:cNvPr id="14" name="TextBox 17">
              <a:extLst>
                <a:ext uri="{FF2B5EF4-FFF2-40B4-BE49-F238E27FC236}">
                  <a16:creationId xmlns:a16="http://schemas.microsoft.com/office/drawing/2014/main" id="{EBB360C5-379A-5465-C64A-A27EE126E34A}"/>
                </a:ext>
              </a:extLst>
            </p:cNvPr>
            <p:cNvSpPr txBox="1"/>
            <p:nvPr/>
          </p:nvSpPr>
          <p:spPr>
            <a:xfrm>
              <a:off x="76200" y="9525"/>
              <a:ext cx="660400" cy="727075"/>
            </a:xfrm>
            <a:prstGeom prst="rect">
              <a:avLst/>
            </a:prstGeom>
          </p:spPr>
          <p:txBody>
            <a:bodyPr lIns="28222" tIns="28222" rIns="28222" bIns="28222" rtlCol="0" anchor="ctr"/>
            <a:lstStyle/>
            <a:p>
              <a:pPr algn="ctr">
                <a:lnSpc>
                  <a:spcPts val="1210"/>
                </a:lnSpc>
              </a:pPr>
              <a:endParaRPr sz="1000"/>
            </a:p>
          </p:txBody>
        </p:sp>
      </p:grpSp>
      <p:sp>
        <p:nvSpPr>
          <p:cNvPr id="15" name="Freeform 19">
            <a:extLst>
              <a:ext uri="{FF2B5EF4-FFF2-40B4-BE49-F238E27FC236}">
                <a16:creationId xmlns:a16="http://schemas.microsoft.com/office/drawing/2014/main" id="{09B23145-76EC-58E0-4B11-1D6C8115E50D}"/>
              </a:ext>
            </a:extLst>
          </p:cNvPr>
          <p:cNvSpPr/>
          <p:nvPr userDrawn="1"/>
        </p:nvSpPr>
        <p:spPr>
          <a:xfrm>
            <a:off x="5129720" y="4341468"/>
            <a:ext cx="2642201" cy="597958"/>
          </a:xfrm>
          <a:custGeom>
            <a:avLst/>
            <a:gdLst/>
            <a:ahLst/>
            <a:cxnLst/>
            <a:rect l="l" t="t" r="r" b="b"/>
            <a:pathLst>
              <a:path w="1323960" h="283476">
                <a:moveTo>
                  <a:pt x="0" y="0"/>
                </a:moveTo>
                <a:lnTo>
                  <a:pt x="1120760" y="0"/>
                </a:lnTo>
                <a:lnTo>
                  <a:pt x="1323960" y="141738"/>
                </a:lnTo>
                <a:lnTo>
                  <a:pt x="1120760" y="283476"/>
                </a:lnTo>
                <a:lnTo>
                  <a:pt x="0" y="283476"/>
                </a:lnTo>
                <a:lnTo>
                  <a:pt x="203200" y="141738"/>
                </a:lnTo>
                <a:lnTo>
                  <a:pt x="0" y="0"/>
                </a:lnTo>
                <a:close/>
              </a:path>
            </a:pathLst>
          </a:custGeom>
          <a:solidFill>
            <a:srgbClr val="99B9B9"/>
          </a:solidFill>
        </p:spPr>
        <p:txBody>
          <a:bodyPr anchor="ctr"/>
          <a:lstStyle/>
          <a:p>
            <a:pPr algn="ctr"/>
            <a:endParaRPr lang="da-DK" sz="1600" dirty="0">
              <a:latin typeface="NeuzeitGroExtBla" panose="00000A00000000000000" pitchFamily="50" charset="0"/>
            </a:endParaRPr>
          </a:p>
        </p:txBody>
      </p:sp>
      <p:grpSp>
        <p:nvGrpSpPr>
          <p:cNvPr id="16" name="Group 21">
            <a:extLst>
              <a:ext uri="{FF2B5EF4-FFF2-40B4-BE49-F238E27FC236}">
                <a16:creationId xmlns:a16="http://schemas.microsoft.com/office/drawing/2014/main" id="{AABCF334-04C7-381C-9580-88AEA73A60B5}"/>
              </a:ext>
            </a:extLst>
          </p:cNvPr>
          <p:cNvGrpSpPr/>
          <p:nvPr userDrawn="1"/>
        </p:nvGrpSpPr>
        <p:grpSpPr>
          <a:xfrm>
            <a:off x="368514" y="4280862"/>
            <a:ext cx="2967818" cy="678326"/>
            <a:chOff x="-381" y="-28732"/>
            <a:chExt cx="1406966" cy="321576"/>
          </a:xfrm>
        </p:grpSpPr>
        <p:sp>
          <p:nvSpPr>
            <p:cNvPr id="17" name="Freeform 22">
              <a:extLst>
                <a:ext uri="{FF2B5EF4-FFF2-40B4-BE49-F238E27FC236}">
                  <a16:creationId xmlns:a16="http://schemas.microsoft.com/office/drawing/2014/main" id="{65FC2AF5-35AA-317C-F3EC-AE8F154B1DD6}"/>
                </a:ext>
              </a:extLst>
            </p:cNvPr>
            <p:cNvSpPr/>
            <p:nvPr/>
          </p:nvSpPr>
          <p:spPr>
            <a:xfrm>
              <a:off x="8556" y="0"/>
              <a:ext cx="1398029" cy="283476"/>
            </a:xfrm>
            <a:custGeom>
              <a:avLst/>
              <a:gdLst/>
              <a:ahLst/>
              <a:cxnLst/>
              <a:rect l="l" t="t" r="r" b="b"/>
              <a:pathLst>
                <a:path w="1398029" h="283476">
                  <a:moveTo>
                    <a:pt x="4428" y="0"/>
                  </a:moveTo>
                  <a:lnTo>
                    <a:pt x="1188619" y="0"/>
                  </a:lnTo>
                  <a:cubicBezTo>
                    <a:pt x="1197071" y="0"/>
                    <a:pt x="1205320" y="2593"/>
                    <a:pt x="1212252" y="7428"/>
                  </a:cubicBezTo>
                  <a:lnTo>
                    <a:pt x="1394154" y="134310"/>
                  </a:lnTo>
                  <a:cubicBezTo>
                    <a:pt x="1396582" y="136004"/>
                    <a:pt x="1398029" y="138777"/>
                    <a:pt x="1398029" y="141738"/>
                  </a:cubicBezTo>
                  <a:cubicBezTo>
                    <a:pt x="1398029" y="144699"/>
                    <a:pt x="1396582" y="147473"/>
                    <a:pt x="1394154" y="149166"/>
                  </a:cubicBezTo>
                  <a:lnTo>
                    <a:pt x="1212252" y="276048"/>
                  </a:lnTo>
                  <a:cubicBezTo>
                    <a:pt x="1205320" y="280884"/>
                    <a:pt x="1197071" y="283476"/>
                    <a:pt x="1188619" y="283476"/>
                  </a:cubicBezTo>
                  <a:lnTo>
                    <a:pt x="4428" y="283476"/>
                  </a:lnTo>
                  <a:cubicBezTo>
                    <a:pt x="2646" y="283476"/>
                    <a:pt x="1069" y="282319"/>
                    <a:pt x="535" y="280619"/>
                  </a:cubicBezTo>
                  <a:cubicBezTo>
                    <a:pt x="0" y="278918"/>
                    <a:pt x="631" y="277068"/>
                    <a:pt x="2093" y="276048"/>
                  </a:cubicBezTo>
                  <a:lnTo>
                    <a:pt x="183995" y="149166"/>
                  </a:lnTo>
                  <a:cubicBezTo>
                    <a:pt x="186423" y="147473"/>
                    <a:pt x="187870" y="144699"/>
                    <a:pt x="187870" y="141738"/>
                  </a:cubicBezTo>
                  <a:cubicBezTo>
                    <a:pt x="187870" y="138777"/>
                    <a:pt x="186423" y="136004"/>
                    <a:pt x="183995" y="134310"/>
                  </a:cubicBezTo>
                  <a:lnTo>
                    <a:pt x="2093" y="7428"/>
                  </a:lnTo>
                  <a:cubicBezTo>
                    <a:pt x="631" y="6408"/>
                    <a:pt x="0" y="4558"/>
                    <a:pt x="535" y="2857"/>
                  </a:cubicBezTo>
                  <a:cubicBezTo>
                    <a:pt x="1069" y="1157"/>
                    <a:pt x="2646" y="0"/>
                    <a:pt x="4428" y="0"/>
                  </a:cubicBezTo>
                  <a:close/>
                </a:path>
              </a:pathLst>
            </a:custGeom>
            <a:solidFill>
              <a:srgbClr val="004848"/>
            </a:solidFill>
            <a:ln cap="sq">
              <a:noFill/>
              <a:prstDash val="solid"/>
              <a:miter/>
            </a:ln>
          </p:spPr>
          <p:txBody>
            <a:bodyPr anchor="ctr"/>
            <a:lstStyle/>
            <a:p>
              <a:pPr algn="ctr"/>
              <a:br>
                <a:rPr lang="en-US" sz="1600" dirty="0">
                  <a:solidFill>
                    <a:schemeClr val="bg1"/>
                  </a:solidFill>
                  <a:latin typeface="NeuzeitGroExtBla" panose="00000A00000000000000" pitchFamily="50" charset="0"/>
                  <a:ea typeface="Neuzeit Grotesk 1"/>
                  <a:cs typeface="Neuzeit Grotesk 1"/>
                  <a:sym typeface="Neuzeit Grotesk 1"/>
                </a:rPr>
              </a:br>
              <a:endParaRPr lang="en-US" sz="1600" dirty="0">
                <a:solidFill>
                  <a:schemeClr val="bg1"/>
                </a:solidFill>
                <a:latin typeface="NeuzeitGroExtBla" panose="00000A00000000000000" pitchFamily="50" charset="0"/>
                <a:ea typeface="Neuzeit Grotesk 1"/>
                <a:cs typeface="Neuzeit Grotesk 1"/>
                <a:sym typeface="Neuzeit Grotesk 1"/>
              </a:endParaRPr>
            </a:p>
            <a:p>
              <a:pPr algn="ctr"/>
              <a:endParaRPr lang="da-DK" sz="1600" dirty="0">
                <a:latin typeface="NeuzeitGroExtBla" panose="00000A00000000000000" pitchFamily="50" charset="0"/>
              </a:endParaRPr>
            </a:p>
          </p:txBody>
        </p:sp>
        <p:sp>
          <p:nvSpPr>
            <p:cNvPr id="18" name="TextBox 23">
              <a:extLst>
                <a:ext uri="{FF2B5EF4-FFF2-40B4-BE49-F238E27FC236}">
                  <a16:creationId xmlns:a16="http://schemas.microsoft.com/office/drawing/2014/main" id="{2210D1CA-9B75-985B-00D0-82A2FD0D84C3}"/>
                </a:ext>
              </a:extLst>
            </p:cNvPr>
            <p:cNvSpPr txBox="1"/>
            <p:nvPr/>
          </p:nvSpPr>
          <p:spPr>
            <a:xfrm>
              <a:off x="-381" y="-28732"/>
              <a:ext cx="1159359" cy="321576"/>
            </a:xfrm>
            <a:prstGeom prst="rect">
              <a:avLst/>
            </a:prstGeom>
          </p:spPr>
          <p:txBody>
            <a:bodyPr lIns="28222" tIns="28222" rIns="28222" bIns="28222" rtlCol="0" anchor="ctr"/>
            <a:lstStyle/>
            <a:p>
              <a:pPr algn="ctr">
                <a:lnSpc>
                  <a:spcPts val="1333"/>
                </a:lnSpc>
                <a:spcBef>
                  <a:spcPct val="0"/>
                </a:spcBef>
              </a:pPr>
              <a:endParaRPr lang="en-US" sz="1600">
                <a:solidFill>
                  <a:srgbClr val="252528"/>
                </a:solidFill>
                <a:latin typeface="NeuzeitGroExtBla" panose="00000A00000000000000" pitchFamily="50" charset="0"/>
                <a:ea typeface="Neuzeit Grotesk 1"/>
                <a:cs typeface="Neuzeit Grotesk 1"/>
                <a:sym typeface="Neuzeit Grotesk 1"/>
              </a:endParaRPr>
            </a:p>
          </p:txBody>
        </p:sp>
      </p:grpSp>
      <p:grpSp>
        <p:nvGrpSpPr>
          <p:cNvPr id="19" name="Group 24">
            <a:extLst>
              <a:ext uri="{FF2B5EF4-FFF2-40B4-BE49-F238E27FC236}">
                <a16:creationId xmlns:a16="http://schemas.microsoft.com/office/drawing/2014/main" id="{282E7968-B4B0-DCA7-B6EF-7DAFDB6E3EBD}"/>
              </a:ext>
            </a:extLst>
          </p:cNvPr>
          <p:cNvGrpSpPr/>
          <p:nvPr userDrawn="1"/>
        </p:nvGrpSpPr>
        <p:grpSpPr>
          <a:xfrm>
            <a:off x="442965" y="1707833"/>
            <a:ext cx="692160" cy="692160"/>
            <a:chOff x="0" y="0"/>
            <a:chExt cx="812800" cy="812800"/>
          </a:xfrm>
        </p:grpSpPr>
        <p:sp>
          <p:nvSpPr>
            <p:cNvPr id="20" name="Freeform 25">
              <a:extLst>
                <a:ext uri="{FF2B5EF4-FFF2-40B4-BE49-F238E27FC236}">
                  <a16:creationId xmlns:a16="http://schemas.microsoft.com/office/drawing/2014/main" id="{FBBE64DB-BBBC-28B9-E9B6-9F1BA11525C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848"/>
            </a:solidFill>
          </p:spPr>
          <p:txBody>
            <a:bodyPr/>
            <a:lstStyle/>
            <a:p>
              <a:endParaRPr lang="da-DK"/>
            </a:p>
          </p:txBody>
        </p:sp>
        <p:sp>
          <p:nvSpPr>
            <p:cNvPr id="21" name="TextBox 26">
              <a:extLst>
                <a:ext uri="{FF2B5EF4-FFF2-40B4-BE49-F238E27FC236}">
                  <a16:creationId xmlns:a16="http://schemas.microsoft.com/office/drawing/2014/main" id="{B18F704A-2B5D-EFF4-C34A-D89E29286FAB}"/>
                </a:ext>
              </a:extLst>
            </p:cNvPr>
            <p:cNvSpPr txBox="1"/>
            <p:nvPr/>
          </p:nvSpPr>
          <p:spPr>
            <a:xfrm>
              <a:off x="76200" y="9525"/>
              <a:ext cx="660400" cy="727075"/>
            </a:xfrm>
            <a:prstGeom prst="rect">
              <a:avLst/>
            </a:prstGeom>
          </p:spPr>
          <p:txBody>
            <a:bodyPr lIns="28222" tIns="28222" rIns="28222" bIns="28222" rtlCol="0" anchor="ctr"/>
            <a:lstStyle/>
            <a:p>
              <a:pPr algn="ctr">
                <a:lnSpc>
                  <a:spcPts val="1210"/>
                </a:lnSpc>
              </a:pPr>
              <a:endParaRPr sz="1000" dirty="0"/>
            </a:p>
          </p:txBody>
        </p:sp>
      </p:grpSp>
      <p:grpSp>
        <p:nvGrpSpPr>
          <p:cNvPr id="22" name="Group 27">
            <a:extLst>
              <a:ext uri="{FF2B5EF4-FFF2-40B4-BE49-F238E27FC236}">
                <a16:creationId xmlns:a16="http://schemas.microsoft.com/office/drawing/2014/main" id="{79840CBA-5B51-C6BB-53FB-CE7E7A20C55F}"/>
              </a:ext>
            </a:extLst>
          </p:cNvPr>
          <p:cNvGrpSpPr/>
          <p:nvPr userDrawn="1"/>
        </p:nvGrpSpPr>
        <p:grpSpPr>
          <a:xfrm>
            <a:off x="2653833" y="1702634"/>
            <a:ext cx="692160" cy="692160"/>
            <a:chOff x="0" y="0"/>
            <a:chExt cx="812800" cy="812800"/>
          </a:xfrm>
        </p:grpSpPr>
        <p:sp>
          <p:nvSpPr>
            <p:cNvPr id="23" name="Freeform 28">
              <a:extLst>
                <a:ext uri="{FF2B5EF4-FFF2-40B4-BE49-F238E27FC236}">
                  <a16:creationId xmlns:a16="http://schemas.microsoft.com/office/drawing/2014/main" id="{E83D9C70-F81A-D8E3-A11B-F7D86385D17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8585"/>
            </a:solidFill>
          </p:spPr>
          <p:txBody>
            <a:bodyPr/>
            <a:lstStyle/>
            <a:p>
              <a:endParaRPr lang="da-DK" dirty="0"/>
            </a:p>
          </p:txBody>
        </p:sp>
        <p:sp>
          <p:nvSpPr>
            <p:cNvPr id="24" name="TextBox 29">
              <a:extLst>
                <a:ext uri="{FF2B5EF4-FFF2-40B4-BE49-F238E27FC236}">
                  <a16:creationId xmlns:a16="http://schemas.microsoft.com/office/drawing/2014/main" id="{E45FE0A8-26DA-9FD9-B67C-B833D9142D13}"/>
                </a:ext>
              </a:extLst>
            </p:cNvPr>
            <p:cNvSpPr txBox="1"/>
            <p:nvPr/>
          </p:nvSpPr>
          <p:spPr>
            <a:xfrm>
              <a:off x="76200" y="9525"/>
              <a:ext cx="660400" cy="727075"/>
            </a:xfrm>
            <a:prstGeom prst="rect">
              <a:avLst/>
            </a:prstGeom>
          </p:spPr>
          <p:txBody>
            <a:bodyPr lIns="28222" tIns="28222" rIns="28222" bIns="28222" rtlCol="0" anchor="ctr"/>
            <a:lstStyle/>
            <a:p>
              <a:pPr algn="ctr">
                <a:lnSpc>
                  <a:spcPts val="1210"/>
                </a:lnSpc>
              </a:pPr>
              <a:endParaRPr sz="1000"/>
            </a:p>
          </p:txBody>
        </p:sp>
      </p:grpSp>
      <p:grpSp>
        <p:nvGrpSpPr>
          <p:cNvPr id="25" name="Group 30">
            <a:extLst>
              <a:ext uri="{FF2B5EF4-FFF2-40B4-BE49-F238E27FC236}">
                <a16:creationId xmlns:a16="http://schemas.microsoft.com/office/drawing/2014/main" id="{5DCDB92F-8832-ACF5-74CA-FF61E92D2ECA}"/>
              </a:ext>
            </a:extLst>
          </p:cNvPr>
          <p:cNvGrpSpPr/>
          <p:nvPr userDrawn="1"/>
        </p:nvGrpSpPr>
        <p:grpSpPr>
          <a:xfrm>
            <a:off x="1028243" y="2690299"/>
            <a:ext cx="124060" cy="124060"/>
            <a:chOff x="0" y="0"/>
            <a:chExt cx="812800" cy="812800"/>
          </a:xfrm>
        </p:grpSpPr>
        <p:sp>
          <p:nvSpPr>
            <p:cNvPr id="26" name="Freeform 31">
              <a:extLst>
                <a:ext uri="{FF2B5EF4-FFF2-40B4-BE49-F238E27FC236}">
                  <a16:creationId xmlns:a16="http://schemas.microsoft.com/office/drawing/2014/main" id="{FCA55C38-5777-3C51-8913-7A452932225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050"/>
            </a:solidFill>
            <a:ln w="38100" cap="sq">
              <a:solidFill>
                <a:srgbClr val="004848"/>
              </a:solidFill>
              <a:prstDash val="solid"/>
              <a:miter/>
            </a:ln>
          </p:spPr>
          <p:txBody>
            <a:bodyPr/>
            <a:lstStyle/>
            <a:p>
              <a:endParaRPr lang="da-DK" sz="1000">
                <a:latin typeface="NeuzeitGro (Tekst)"/>
              </a:endParaRPr>
            </a:p>
          </p:txBody>
        </p:sp>
        <p:sp>
          <p:nvSpPr>
            <p:cNvPr id="27" name="TextBox 32">
              <a:extLst>
                <a:ext uri="{FF2B5EF4-FFF2-40B4-BE49-F238E27FC236}">
                  <a16:creationId xmlns:a16="http://schemas.microsoft.com/office/drawing/2014/main" id="{99005FF7-A8EA-4D64-6214-E9FEB16D5522}"/>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latin typeface="NeuzeitGro (Tekst)"/>
              </a:endParaRPr>
            </a:p>
          </p:txBody>
        </p:sp>
      </p:grpSp>
      <p:grpSp>
        <p:nvGrpSpPr>
          <p:cNvPr id="28" name="Group 33">
            <a:extLst>
              <a:ext uri="{FF2B5EF4-FFF2-40B4-BE49-F238E27FC236}">
                <a16:creationId xmlns:a16="http://schemas.microsoft.com/office/drawing/2014/main" id="{C062657F-A594-B67C-9CAB-3971465837EE}"/>
              </a:ext>
            </a:extLst>
          </p:cNvPr>
          <p:cNvGrpSpPr/>
          <p:nvPr userDrawn="1"/>
        </p:nvGrpSpPr>
        <p:grpSpPr>
          <a:xfrm>
            <a:off x="1028243" y="3218212"/>
            <a:ext cx="124060" cy="124060"/>
            <a:chOff x="0" y="0"/>
            <a:chExt cx="812800" cy="812800"/>
          </a:xfrm>
        </p:grpSpPr>
        <p:sp>
          <p:nvSpPr>
            <p:cNvPr id="29" name="Freeform 34">
              <a:extLst>
                <a:ext uri="{FF2B5EF4-FFF2-40B4-BE49-F238E27FC236}">
                  <a16:creationId xmlns:a16="http://schemas.microsoft.com/office/drawing/2014/main" id="{7F33E136-883C-D203-D8AC-F0F916C6B8B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050"/>
            </a:solidFill>
            <a:ln w="38100" cap="sq">
              <a:solidFill>
                <a:srgbClr val="004848"/>
              </a:solidFill>
              <a:prstDash val="solid"/>
              <a:miter/>
            </a:ln>
          </p:spPr>
          <p:txBody>
            <a:bodyPr/>
            <a:lstStyle/>
            <a:p>
              <a:endParaRPr lang="da-DK" sz="1000">
                <a:latin typeface="NeuzeitGro (Tekst)"/>
              </a:endParaRPr>
            </a:p>
          </p:txBody>
        </p:sp>
        <p:sp>
          <p:nvSpPr>
            <p:cNvPr id="30" name="TextBox 35">
              <a:extLst>
                <a:ext uri="{FF2B5EF4-FFF2-40B4-BE49-F238E27FC236}">
                  <a16:creationId xmlns:a16="http://schemas.microsoft.com/office/drawing/2014/main" id="{196BEB72-2F8F-9F09-E147-4460120A58E6}"/>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latin typeface="NeuzeitGro (Tekst)"/>
              </a:endParaRPr>
            </a:p>
          </p:txBody>
        </p:sp>
      </p:grpSp>
      <p:grpSp>
        <p:nvGrpSpPr>
          <p:cNvPr id="31" name="Group 36">
            <a:extLst>
              <a:ext uri="{FF2B5EF4-FFF2-40B4-BE49-F238E27FC236}">
                <a16:creationId xmlns:a16="http://schemas.microsoft.com/office/drawing/2014/main" id="{6BAB5C6E-E8F4-85BB-C8C4-AB9C1E20554C}"/>
              </a:ext>
            </a:extLst>
          </p:cNvPr>
          <p:cNvGrpSpPr/>
          <p:nvPr userDrawn="1"/>
        </p:nvGrpSpPr>
        <p:grpSpPr>
          <a:xfrm>
            <a:off x="1028243" y="3752239"/>
            <a:ext cx="124060" cy="124060"/>
            <a:chOff x="0" y="0"/>
            <a:chExt cx="812800" cy="812800"/>
          </a:xfrm>
        </p:grpSpPr>
        <p:sp>
          <p:nvSpPr>
            <p:cNvPr id="32" name="Freeform 37">
              <a:extLst>
                <a:ext uri="{FF2B5EF4-FFF2-40B4-BE49-F238E27FC236}">
                  <a16:creationId xmlns:a16="http://schemas.microsoft.com/office/drawing/2014/main" id="{E4AEB689-D5EE-DE66-1944-591634F8819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050"/>
            </a:solidFill>
            <a:ln w="38100" cap="sq">
              <a:solidFill>
                <a:srgbClr val="004848"/>
              </a:solidFill>
              <a:prstDash val="solid"/>
              <a:miter/>
            </a:ln>
          </p:spPr>
          <p:txBody>
            <a:bodyPr/>
            <a:lstStyle/>
            <a:p>
              <a:endParaRPr lang="da-DK" sz="1000">
                <a:latin typeface="NeuzeitGro (Tekst)"/>
              </a:endParaRPr>
            </a:p>
          </p:txBody>
        </p:sp>
        <p:sp>
          <p:nvSpPr>
            <p:cNvPr id="33" name="TextBox 38">
              <a:extLst>
                <a:ext uri="{FF2B5EF4-FFF2-40B4-BE49-F238E27FC236}">
                  <a16:creationId xmlns:a16="http://schemas.microsoft.com/office/drawing/2014/main" id="{1EAEC129-4927-8F08-32E9-BA05FAB816EF}"/>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latin typeface="NeuzeitGro (Tekst)"/>
              </a:endParaRPr>
            </a:p>
          </p:txBody>
        </p:sp>
      </p:grpSp>
      <p:grpSp>
        <p:nvGrpSpPr>
          <p:cNvPr id="34" name="Group 39">
            <a:extLst>
              <a:ext uri="{FF2B5EF4-FFF2-40B4-BE49-F238E27FC236}">
                <a16:creationId xmlns:a16="http://schemas.microsoft.com/office/drawing/2014/main" id="{7EBF7F07-F1D7-9544-FB57-F35D910C0688}"/>
              </a:ext>
            </a:extLst>
          </p:cNvPr>
          <p:cNvGrpSpPr/>
          <p:nvPr userDrawn="1"/>
        </p:nvGrpSpPr>
        <p:grpSpPr>
          <a:xfrm>
            <a:off x="3221933" y="2690299"/>
            <a:ext cx="124060" cy="124060"/>
            <a:chOff x="0" y="0"/>
            <a:chExt cx="812800" cy="812800"/>
          </a:xfrm>
        </p:grpSpPr>
        <p:sp>
          <p:nvSpPr>
            <p:cNvPr id="35" name="Freeform 40">
              <a:extLst>
                <a:ext uri="{FF2B5EF4-FFF2-40B4-BE49-F238E27FC236}">
                  <a16:creationId xmlns:a16="http://schemas.microsoft.com/office/drawing/2014/main" id="{5174712E-F167-D364-6DBE-B098F4B263F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8585"/>
            </a:solidFill>
            <a:ln w="38100" cap="sq">
              <a:solidFill>
                <a:srgbClr val="4D8585"/>
              </a:solidFill>
              <a:prstDash val="solid"/>
              <a:miter/>
            </a:ln>
          </p:spPr>
          <p:txBody>
            <a:bodyPr/>
            <a:lstStyle/>
            <a:p>
              <a:endParaRPr lang="da-DK" sz="1000">
                <a:latin typeface="NeuzeitGro (Tekst)"/>
              </a:endParaRPr>
            </a:p>
          </p:txBody>
        </p:sp>
        <p:sp>
          <p:nvSpPr>
            <p:cNvPr id="36" name="TextBox 41">
              <a:extLst>
                <a:ext uri="{FF2B5EF4-FFF2-40B4-BE49-F238E27FC236}">
                  <a16:creationId xmlns:a16="http://schemas.microsoft.com/office/drawing/2014/main" id="{03001CAD-00D6-A53C-FB82-BEABBAF0F723}"/>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latin typeface="NeuzeitGro (Tekst)"/>
              </a:endParaRPr>
            </a:p>
          </p:txBody>
        </p:sp>
      </p:grpSp>
      <p:grpSp>
        <p:nvGrpSpPr>
          <p:cNvPr id="37" name="Group 42">
            <a:extLst>
              <a:ext uri="{FF2B5EF4-FFF2-40B4-BE49-F238E27FC236}">
                <a16:creationId xmlns:a16="http://schemas.microsoft.com/office/drawing/2014/main" id="{23D33150-E72C-B2FD-319D-D3894A4434E4}"/>
              </a:ext>
            </a:extLst>
          </p:cNvPr>
          <p:cNvGrpSpPr/>
          <p:nvPr userDrawn="1"/>
        </p:nvGrpSpPr>
        <p:grpSpPr>
          <a:xfrm>
            <a:off x="3221933" y="3218212"/>
            <a:ext cx="124060" cy="124060"/>
            <a:chOff x="0" y="0"/>
            <a:chExt cx="812800" cy="812800"/>
          </a:xfrm>
        </p:grpSpPr>
        <p:sp>
          <p:nvSpPr>
            <p:cNvPr id="38" name="Freeform 43">
              <a:extLst>
                <a:ext uri="{FF2B5EF4-FFF2-40B4-BE49-F238E27FC236}">
                  <a16:creationId xmlns:a16="http://schemas.microsoft.com/office/drawing/2014/main" id="{8CC3DF0F-9780-E8F7-CDA2-26B3E3D8E46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8585"/>
            </a:solidFill>
            <a:ln w="38100" cap="sq">
              <a:solidFill>
                <a:srgbClr val="4D8585"/>
              </a:solidFill>
              <a:prstDash val="solid"/>
              <a:miter/>
            </a:ln>
          </p:spPr>
          <p:txBody>
            <a:bodyPr/>
            <a:lstStyle/>
            <a:p>
              <a:endParaRPr lang="da-DK" sz="1000">
                <a:latin typeface="NeuzeitGro (Tekst)"/>
              </a:endParaRPr>
            </a:p>
          </p:txBody>
        </p:sp>
        <p:sp>
          <p:nvSpPr>
            <p:cNvPr id="39" name="TextBox 44">
              <a:extLst>
                <a:ext uri="{FF2B5EF4-FFF2-40B4-BE49-F238E27FC236}">
                  <a16:creationId xmlns:a16="http://schemas.microsoft.com/office/drawing/2014/main" id="{31A6DE3C-CB27-5D3E-8E3B-013C69A10E8A}"/>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latin typeface="NeuzeitGro (Tekst)"/>
              </a:endParaRPr>
            </a:p>
          </p:txBody>
        </p:sp>
      </p:grpSp>
      <p:grpSp>
        <p:nvGrpSpPr>
          <p:cNvPr id="40" name="Group 45">
            <a:extLst>
              <a:ext uri="{FF2B5EF4-FFF2-40B4-BE49-F238E27FC236}">
                <a16:creationId xmlns:a16="http://schemas.microsoft.com/office/drawing/2014/main" id="{5979D8EF-074D-423D-908E-89857D54A6C3}"/>
              </a:ext>
            </a:extLst>
          </p:cNvPr>
          <p:cNvGrpSpPr/>
          <p:nvPr userDrawn="1"/>
        </p:nvGrpSpPr>
        <p:grpSpPr>
          <a:xfrm>
            <a:off x="3221933" y="3752239"/>
            <a:ext cx="124060" cy="124060"/>
            <a:chOff x="0" y="0"/>
            <a:chExt cx="812800" cy="812800"/>
          </a:xfrm>
        </p:grpSpPr>
        <p:sp>
          <p:nvSpPr>
            <p:cNvPr id="41" name="Freeform 46">
              <a:extLst>
                <a:ext uri="{FF2B5EF4-FFF2-40B4-BE49-F238E27FC236}">
                  <a16:creationId xmlns:a16="http://schemas.microsoft.com/office/drawing/2014/main" id="{E0350340-FF52-1577-3843-7AC433AEE55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8585"/>
            </a:solidFill>
            <a:ln w="38100" cap="sq">
              <a:solidFill>
                <a:srgbClr val="4D8585"/>
              </a:solidFill>
              <a:prstDash val="solid"/>
              <a:miter/>
            </a:ln>
          </p:spPr>
          <p:txBody>
            <a:bodyPr/>
            <a:lstStyle/>
            <a:p>
              <a:endParaRPr lang="da-DK" sz="1000">
                <a:latin typeface="NeuzeitGro (Tekst)"/>
              </a:endParaRPr>
            </a:p>
          </p:txBody>
        </p:sp>
        <p:sp>
          <p:nvSpPr>
            <p:cNvPr id="42" name="TextBox 47">
              <a:extLst>
                <a:ext uri="{FF2B5EF4-FFF2-40B4-BE49-F238E27FC236}">
                  <a16:creationId xmlns:a16="http://schemas.microsoft.com/office/drawing/2014/main" id="{F53265AB-0A3D-4C5D-A820-FE0BB2B50240}"/>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latin typeface="NeuzeitGro (Tekst)"/>
              </a:endParaRPr>
            </a:p>
          </p:txBody>
        </p:sp>
      </p:grpSp>
      <p:grpSp>
        <p:nvGrpSpPr>
          <p:cNvPr id="43" name="Group 48">
            <a:extLst>
              <a:ext uri="{FF2B5EF4-FFF2-40B4-BE49-F238E27FC236}">
                <a16:creationId xmlns:a16="http://schemas.microsoft.com/office/drawing/2014/main" id="{4BD39E97-571A-5AA0-EAB4-0277277FBD37}"/>
              </a:ext>
            </a:extLst>
          </p:cNvPr>
          <p:cNvGrpSpPr/>
          <p:nvPr userDrawn="1"/>
        </p:nvGrpSpPr>
        <p:grpSpPr>
          <a:xfrm>
            <a:off x="5457368" y="2690299"/>
            <a:ext cx="124060" cy="124060"/>
            <a:chOff x="0" y="0"/>
            <a:chExt cx="812800" cy="812800"/>
          </a:xfrm>
        </p:grpSpPr>
        <p:sp>
          <p:nvSpPr>
            <p:cNvPr id="44" name="Freeform 49">
              <a:extLst>
                <a:ext uri="{FF2B5EF4-FFF2-40B4-BE49-F238E27FC236}">
                  <a16:creationId xmlns:a16="http://schemas.microsoft.com/office/drawing/2014/main" id="{ADF7CD2E-2EB6-9528-143C-20B134A0DD6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w="38100" cap="sq">
              <a:solidFill>
                <a:srgbClr val="99B9B9"/>
              </a:solidFill>
              <a:prstDash val="solid"/>
              <a:miter/>
            </a:ln>
          </p:spPr>
          <p:txBody>
            <a:bodyPr/>
            <a:lstStyle/>
            <a:p>
              <a:endParaRPr lang="da-DK" sz="1000">
                <a:latin typeface="NeuzeitGro (Tekst)"/>
              </a:endParaRPr>
            </a:p>
          </p:txBody>
        </p:sp>
        <p:sp>
          <p:nvSpPr>
            <p:cNvPr id="45" name="TextBox 50">
              <a:extLst>
                <a:ext uri="{FF2B5EF4-FFF2-40B4-BE49-F238E27FC236}">
                  <a16:creationId xmlns:a16="http://schemas.microsoft.com/office/drawing/2014/main" id="{059E8590-7FB3-71B9-237B-E40AB8093AF4}"/>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latin typeface="NeuzeitGro (Tekst)"/>
              </a:endParaRPr>
            </a:p>
          </p:txBody>
        </p:sp>
      </p:grpSp>
      <p:grpSp>
        <p:nvGrpSpPr>
          <p:cNvPr id="46" name="Group 51">
            <a:extLst>
              <a:ext uri="{FF2B5EF4-FFF2-40B4-BE49-F238E27FC236}">
                <a16:creationId xmlns:a16="http://schemas.microsoft.com/office/drawing/2014/main" id="{FA93C705-DFDC-F302-07AE-58D0A99410AF}"/>
              </a:ext>
            </a:extLst>
          </p:cNvPr>
          <p:cNvGrpSpPr/>
          <p:nvPr userDrawn="1"/>
        </p:nvGrpSpPr>
        <p:grpSpPr>
          <a:xfrm>
            <a:off x="5457368" y="3218212"/>
            <a:ext cx="124060" cy="124060"/>
            <a:chOff x="0" y="0"/>
            <a:chExt cx="812800" cy="812800"/>
          </a:xfrm>
        </p:grpSpPr>
        <p:sp>
          <p:nvSpPr>
            <p:cNvPr id="47" name="Freeform 52">
              <a:extLst>
                <a:ext uri="{FF2B5EF4-FFF2-40B4-BE49-F238E27FC236}">
                  <a16:creationId xmlns:a16="http://schemas.microsoft.com/office/drawing/2014/main" id="{0C2F11FF-FA2F-2C44-A848-DDD068CABBD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w="38100" cap="sq">
              <a:solidFill>
                <a:srgbClr val="99B9B9"/>
              </a:solidFill>
              <a:prstDash val="solid"/>
              <a:miter/>
            </a:ln>
          </p:spPr>
          <p:txBody>
            <a:bodyPr/>
            <a:lstStyle/>
            <a:p>
              <a:endParaRPr lang="da-DK" sz="1000">
                <a:latin typeface="NeuzeitGro (Tekst)"/>
              </a:endParaRPr>
            </a:p>
          </p:txBody>
        </p:sp>
        <p:sp>
          <p:nvSpPr>
            <p:cNvPr id="48" name="TextBox 53">
              <a:extLst>
                <a:ext uri="{FF2B5EF4-FFF2-40B4-BE49-F238E27FC236}">
                  <a16:creationId xmlns:a16="http://schemas.microsoft.com/office/drawing/2014/main" id="{E374FFA3-CB3E-E068-4F81-8C6FC798BA12}"/>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spcBef>
                  <a:spcPct val="0"/>
                </a:spcBef>
              </a:pPr>
              <a:endParaRPr sz="1000">
                <a:latin typeface="NeuzeitGro (Tekst)"/>
              </a:endParaRPr>
            </a:p>
          </p:txBody>
        </p:sp>
      </p:grpSp>
      <p:grpSp>
        <p:nvGrpSpPr>
          <p:cNvPr id="49" name="Group 54">
            <a:extLst>
              <a:ext uri="{FF2B5EF4-FFF2-40B4-BE49-F238E27FC236}">
                <a16:creationId xmlns:a16="http://schemas.microsoft.com/office/drawing/2014/main" id="{71912AB2-1FCF-7D9A-2CC4-A9DC97559B0A}"/>
              </a:ext>
            </a:extLst>
          </p:cNvPr>
          <p:cNvGrpSpPr/>
          <p:nvPr userDrawn="1"/>
        </p:nvGrpSpPr>
        <p:grpSpPr>
          <a:xfrm>
            <a:off x="5457368" y="3752239"/>
            <a:ext cx="124060" cy="124060"/>
            <a:chOff x="0" y="0"/>
            <a:chExt cx="812800" cy="812800"/>
          </a:xfrm>
        </p:grpSpPr>
        <p:sp>
          <p:nvSpPr>
            <p:cNvPr id="50" name="Freeform 55">
              <a:extLst>
                <a:ext uri="{FF2B5EF4-FFF2-40B4-BE49-F238E27FC236}">
                  <a16:creationId xmlns:a16="http://schemas.microsoft.com/office/drawing/2014/main" id="{454E1F22-C92D-259F-D0A7-7E7355C06DD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w="38100" cap="sq">
              <a:solidFill>
                <a:srgbClr val="99B9B9"/>
              </a:solidFill>
              <a:prstDash val="solid"/>
              <a:miter/>
            </a:ln>
          </p:spPr>
          <p:txBody>
            <a:bodyPr/>
            <a:lstStyle/>
            <a:p>
              <a:endParaRPr lang="da-DK" sz="1000">
                <a:latin typeface="NeuzeitGro (Tekst)"/>
              </a:endParaRPr>
            </a:p>
          </p:txBody>
        </p:sp>
        <p:sp>
          <p:nvSpPr>
            <p:cNvPr id="51" name="TextBox 56">
              <a:extLst>
                <a:ext uri="{FF2B5EF4-FFF2-40B4-BE49-F238E27FC236}">
                  <a16:creationId xmlns:a16="http://schemas.microsoft.com/office/drawing/2014/main" id="{ED113FCF-8C1C-A3E8-A26F-C6628865C58F}"/>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spcBef>
                  <a:spcPct val="0"/>
                </a:spcBef>
              </a:pPr>
              <a:endParaRPr sz="1000">
                <a:latin typeface="NeuzeitGro (Tekst)"/>
              </a:endParaRPr>
            </a:p>
          </p:txBody>
        </p:sp>
      </p:grpSp>
      <p:grpSp>
        <p:nvGrpSpPr>
          <p:cNvPr id="52" name="Group 57">
            <a:extLst>
              <a:ext uri="{FF2B5EF4-FFF2-40B4-BE49-F238E27FC236}">
                <a16:creationId xmlns:a16="http://schemas.microsoft.com/office/drawing/2014/main" id="{FFB97917-711F-C2AB-23AC-28F246B6D25C}"/>
              </a:ext>
            </a:extLst>
          </p:cNvPr>
          <p:cNvGrpSpPr/>
          <p:nvPr userDrawn="1"/>
        </p:nvGrpSpPr>
        <p:grpSpPr>
          <a:xfrm>
            <a:off x="7651058" y="2690299"/>
            <a:ext cx="124060" cy="124060"/>
            <a:chOff x="0" y="0"/>
            <a:chExt cx="812800" cy="812800"/>
          </a:xfrm>
        </p:grpSpPr>
        <p:sp>
          <p:nvSpPr>
            <p:cNvPr id="53" name="Freeform 58">
              <a:extLst>
                <a:ext uri="{FF2B5EF4-FFF2-40B4-BE49-F238E27FC236}">
                  <a16:creationId xmlns:a16="http://schemas.microsoft.com/office/drawing/2014/main" id="{D035A1F9-5DBC-E1EF-946B-0347444CCC4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CECE"/>
            </a:solidFill>
            <a:ln w="38100" cap="sq">
              <a:solidFill>
                <a:srgbClr val="CECECE"/>
              </a:solidFill>
              <a:prstDash val="solid"/>
              <a:miter/>
            </a:ln>
          </p:spPr>
          <p:txBody>
            <a:bodyPr/>
            <a:lstStyle/>
            <a:p>
              <a:endParaRPr lang="da-DK" sz="1000">
                <a:latin typeface="NeuzeitGro (Tekst)"/>
              </a:endParaRPr>
            </a:p>
          </p:txBody>
        </p:sp>
        <p:sp>
          <p:nvSpPr>
            <p:cNvPr id="54" name="TextBox 59">
              <a:extLst>
                <a:ext uri="{FF2B5EF4-FFF2-40B4-BE49-F238E27FC236}">
                  <a16:creationId xmlns:a16="http://schemas.microsoft.com/office/drawing/2014/main" id="{E0E377B2-D230-9CE3-60CD-2A4C4B762E44}"/>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latin typeface="NeuzeitGro (Tekst)"/>
              </a:endParaRPr>
            </a:p>
          </p:txBody>
        </p:sp>
      </p:grpSp>
      <p:grpSp>
        <p:nvGrpSpPr>
          <p:cNvPr id="55" name="Group 60">
            <a:extLst>
              <a:ext uri="{FF2B5EF4-FFF2-40B4-BE49-F238E27FC236}">
                <a16:creationId xmlns:a16="http://schemas.microsoft.com/office/drawing/2014/main" id="{B4387588-ACD3-96AC-00C8-DBF33155E10D}"/>
              </a:ext>
            </a:extLst>
          </p:cNvPr>
          <p:cNvGrpSpPr/>
          <p:nvPr userDrawn="1"/>
        </p:nvGrpSpPr>
        <p:grpSpPr>
          <a:xfrm>
            <a:off x="7651058" y="3218212"/>
            <a:ext cx="124060" cy="124060"/>
            <a:chOff x="0" y="0"/>
            <a:chExt cx="812800" cy="812800"/>
          </a:xfrm>
        </p:grpSpPr>
        <p:sp>
          <p:nvSpPr>
            <p:cNvPr id="56" name="Freeform 61">
              <a:extLst>
                <a:ext uri="{FF2B5EF4-FFF2-40B4-BE49-F238E27FC236}">
                  <a16:creationId xmlns:a16="http://schemas.microsoft.com/office/drawing/2014/main" id="{EC811404-AE69-A0D7-E4AD-752DF4DE047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CECE"/>
            </a:solidFill>
            <a:ln w="38100" cap="sq">
              <a:solidFill>
                <a:srgbClr val="CECECE"/>
              </a:solidFill>
              <a:prstDash val="solid"/>
              <a:miter/>
            </a:ln>
          </p:spPr>
          <p:txBody>
            <a:bodyPr/>
            <a:lstStyle/>
            <a:p>
              <a:endParaRPr lang="da-DK" sz="1000">
                <a:latin typeface="NeuzeitGro (Tekst)"/>
              </a:endParaRPr>
            </a:p>
          </p:txBody>
        </p:sp>
        <p:sp>
          <p:nvSpPr>
            <p:cNvPr id="57" name="TextBox 62">
              <a:extLst>
                <a:ext uri="{FF2B5EF4-FFF2-40B4-BE49-F238E27FC236}">
                  <a16:creationId xmlns:a16="http://schemas.microsoft.com/office/drawing/2014/main" id="{B803F886-E86A-9ECD-9191-F20C52999984}"/>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spcBef>
                  <a:spcPct val="0"/>
                </a:spcBef>
              </a:pPr>
              <a:endParaRPr sz="1000">
                <a:latin typeface="NeuzeitGro (Tekst)"/>
              </a:endParaRPr>
            </a:p>
          </p:txBody>
        </p:sp>
      </p:grpSp>
      <p:grpSp>
        <p:nvGrpSpPr>
          <p:cNvPr id="58" name="Group 63">
            <a:extLst>
              <a:ext uri="{FF2B5EF4-FFF2-40B4-BE49-F238E27FC236}">
                <a16:creationId xmlns:a16="http://schemas.microsoft.com/office/drawing/2014/main" id="{E11D71ED-2EB8-EBB8-B330-24DAA460A99F}"/>
              </a:ext>
            </a:extLst>
          </p:cNvPr>
          <p:cNvGrpSpPr/>
          <p:nvPr userDrawn="1"/>
        </p:nvGrpSpPr>
        <p:grpSpPr>
          <a:xfrm>
            <a:off x="7651058" y="3752239"/>
            <a:ext cx="124060" cy="124060"/>
            <a:chOff x="0" y="0"/>
            <a:chExt cx="812800" cy="812800"/>
          </a:xfrm>
        </p:grpSpPr>
        <p:sp>
          <p:nvSpPr>
            <p:cNvPr id="59" name="Freeform 64">
              <a:extLst>
                <a:ext uri="{FF2B5EF4-FFF2-40B4-BE49-F238E27FC236}">
                  <a16:creationId xmlns:a16="http://schemas.microsoft.com/office/drawing/2014/main" id="{D8E18BEC-235B-A55E-91F7-646B2609AD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CECE"/>
            </a:solidFill>
            <a:ln w="38100" cap="sq">
              <a:solidFill>
                <a:srgbClr val="CECECE"/>
              </a:solidFill>
              <a:prstDash val="solid"/>
              <a:miter/>
            </a:ln>
          </p:spPr>
          <p:txBody>
            <a:bodyPr/>
            <a:lstStyle/>
            <a:p>
              <a:endParaRPr lang="da-DK" sz="1000">
                <a:latin typeface="NeuzeitGro (Tekst)"/>
              </a:endParaRPr>
            </a:p>
          </p:txBody>
        </p:sp>
        <p:sp>
          <p:nvSpPr>
            <p:cNvPr id="60" name="TextBox 65">
              <a:extLst>
                <a:ext uri="{FF2B5EF4-FFF2-40B4-BE49-F238E27FC236}">
                  <a16:creationId xmlns:a16="http://schemas.microsoft.com/office/drawing/2014/main" id="{3C7970DD-2C02-E15E-79E3-A23F5693E664}"/>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spcBef>
                  <a:spcPct val="0"/>
                </a:spcBef>
              </a:pPr>
              <a:endParaRPr sz="1000">
                <a:latin typeface="NeuzeitGro (Tekst)"/>
              </a:endParaRPr>
            </a:p>
          </p:txBody>
        </p:sp>
      </p:grpSp>
      <p:sp>
        <p:nvSpPr>
          <p:cNvPr id="78" name="Pladsholder til tekst 77">
            <a:extLst>
              <a:ext uri="{FF2B5EF4-FFF2-40B4-BE49-F238E27FC236}">
                <a16:creationId xmlns:a16="http://schemas.microsoft.com/office/drawing/2014/main" id="{D70AF282-59ED-851D-2858-CC58A23A1C27}"/>
              </a:ext>
            </a:extLst>
          </p:cNvPr>
          <p:cNvSpPr>
            <a:spLocks noGrp="1"/>
          </p:cNvSpPr>
          <p:nvPr>
            <p:ph type="body" sz="quarter" idx="10" hasCustomPrompt="1"/>
          </p:nvPr>
        </p:nvSpPr>
        <p:spPr>
          <a:xfrm>
            <a:off x="1231900" y="2641600"/>
            <a:ext cx="1389063" cy="215900"/>
          </a:xfrm>
          <a:prstGeom prst="rect">
            <a:avLst/>
          </a:prstGeom>
        </p:spPr>
        <p:txBody>
          <a:bodyPr/>
          <a:lstStyle>
            <a:lvl1pPr marL="0" indent="0">
              <a:buNone/>
              <a:defRPr sz="1000"/>
            </a:lvl1pPr>
          </a:lstStyle>
          <a:p>
            <a:pPr lvl="0"/>
            <a:r>
              <a:rPr lang="da-DK" dirty="0"/>
              <a:t>Tekst her</a:t>
            </a:r>
          </a:p>
        </p:txBody>
      </p:sp>
      <p:sp>
        <p:nvSpPr>
          <p:cNvPr id="79" name="Pladsholder til tekst 77">
            <a:extLst>
              <a:ext uri="{FF2B5EF4-FFF2-40B4-BE49-F238E27FC236}">
                <a16:creationId xmlns:a16="http://schemas.microsoft.com/office/drawing/2014/main" id="{062A1DF4-E9EC-509C-CB58-2E7BC7BC19AE}"/>
              </a:ext>
            </a:extLst>
          </p:cNvPr>
          <p:cNvSpPr>
            <a:spLocks noGrp="1"/>
          </p:cNvSpPr>
          <p:nvPr>
            <p:ph type="body" sz="quarter" idx="11" hasCustomPrompt="1"/>
          </p:nvPr>
        </p:nvSpPr>
        <p:spPr>
          <a:xfrm>
            <a:off x="1249446" y="3147179"/>
            <a:ext cx="1389063" cy="215900"/>
          </a:xfrm>
          <a:prstGeom prst="rect">
            <a:avLst/>
          </a:prstGeom>
        </p:spPr>
        <p:txBody>
          <a:bodyPr/>
          <a:lstStyle>
            <a:lvl1pPr marL="0" indent="0">
              <a:buNone/>
              <a:defRPr sz="1000"/>
            </a:lvl1pPr>
          </a:lstStyle>
          <a:p>
            <a:pPr lvl="0"/>
            <a:r>
              <a:rPr lang="da-DK" dirty="0"/>
              <a:t>Tekst her</a:t>
            </a:r>
          </a:p>
        </p:txBody>
      </p:sp>
      <p:sp>
        <p:nvSpPr>
          <p:cNvPr id="80" name="Pladsholder til tekst 77">
            <a:extLst>
              <a:ext uri="{FF2B5EF4-FFF2-40B4-BE49-F238E27FC236}">
                <a16:creationId xmlns:a16="http://schemas.microsoft.com/office/drawing/2014/main" id="{8D5850B8-5622-3037-4CC1-A991658AD063}"/>
              </a:ext>
            </a:extLst>
          </p:cNvPr>
          <p:cNvSpPr>
            <a:spLocks noGrp="1"/>
          </p:cNvSpPr>
          <p:nvPr>
            <p:ph type="body" sz="quarter" idx="12" hasCustomPrompt="1"/>
          </p:nvPr>
        </p:nvSpPr>
        <p:spPr>
          <a:xfrm>
            <a:off x="1225951" y="3686929"/>
            <a:ext cx="1389063" cy="215900"/>
          </a:xfrm>
          <a:prstGeom prst="rect">
            <a:avLst/>
          </a:prstGeom>
        </p:spPr>
        <p:txBody>
          <a:bodyPr/>
          <a:lstStyle>
            <a:lvl1pPr marL="0" indent="0">
              <a:buNone/>
              <a:defRPr sz="1000"/>
            </a:lvl1pPr>
          </a:lstStyle>
          <a:p>
            <a:pPr lvl="0"/>
            <a:r>
              <a:rPr lang="da-DK" dirty="0"/>
              <a:t>Tekst her</a:t>
            </a:r>
          </a:p>
        </p:txBody>
      </p:sp>
      <p:sp>
        <p:nvSpPr>
          <p:cNvPr id="84" name="Pladsholder til tekst 77">
            <a:extLst>
              <a:ext uri="{FF2B5EF4-FFF2-40B4-BE49-F238E27FC236}">
                <a16:creationId xmlns:a16="http://schemas.microsoft.com/office/drawing/2014/main" id="{61F7611B-DBD1-F982-943E-221B9F66047C}"/>
              </a:ext>
            </a:extLst>
          </p:cNvPr>
          <p:cNvSpPr>
            <a:spLocks noGrp="1"/>
          </p:cNvSpPr>
          <p:nvPr>
            <p:ph type="body" sz="quarter" idx="13" hasCustomPrompt="1"/>
          </p:nvPr>
        </p:nvSpPr>
        <p:spPr>
          <a:xfrm>
            <a:off x="3449764" y="2641600"/>
            <a:ext cx="1389063" cy="215900"/>
          </a:xfrm>
          <a:prstGeom prst="rect">
            <a:avLst/>
          </a:prstGeom>
        </p:spPr>
        <p:txBody>
          <a:bodyPr/>
          <a:lstStyle>
            <a:lvl1pPr marL="0" indent="0">
              <a:buNone/>
              <a:defRPr sz="1000"/>
            </a:lvl1pPr>
          </a:lstStyle>
          <a:p>
            <a:pPr lvl="0"/>
            <a:r>
              <a:rPr lang="da-DK" dirty="0"/>
              <a:t>Tekst her</a:t>
            </a:r>
          </a:p>
        </p:txBody>
      </p:sp>
      <p:sp>
        <p:nvSpPr>
          <p:cNvPr id="85" name="Pladsholder til tekst 77">
            <a:extLst>
              <a:ext uri="{FF2B5EF4-FFF2-40B4-BE49-F238E27FC236}">
                <a16:creationId xmlns:a16="http://schemas.microsoft.com/office/drawing/2014/main" id="{3CDA0E9A-5E09-B168-1596-189494F67E58}"/>
              </a:ext>
            </a:extLst>
          </p:cNvPr>
          <p:cNvSpPr>
            <a:spLocks noGrp="1"/>
          </p:cNvSpPr>
          <p:nvPr>
            <p:ph type="body" sz="quarter" idx="14" hasCustomPrompt="1"/>
          </p:nvPr>
        </p:nvSpPr>
        <p:spPr>
          <a:xfrm>
            <a:off x="3467310" y="3147179"/>
            <a:ext cx="1389063" cy="215900"/>
          </a:xfrm>
          <a:prstGeom prst="rect">
            <a:avLst/>
          </a:prstGeom>
        </p:spPr>
        <p:txBody>
          <a:bodyPr/>
          <a:lstStyle>
            <a:lvl1pPr marL="0" indent="0">
              <a:buNone/>
              <a:defRPr sz="1000"/>
            </a:lvl1pPr>
          </a:lstStyle>
          <a:p>
            <a:pPr lvl="0"/>
            <a:r>
              <a:rPr lang="da-DK" dirty="0"/>
              <a:t>Tekst her</a:t>
            </a:r>
          </a:p>
        </p:txBody>
      </p:sp>
      <p:sp>
        <p:nvSpPr>
          <p:cNvPr id="86" name="Pladsholder til tekst 77">
            <a:extLst>
              <a:ext uri="{FF2B5EF4-FFF2-40B4-BE49-F238E27FC236}">
                <a16:creationId xmlns:a16="http://schemas.microsoft.com/office/drawing/2014/main" id="{9340BBBD-2059-D67C-EE59-B17CDA671476}"/>
              </a:ext>
            </a:extLst>
          </p:cNvPr>
          <p:cNvSpPr>
            <a:spLocks noGrp="1"/>
          </p:cNvSpPr>
          <p:nvPr>
            <p:ph type="body" sz="quarter" idx="15" hasCustomPrompt="1"/>
          </p:nvPr>
        </p:nvSpPr>
        <p:spPr>
          <a:xfrm>
            <a:off x="3443815" y="3686929"/>
            <a:ext cx="1389063" cy="215900"/>
          </a:xfrm>
          <a:prstGeom prst="rect">
            <a:avLst/>
          </a:prstGeom>
        </p:spPr>
        <p:txBody>
          <a:bodyPr/>
          <a:lstStyle>
            <a:lvl1pPr marL="0" indent="0">
              <a:buNone/>
              <a:defRPr sz="1000"/>
            </a:lvl1pPr>
          </a:lstStyle>
          <a:p>
            <a:pPr lvl="0"/>
            <a:r>
              <a:rPr lang="da-DK" dirty="0"/>
              <a:t>Tekst her</a:t>
            </a:r>
          </a:p>
        </p:txBody>
      </p:sp>
      <p:sp>
        <p:nvSpPr>
          <p:cNvPr id="87" name="Pladsholder til tekst 77">
            <a:extLst>
              <a:ext uri="{FF2B5EF4-FFF2-40B4-BE49-F238E27FC236}">
                <a16:creationId xmlns:a16="http://schemas.microsoft.com/office/drawing/2014/main" id="{1692EC21-0E8D-2C1E-4DF6-78C6904117CA}"/>
              </a:ext>
            </a:extLst>
          </p:cNvPr>
          <p:cNvSpPr>
            <a:spLocks noGrp="1"/>
          </p:cNvSpPr>
          <p:nvPr>
            <p:ph type="body" sz="quarter" idx="16" hasCustomPrompt="1"/>
          </p:nvPr>
        </p:nvSpPr>
        <p:spPr>
          <a:xfrm>
            <a:off x="5661679" y="2641600"/>
            <a:ext cx="1389063" cy="215900"/>
          </a:xfrm>
          <a:prstGeom prst="rect">
            <a:avLst/>
          </a:prstGeom>
        </p:spPr>
        <p:txBody>
          <a:bodyPr/>
          <a:lstStyle>
            <a:lvl1pPr marL="0" indent="0">
              <a:buNone/>
              <a:defRPr sz="1000"/>
            </a:lvl1pPr>
          </a:lstStyle>
          <a:p>
            <a:pPr lvl="0"/>
            <a:r>
              <a:rPr lang="da-DK" dirty="0"/>
              <a:t>Tekst her</a:t>
            </a:r>
          </a:p>
        </p:txBody>
      </p:sp>
      <p:sp>
        <p:nvSpPr>
          <p:cNvPr id="88" name="Pladsholder til tekst 77">
            <a:extLst>
              <a:ext uri="{FF2B5EF4-FFF2-40B4-BE49-F238E27FC236}">
                <a16:creationId xmlns:a16="http://schemas.microsoft.com/office/drawing/2014/main" id="{C1A7065F-79EF-3140-630D-BF5A61D669CD}"/>
              </a:ext>
            </a:extLst>
          </p:cNvPr>
          <p:cNvSpPr>
            <a:spLocks noGrp="1"/>
          </p:cNvSpPr>
          <p:nvPr>
            <p:ph type="body" sz="quarter" idx="17" hasCustomPrompt="1"/>
          </p:nvPr>
        </p:nvSpPr>
        <p:spPr>
          <a:xfrm>
            <a:off x="5679225" y="3147179"/>
            <a:ext cx="1389063" cy="215900"/>
          </a:xfrm>
          <a:prstGeom prst="rect">
            <a:avLst/>
          </a:prstGeom>
        </p:spPr>
        <p:txBody>
          <a:bodyPr/>
          <a:lstStyle>
            <a:lvl1pPr marL="0" indent="0">
              <a:buNone/>
              <a:defRPr sz="1000"/>
            </a:lvl1pPr>
          </a:lstStyle>
          <a:p>
            <a:pPr lvl="0"/>
            <a:r>
              <a:rPr lang="da-DK" dirty="0"/>
              <a:t>Tekst her</a:t>
            </a:r>
          </a:p>
        </p:txBody>
      </p:sp>
      <p:sp>
        <p:nvSpPr>
          <p:cNvPr id="89" name="Pladsholder til tekst 77">
            <a:extLst>
              <a:ext uri="{FF2B5EF4-FFF2-40B4-BE49-F238E27FC236}">
                <a16:creationId xmlns:a16="http://schemas.microsoft.com/office/drawing/2014/main" id="{D9B7C21C-4116-AFAF-0FD5-ACB640FE9D8B}"/>
              </a:ext>
            </a:extLst>
          </p:cNvPr>
          <p:cNvSpPr>
            <a:spLocks noGrp="1"/>
          </p:cNvSpPr>
          <p:nvPr>
            <p:ph type="body" sz="quarter" idx="18" hasCustomPrompt="1"/>
          </p:nvPr>
        </p:nvSpPr>
        <p:spPr>
          <a:xfrm>
            <a:off x="5655730" y="3686929"/>
            <a:ext cx="1389063" cy="215900"/>
          </a:xfrm>
          <a:prstGeom prst="rect">
            <a:avLst/>
          </a:prstGeom>
        </p:spPr>
        <p:txBody>
          <a:bodyPr/>
          <a:lstStyle>
            <a:lvl1pPr marL="0" indent="0">
              <a:buNone/>
              <a:defRPr sz="1000"/>
            </a:lvl1pPr>
          </a:lstStyle>
          <a:p>
            <a:pPr lvl="0"/>
            <a:r>
              <a:rPr lang="da-DK" dirty="0"/>
              <a:t>Tekst her</a:t>
            </a:r>
          </a:p>
        </p:txBody>
      </p:sp>
      <p:sp>
        <p:nvSpPr>
          <p:cNvPr id="90" name="Pladsholder til tekst 77">
            <a:extLst>
              <a:ext uri="{FF2B5EF4-FFF2-40B4-BE49-F238E27FC236}">
                <a16:creationId xmlns:a16="http://schemas.microsoft.com/office/drawing/2014/main" id="{259C63AE-61D3-6F36-7556-F128F51FB635}"/>
              </a:ext>
            </a:extLst>
          </p:cNvPr>
          <p:cNvSpPr>
            <a:spLocks noGrp="1"/>
          </p:cNvSpPr>
          <p:nvPr>
            <p:ph type="body" sz="quarter" idx="19" hasCustomPrompt="1"/>
          </p:nvPr>
        </p:nvSpPr>
        <p:spPr>
          <a:xfrm>
            <a:off x="7865975" y="2641600"/>
            <a:ext cx="1389063" cy="215900"/>
          </a:xfrm>
          <a:prstGeom prst="rect">
            <a:avLst/>
          </a:prstGeom>
        </p:spPr>
        <p:txBody>
          <a:bodyPr/>
          <a:lstStyle>
            <a:lvl1pPr marL="0" indent="0">
              <a:buNone/>
              <a:defRPr sz="1000"/>
            </a:lvl1pPr>
          </a:lstStyle>
          <a:p>
            <a:pPr lvl="0"/>
            <a:r>
              <a:rPr lang="da-DK" dirty="0"/>
              <a:t>Tekst her</a:t>
            </a:r>
          </a:p>
        </p:txBody>
      </p:sp>
      <p:sp>
        <p:nvSpPr>
          <p:cNvPr id="91" name="Pladsholder til tekst 77">
            <a:extLst>
              <a:ext uri="{FF2B5EF4-FFF2-40B4-BE49-F238E27FC236}">
                <a16:creationId xmlns:a16="http://schemas.microsoft.com/office/drawing/2014/main" id="{B94AD0D0-4578-94D9-117A-71A24210FDC7}"/>
              </a:ext>
            </a:extLst>
          </p:cNvPr>
          <p:cNvSpPr>
            <a:spLocks noGrp="1"/>
          </p:cNvSpPr>
          <p:nvPr>
            <p:ph type="body" sz="quarter" idx="20" hasCustomPrompt="1"/>
          </p:nvPr>
        </p:nvSpPr>
        <p:spPr>
          <a:xfrm>
            <a:off x="7883521" y="3147179"/>
            <a:ext cx="1389063" cy="215900"/>
          </a:xfrm>
          <a:prstGeom prst="rect">
            <a:avLst/>
          </a:prstGeom>
        </p:spPr>
        <p:txBody>
          <a:bodyPr/>
          <a:lstStyle>
            <a:lvl1pPr marL="0" indent="0">
              <a:buNone/>
              <a:defRPr sz="1000"/>
            </a:lvl1pPr>
          </a:lstStyle>
          <a:p>
            <a:pPr lvl="0"/>
            <a:r>
              <a:rPr lang="da-DK" dirty="0"/>
              <a:t>Tekst her</a:t>
            </a:r>
          </a:p>
        </p:txBody>
      </p:sp>
      <p:sp>
        <p:nvSpPr>
          <p:cNvPr id="92" name="Pladsholder til tekst 77">
            <a:extLst>
              <a:ext uri="{FF2B5EF4-FFF2-40B4-BE49-F238E27FC236}">
                <a16:creationId xmlns:a16="http://schemas.microsoft.com/office/drawing/2014/main" id="{06ACD87E-234B-CDED-2486-EC6FD4FF77DE}"/>
              </a:ext>
            </a:extLst>
          </p:cNvPr>
          <p:cNvSpPr>
            <a:spLocks noGrp="1"/>
          </p:cNvSpPr>
          <p:nvPr>
            <p:ph type="body" sz="quarter" idx="21" hasCustomPrompt="1"/>
          </p:nvPr>
        </p:nvSpPr>
        <p:spPr>
          <a:xfrm>
            <a:off x="7860026" y="3686929"/>
            <a:ext cx="1389063" cy="215900"/>
          </a:xfrm>
          <a:prstGeom prst="rect">
            <a:avLst/>
          </a:prstGeom>
        </p:spPr>
        <p:txBody>
          <a:bodyPr/>
          <a:lstStyle>
            <a:lvl1pPr marL="0" indent="0">
              <a:buNone/>
              <a:defRPr sz="1000"/>
            </a:lvl1pPr>
          </a:lstStyle>
          <a:p>
            <a:pPr lvl="0"/>
            <a:r>
              <a:rPr lang="da-DK" dirty="0"/>
              <a:t>Tekst her</a:t>
            </a:r>
          </a:p>
        </p:txBody>
      </p:sp>
      <p:sp>
        <p:nvSpPr>
          <p:cNvPr id="94" name="Pladsholder til tekst 93">
            <a:extLst>
              <a:ext uri="{FF2B5EF4-FFF2-40B4-BE49-F238E27FC236}">
                <a16:creationId xmlns:a16="http://schemas.microsoft.com/office/drawing/2014/main" id="{937BB5DC-C152-A063-9FD2-86AEF3618B53}"/>
              </a:ext>
            </a:extLst>
          </p:cNvPr>
          <p:cNvSpPr>
            <a:spLocks noGrp="1"/>
          </p:cNvSpPr>
          <p:nvPr>
            <p:ph type="body" sz="quarter" idx="22" hasCustomPrompt="1"/>
          </p:nvPr>
        </p:nvSpPr>
        <p:spPr>
          <a:xfrm>
            <a:off x="1038225" y="4449071"/>
            <a:ext cx="1733550" cy="363537"/>
          </a:xfrm>
          <a:prstGeom prst="rect">
            <a:avLst/>
          </a:prstGeom>
        </p:spPr>
        <p:txBody>
          <a:bodyPr/>
          <a:lstStyle>
            <a:lvl1pPr marL="0" indent="0">
              <a:buNone/>
              <a:defRPr sz="1600">
                <a:solidFill>
                  <a:schemeClr val="bg1"/>
                </a:solidFill>
                <a:latin typeface="NeuzeitGroExtBla" panose="00000A00000000000000" pitchFamily="50" charset="0"/>
              </a:defRPr>
            </a:lvl1pPr>
          </a:lstStyle>
          <a:p>
            <a:pPr lvl="0"/>
            <a:r>
              <a:rPr lang="da-DK" dirty="0"/>
              <a:t>OVERSKRIFT</a:t>
            </a:r>
          </a:p>
        </p:txBody>
      </p:sp>
      <p:sp>
        <p:nvSpPr>
          <p:cNvPr id="95" name="Pladsholder til tekst 93">
            <a:extLst>
              <a:ext uri="{FF2B5EF4-FFF2-40B4-BE49-F238E27FC236}">
                <a16:creationId xmlns:a16="http://schemas.microsoft.com/office/drawing/2014/main" id="{ABCA8015-395F-D6D5-1B21-18A7A1255E19}"/>
              </a:ext>
            </a:extLst>
          </p:cNvPr>
          <p:cNvSpPr>
            <a:spLocks noGrp="1"/>
          </p:cNvSpPr>
          <p:nvPr>
            <p:ph type="body" sz="quarter" idx="23" hasCustomPrompt="1"/>
          </p:nvPr>
        </p:nvSpPr>
        <p:spPr>
          <a:xfrm>
            <a:off x="3431249" y="4449071"/>
            <a:ext cx="1733550" cy="363537"/>
          </a:xfrm>
          <a:prstGeom prst="rect">
            <a:avLst/>
          </a:prstGeom>
        </p:spPr>
        <p:txBody>
          <a:bodyPr/>
          <a:lstStyle>
            <a:lvl1pPr marL="0" indent="0">
              <a:buNone/>
              <a:defRPr sz="1600">
                <a:solidFill>
                  <a:schemeClr val="bg1"/>
                </a:solidFill>
                <a:latin typeface="NeuzeitGroExtBla" panose="00000A00000000000000" pitchFamily="50" charset="0"/>
              </a:defRPr>
            </a:lvl1pPr>
          </a:lstStyle>
          <a:p>
            <a:pPr lvl="0"/>
            <a:r>
              <a:rPr lang="da-DK" dirty="0"/>
              <a:t>OVERSKRIFT</a:t>
            </a:r>
          </a:p>
        </p:txBody>
      </p:sp>
      <p:sp>
        <p:nvSpPr>
          <p:cNvPr id="96" name="Pladsholder til tekst 93">
            <a:extLst>
              <a:ext uri="{FF2B5EF4-FFF2-40B4-BE49-F238E27FC236}">
                <a16:creationId xmlns:a16="http://schemas.microsoft.com/office/drawing/2014/main" id="{B494E83F-A9F0-AF14-CB76-25C2EDA05E0C}"/>
              </a:ext>
            </a:extLst>
          </p:cNvPr>
          <p:cNvSpPr>
            <a:spLocks noGrp="1"/>
          </p:cNvSpPr>
          <p:nvPr>
            <p:ph type="body" sz="quarter" idx="24" hasCustomPrompt="1"/>
          </p:nvPr>
        </p:nvSpPr>
        <p:spPr>
          <a:xfrm>
            <a:off x="5667691" y="4449071"/>
            <a:ext cx="1733550" cy="363537"/>
          </a:xfrm>
          <a:prstGeom prst="rect">
            <a:avLst/>
          </a:prstGeom>
        </p:spPr>
        <p:txBody>
          <a:bodyPr/>
          <a:lstStyle>
            <a:lvl1pPr marL="0" indent="0">
              <a:buNone/>
              <a:defRPr sz="1600">
                <a:solidFill>
                  <a:schemeClr val="tx1"/>
                </a:solidFill>
                <a:latin typeface="NeuzeitGroExtBla" panose="00000A00000000000000" pitchFamily="50" charset="0"/>
              </a:defRPr>
            </a:lvl1pPr>
          </a:lstStyle>
          <a:p>
            <a:pPr lvl="0"/>
            <a:r>
              <a:rPr lang="da-DK" dirty="0"/>
              <a:t>OVERSKRIFT</a:t>
            </a:r>
          </a:p>
        </p:txBody>
      </p:sp>
      <p:sp>
        <p:nvSpPr>
          <p:cNvPr id="97" name="Pladsholder til tekst 93">
            <a:extLst>
              <a:ext uri="{FF2B5EF4-FFF2-40B4-BE49-F238E27FC236}">
                <a16:creationId xmlns:a16="http://schemas.microsoft.com/office/drawing/2014/main" id="{A636E3DF-4D67-9E41-EFE1-4A76F7B1EAD2}"/>
              </a:ext>
            </a:extLst>
          </p:cNvPr>
          <p:cNvSpPr>
            <a:spLocks noGrp="1"/>
          </p:cNvSpPr>
          <p:nvPr>
            <p:ph type="body" sz="quarter" idx="25" hasCustomPrompt="1"/>
          </p:nvPr>
        </p:nvSpPr>
        <p:spPr>
          <a:xfrm>
            <a:off x="7887902" y="4449071"/>
            <a:ext cx="1582490" cy="363537"/>
          </a:xfrm>
          <a:prstGeom prst="rect">
            <a:avLst/>
          </a:prstGeom>
        </p:spPr>
        <p:txBody>
          <a:bodyPr/>
          <a:lstStyle>
            <a:lvl1pPr marL="0" indent="0">
              <a:buNone/>
              <a:defRPr sz="1600">
                <a:solidFill>
                  <a:schemeClr val="tx1"/>
                </a:solidFill>
                <a:latin typeface="NeuzeitGroExtBla" panose="00000A00000000000000" pitchFamily="50" charset="0"/>
              </a:defRPr>
            </a:lvl1pPr>
          </a:lstStyle>
          <a:p>
            <a:pPr lvl="0"/>
            <a:r>
              <a:rPr lang="da-DK" dirty="0"/>
              <a:t>OVERSKRIFT</a:t>
            </a:r>
          </a:p>
        </p:txBody>
      </p:sp>
      <p:sp>
        <p:nvSpPr>
          <p:cNvPr id="98" name="Pladsholder til tekst 51">
            <a:extLst>
              <a:ext uri="{FF2B5EF4-FFF2-40B4-BE49-F238E27FC236}">
                <a16:creationId xmlns:a16="http://schemas.microsoft.com/office/drawing/2014/main" id="{2A0BEDBB-212C-7927-7349-5199087AEF49}"/>
              </a:ext>
            </a:extLst>
          </p:cNvPr>
          <p:cNvSpPr>
            <a:spLocks noGrp="1"/>
          </p:cNvSpPr>
          <p:nvPr>
            <p:ph type="body" sz="quarter" idx="26"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99" name="Pladsholder til tekst 53">
            <a:extLst>
              <a:ext uri="{FF2B5EF4-FFF2-40B4-BE49-F238E27FC236}">
                <a16:creationId xmlns:a16="http://schemas.microsoft.com/office/drawing/2014/main" id="{8A52B76F-5B1B-501D-A9EE-3B33964CC69A}"/>
              </a:ext>
            </a:extLst>
          </p:cNvPr>
          <p:cNvSpPr>
            <a:spLocks noGrp="1"/>
          </p:cNvSpPr>
          <p:nvPr>
            <p:ph type="body" sz="quarter" idx="27"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100" name="Pladsholder til billede 102">
            <a:extLst>
              <a:ext uri="{FF2B5EF4-FFF2-40B4-BE49-F238E27FC236}">
                <a16:creationId xmlns:a16="http://schemas.microsoft.com/office/drawing/2014/main" id="{94ED39BE-9C5F-4297-676B-955B60B4F572}"/>
              </a:ext>
            </a:extLst>
          </p:cNvPr>
          <p:cNvSpPr>
            <a:spLocks noGrp="1"/>
          </p:cNvSpPr>
          <p:nvPr>
            <p:ph type="pic" sz="quarter" idx="28"/>
          </p:nvPr>
        </p:nvSpPr>
        <p:spPr>
          <a:xfrm>
            <a:off x="530717" y="1823752"/>
            <a:ext cx="516656" cy="454025"/>
          </a:xfrm>
          <a:prstGeom prst="rect">
            <a:avLst/>
          </a:prstGeom>
        </p:spPr>
        <p:txBody>
          <a:bodyPr/>
          <a:lstStyle/>
          <a:p>
            <a:r>
              <a:rPr lang="da-DK"/>
              <a:t>Klik på ikonet for at tilføje et billede</a:t>
            </a:r>
          </a:p>
        </p:txBody>
      </p:sp>
      <p:sp>
        <p:nvSpPr>
          <p:cNvPr id="101" name="Pladsholder til billede 102">
            <a:extLst>
              <a:ext uri="{FF2B5EF4-FFF2-40B4-BE49-F238E27FC236}">
                <a16:creationId xmlns:a16="http://schemas.microsoft.com/office/drawing/2014/main" id="{505C67EC-822A-6DA1-E696-45447D55A6AB}"/>
              </a:ext>
            </a:extLst>
          </p:cNvPr>
          <p:cNvSpPr>
            <a:spLocks noGrp="1"/>
          </p:cNvSpPr>
          <p:nvPr>
            <p:ph type="pic" sz="quarter" idx="29"/>
          </p:nvPr>
        </p:nvSpPr>
        <p:spPr>
          <a:xfrm>
            <a:off x="2733124" y="1823752"/>
            <a:ext cx="516656" cy="454025"/>
          </a:xfrm>
          <a:prstGeom prst="rect">
            <a:avLst/>
          </a:prstGeom>
        </p:spPr>
        <p:txBody>
          <a:bodyPr/>
          <a:lstStyle/>
          <a:p>
            <a:r>
              <a:rPr lang="da-DK"/>
              <a:t>Klik på ikonet for at tilføje et billede</a:t>
            </a:r>
          </a:p>
        </p:txBody>
      </p:sp>
      <p:sp>
        <p:nvSpPr>
          <p:cNvPr id="102" name="Pladsholder til billede 102">
            <a:extLst>
              <a:ext uri="{FF2B5EF4-FFF2-40B4-BE49-F238E27FC236}">
                <a16:creationId xmlns:a16="http://schemas.microsoft.com/office/drawing/2014/main" id="{BA8E750D-7986-C62C-40EA-85226A02BB39}"/>
              </a:ext>
            </a:extLst>
          </p:cNvPr>
          <p:cNvSpPr>
            <a:spLocks noGrp="1"/>
          </p:cNvSpPr>
          <p:nvPr>
            <p:ph type="pic" sz="quarter" idx="30"/>
          </p:nvPr>
        </p:nvSpPr>
        <p:spPr>
          <a:xfrm>
            <a:off x="4942744" y="1827761"/>
            <a:ext cx="516656" cy="454025"/>
          </a:xfrm>
          <a:prstGeom prst="rect">
            <a:avLst/>
          </a:prstGeom>
        </p:spPr>
        <p:txBody>
          <a:bodyPr/>
          <a:lstStyle/>
          <a:p>
            <a:r>
              <a:rPr lang="da-DK"/>
              <a:t>Klik på ikonet for at tilføje et billede</a:t>
            </a:r>
          </a:p>
        </p:txBody>
      </p:sp>
      <p:sp>
        <p:nvSpPr>
          <p:cNvPr id="103" name="Pladsholder til billede 102">
            <a:extLst>
              <a:ext uri="{FF2B5EF4-FFF2-40B4-BE49-F238E27FC236}">
                <a16:creationId xmlns:a16="http://schemas.microsoft.com/office/drawing/2014/main" id="{47AA9710-1B0D-3BFD-542B-C8EDF10116FA}"/>
              </a:ext>
            </a:extLst>
          </p:cNvPr>
          <p:cNvSpPr>
            <a:spLocks noGrp="1"/>
          </p:cNvSpPr>
          <p:nvPr>
            <p:ph type="pic" sz="quarter" idx="31"/>
          </p:nvPr>
        </p:nvSpPr>
        <p:spPr>
          <a:xfrm>
            <a:off x="7167513" y="1822343"/>
            <a:ext cx="516656" cy="454025"/>
          </a:xfrm>
          <a:prstGeom prst="rect">
            <a:avLst/>
          </a:prstGeom>
        </p:spPr>
        <p:txBody>
          <a:bodyPr/>
          <a:lstStyle/>
          <a:p>
            <a:r>
              <a:rPr lang="da-DK"/>
              <a:t>Klik på ikonet for at tilføje et billede</a:t>
            </a:r>
          </a:p>
        </p:txBody>
      </p:sp>
      <p:sp>
        <p:nvSpPr>
          <p:cNvPr id="104" name="Pladsholder til tekst 90">
            <a:extLst>
              <a:ext uri="{FF2B5EF4-FFF2-40B4-BE49-F238E27FC236}">
                <a16:creationId xmlns:a16="http://schemas.microsoft.com/office/drawing/2014/main" id="{470A0932-4957-C4F0-5C0D-5367D5F9DD31}"/>
              </a:ext>
            </a:extLst>
          </p:cNvPr>
          <p:cNvSpPr>
            <a:spLocks noGrp="1"/>
          </p:cNvSpPr>
          <p:nvPr>
            <p:ph type="body" sz="quarter" idx="33" hasCustomPrompt="1"/>
          </p:nvPr>
        </p:nvSpPr>
        <p:spPr>
          <a:xfrm>
            <a:off x="6822757" y="44161"/>
            <a:ext cx="2881313" cy="855808"/>
          </a:xfrm>
          <a:prstGeom prst="rect">
            <a:avLst/>
          </a:prstGeom>
          <a:solidFill>
            <a:schemeClr val="accent6"/>
          </a:solidFill>
        </p:spPr>
        <p:txBody>
          <a:bodyPr/>
          <a:lstStyle>
            <a:lvl1pPr marL="0" indent="0">
              <a:buNone/>
              <a:defRPr sz="1100">
                <a:solidFill>
                  <a:schemeClr val="bg1"/>
                </a:solidFill>
              </a:defRPr>
            </a:lvl1pPr>
          </a:lstStyle>
          <a:p>
            <a:pPr lvl="0"/>
            <a:r>
              <a:rPr lang="da-DK" dirty="0"/>
              <a:t>Dette slide kan bruges til at visualisere forskellige faser. Find ikoner til cirklerne der passer til fasen</a:t>
            </a:r>
          </a:p>
        </p:txBody>
      </p:sp>
    </p:spTree>
    <p:extLst>
      <p:ext uri="{BB962C8B-B14F-4D97-AF65-F5344CB8AC3E}">
        <p14:creationId xmlns:p14="http://schemas.microsoft.com/office/powerpoint/2010/main" val="1573996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rocesrejse 5 faser">
    <p:spTree>
      <p:nvGrpSpPr>
        <p:cNvPr id="1" name=""/>
        <p:cNvGrpSpPr/>
        <p:nvPr/>
      </p:nvGrpSpPr>
      <p:grpSpPr>
        <a:xfrm>
          <a:off x="0" y="0"/>
          <a:ext cx="0" cy="0"/>
          <a:chOff x="0" y="0"/>
          <a:chExt cx="0" cy="0"/>
        </a:xfrm>
      </p:grpSpPr>
      <p:sp>
        <p:nvSpPr>
          <p:cNvPr id="3" name="Freeform 62">
            <a:extLst>
              <a:ext uri="{FF2B5EF4-FFF2-40B4-BE49-F238E27FC236}">
                <a16:creationId xmlns:a16="http://schemas.microsoft.com/office/drawing/2014/main" id="{703F9E8D-13F5-BE18-11B9-D5D640DB790A}"/>
              </a:ext>
            </a:extLst>
          </p:cNvPr>
          <p:cNvSpPr/>
          <p:nvPr userDrawn="1"/>
        </p:nvSpPr>
        <p:spPr>
          <a:xfrm>
            <a:off x="761999" y="1342580"/>
            <a:ext cx="8630708" cy="1758507"/>
          </a:xfrm>
          <a:custGeom>
            <a:avLst/>
            <a:gdLst/>
            <a:ahLst/>
            <a:cxnLst/>
            <a:rect l="l" t="t" r="r" b="b"/>
            <a:pathLst>
              <a:path w="15535275" h="3165312">
                <a:moveTo>
                  <a:pt x="0" y="0"/>
                </a:moveTo>
                <a:lnTo>
                  <a:pt x="15535275" y="0"/>
                </a:lnTo>
                <a:lnTo>
                  <a:pt x="15535275" y="3165312"/>
                </a:lnTo>
                <a:lnTo>
                  <a:pt x="0" y="3165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dirty="0"/>
          </a:p>
        </p:txBody>
      </p:sp>
      <p:grpSp>
        <p:nvGrpSpPr>
          <p:cNvPr id="4" name="Group 2">
            <a:extLst>
              <a:ext uri="{FF2B5EF4-FFF2-40B4-BE49-F238E27FC236}">
                <a16:creationId xmlns:a16="http://schemas.microsoft.com/office/drawing/2014/main" id="{C8A33535-A5B4-9376-1E0C-010036A4FF76}"/>
              </a:ext>
            </a:extLst>
          </p:cNvPr>
          <p:cNvGrpSpPr/>
          <p:nvPr userDrawn="1"/>
        </p:nvGrpSpPr>
        <p:grpSpPr>
          <a:xfrm>
            <a:off x="1068917" y="4942417"/>
            <a:ext cx="1121833" cy="402167"/>
            <a:chOff x="0" y="0"/>
            <a:chExt cx="531832" cy="190657"/>
          </a:xfrm>
        </p:grpSpPr>
        <p:sp>
          <p:nvSpPr>
            <p:cNvPr id="5" name="Freeform 3">
              <a:extLst>
                <a:ext uri="{FF2B5EF4-FFF2-40B4-BE49-F238E27FC236}">
                  <a16:creationId xmlns:a16="http://schemas.microsoft.com/office/drawing/2014/main" id="{2306419F-69CA-23D5-45F1-FD8A725B6EE8}"/>
                </a:ext>
              </a:extLst>
            </p:cNvPr>
            <p:cNvSpPr/>
            <p:nvPr/>
          </p:nvSpPr>
          <p:spPr>
            <a:xfrm>
              <a:off x="0" y="0"/>
              <a:ext cx="531832" cy="190657"/>
            </a:xfrm>
            <a:custGeom>
              <a:avLst/>
              <a:gdLst/>
              <a:ahLst/>
              <a:cxnLst/>
              <a:rect l="l" t="t" r="r" b="b"/>
              <a:pathLst>
                <a:path w="531832" h="190657">
                  <a:moveTo>
                    <a:pt x="0" y="0"/>
                  </a:moveTo>
                  <a:lnTo>
                    <a:pt x="531832" y="0"/>
                  </a:lnTo>
                  <a:lnTo>
                    <a:pt x="531832" y="190657"/>
                  </a:lnTo>
                  <a:lnTo>
                    <a:pt x="0" y="190657"/>
                  </a:lnTo>
                  <a:close/>
                </a:path>
              </a:pathLst>
            </a:custGeom>
            <a:solidFill>
              <a:srgbClr val="009090"/>
            </a:solidFill>
          </p:spPr>
          <p:txBody>
            <a:bodyPr anchor="ctr"/>
            <a:lstStyle/>
            <a:p>
              <a:pPr algn="ctr"/>
              <a:endParaRPr lang="en-US" sz="1000" dirty="0">
                <a:solidFill>
                  <a:srgbClr val="252528"/>
                </a:solidFill>
                <a:latin typeface="NeuzeitGro (Tekst)"/>
                <a:ea typeface="Neuzeit Grotesk 3"/>
                <a:cs typeface="Neuzeit Grotesk 3"/>
                <a:sym typeface="Neuzeit Grotesk 3"/>
              </a:endParaRPr>
            </a:p>
          </p:txBody>
        </p:sp>
        <p:sp>
          <p:nvSpPr>
            <p:cNvPr id="6" name="TextBox 4">
              <a:extLst>
                <a:ext uri="{FF2B5EF4-FFF2-40B4-BE49-F238E27FC236}">
                  <a16:creationId xmlns:a16="http://schemas.microsoft.com/office/drawing/2014/main" id="{6EF12E97-E984-C53E-1E8A-2EDDFCFED582}"/>
                </a:ext>
              </a:extLst>
            </p:cNvPr>
            <p:cNvSpPr txBox="1"/>
            <p:nvPr/>
          </p:nvSpPr>
          <p:spPr>
            <a:xfrm>
              <a:off x="0" y="-38100"/>
              <a:ext cx="531832" cy="228757"/>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7" name="Group 5">
            <a:extLst>
              <a:ext uri="{FF2B5EF4-FFF2-40B4-BE49-F238E27FC236}">
                <a16:creationId xmlns:a16="http://schemas.microsoft.com/office/drawing/2014/main" id="{827D0E90-8619-644B-36E7-0FEB34DEC04D}"/>
              </a:ext>
            </a:extLst>
          </p:cNvPr>
          <p:cNvGrpSpPr/>
          <p:nvPr userDrawn="1"/>
        </p:nvGrpSpPr>
        <p:grpSpPr>
          <a:xfrm>
            <a:off x="2801938" y="4942417"/>
            <a:ext cx="1121833" cy="402167"/>
            <a:chOff x="0" y="0"/>
            <a:chExt cx="531832" cy="190657"/>
          </a:xfrm>
        </p:grpSpPr>
        <p:sp>
          <p:nvSpPr>
            <p:cNvPr id="8" name="Freeform 6">
              <a:extLst>
                <a:ext uri="{FF2B5EF4-FFF2-40B4-BE49-F238E27FC236}">
                  <a16:creationId xmlns:a16="http://schemas.microsoft.com/office/drawing/2014/main" id="{170D8FAF-D494-D56D-6307-12E679268244}"/>
                </a:ext>
              </a:extLst>
            </p:cNvPr>
            <p:cNvSpPr/>
            <p:nvPr/>
          </p:nvSpPr>
          <p:spPr>
            <a:xfrm>
              <a:off x="0" y="0"/>
              <a:ext cx="531832" cy="190657"/>
            </a:xfrm>
            <a:custGeom>
              <a:avLst/>
              <a:gdLst/>
              <a:ahLst/>
              <a:cxnLst/>
              <a:rect l="l" t="t" r="r" b="b"/>
              <a:pathLst>
                <a:path w="531832" h="190657">
                  <a:moveTo>
                    <a:pt x="0" y="0"/>
                  </a:moveTo>
                  <a:lnTo>
                    <a:pt x="531832" y="0"/>
                  </a:lnTo>
                  <a:lnTo>
                    <a:pt x="531832" y="190657"/>
                  </a:lnTo>
                  <a:lnTo>
                    <a:pt x="0" y="190657"/>
                  </a:lnTo>
                  <a:close/>
                </a:path>
              </a:pathLst>
            </a:custGeom>
            <a:solidFill>
              <a:srgbClr val="99B9B9"/>
            </a:solidFill>
          </p:spPr>
          <p:txBody>
            <a:bodyPr anchor="ctr"/>
            <a:lstStyle/>
            <a:p>
              <a:pPr algn="ctr"/>
              <a:endParaRPr lang="da-DK" sz="1000" dirty="0">
                <a:latin typeface="NeuzeitGro (Tekst)"/>
              </a:endParaRPr>
            </a:p>
          </p:txBody>
        </p:sp>
        <p:sp>
          <p:nvSpPr>
            <p:cNvPr id="9" name="TextBox 7">
              <a:extLst>
                <a:ext uri="{FF2B5EF4-FFF2-40B4-BE49-F238E27FC236}">
                  <a16:creationId xmlns:a16="http://schemas.microsoft.com/office/drawing/2014/main" id="{6D131EA8-1EAC-B5FD-2FC9-5011614128C8}"/>
                </a:ext>
              </a:extLst>
            </p:cNvPr>
            <p:cNvSpPr txBox="1"/>
            <p:nvPr/>
          </p:nvSpPr>
          <p:spPr>
            <a:xfrm>
              <a:off x="0" y="-38100"/>
              <a:ext cx="531832" cy="228757"/>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10" name="Group 8">
            <a:extLst>
              <a:ext uri="{FF2B5EF4-FFF2-40B4-BE49-F238E27FC236}">
                <a16:creationId xmlns:a16="http://schemas.microsoft.com/office/drawing/2014/main" id="{52A08624-4464-5A23-99D0-5F1DDC6ADD9F}"/>
              </a:ext>
            </a:extLst>
          </p:cNvPr>
          <p:cNvGrpSpPr/>
          <p:nvPr userDrawn="1"/>
        </p:nvGrpSpPr>
        <p:grpSpPr>
          <a:xfrm>
            <a:off x="2794000" y="3677708"/>
            <a:ext cx="1121833" cy="345622"/>
            <a:chOff x="0" y="0"/>
            <a:chExt cx="531832" cy="163850"/>
          </a:xfrm>
        </p:grpSpPr>
        <p:sp>
          <p:nvSpPr>
            <p:cNvPr id="11" name="Freeform 9">
              <a:extLst>
                <a:ext uri="{FF2B5EF4-FFF2-40B4-BE49-F238E27FC236}">
                  <a16:creationId xmlns:a16="http://schemas.microsoft.com/office/drawing/2014/main" id="{BBFE6792-AACA-DD58-85AD-399B6C86DD19}"/>
                </a:ext>
              </a:extLst>
            </p:cNvPr>
            <p:cNvSpPr/>
            <p:nvPr/>
          </p:nvSpPr>
          <p:spPr>
            <a:xfrm>
              <a:off x="0" y="0"/>
              <a:ext cx="531832" cy="163850"/>
            </a:xfrm>
            <a:custGeom>
              <a:avLst/>
              <a:gdLst/>
              <a:ahLst/>
              <a:cxnLst/>
              <a:rect l="l" t="t" r="r" b="b"/>
              <a:pathLst>
                <a:path w="531832" h="163850">
                  <a:moveTo>
                    <a:pt x="0" y="0"/>
                  </a:moveTo>
                  <a:lnTo>
                    <a:pt x="531832" y="0"/>
                  </a:lnTo>
                  <a:lnTo>
                    <a:pt x="531832" y="163850"/>
                  </a:lnTo>
                  <a:lnTo>
                    <a:pt x="0" y="163850"/>
                  </a:lnTo>
                  <a:close/>
                </a:path>
              </a:pathLst>
            </a:custGeom>
            <a:solidFill>
              <a:srgbClr val="99B9B9"/>
            </a:solidFill>
          </p:spPr>
          <p:txBody>
            <a:bodyPr anchor="ctr"/>
            <a:lstStyle/>
            <a:p>
              <a:pPr algn="ctr"/>
              <a:endParaRPr lang="en-US" sz="1000" dirty="0">
                <a:solidFill>
                  <a:srgbClr val="252528"/>
                </a:solidFill>
                <a:latin typeface="NeuzeitGro (Tekst)"/>
                <a:ea typeface="Neuzeit Grotesk 3"/>
                <a:cs typeface="Neuzeit Grotesk 3"/>
                <a:sym typeface="Neuzeit Grotesk 3"/>
              </a:endParaRPr>
            </a:p>
          </p:txBody>
        </p:sp>
        <p:sp>
          <p:nvSpPr>
            <p:cNvPr id="12" name="TextBox 10">
              <a:extLst>
                <a:ext uri="{FF2B5EF4-FFF2-40B4-BE49-F238E27FC236}">
                  <a16:creationId xmlns:a16="http://schemas.microsoft.com/office/drawing/2014/main" id="{96495245-FA89-11D1-DFE4-19E38BC6AADC}"/>
                </a:ext>
              </a:extLst>
            </p:cNvPr>
            <p:cNvSpPr txBox="1"/>
            <p:nvPr/>
          </p:nvSpPr>
          <p:spPr>
            <a:xfrm>
              <a:off x="0" y="-38100"/>
              <a:ext cx="531832" cy="201950"/>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13" name="Group 11">
            <a:extLst>
              <a:ext uri="{FF2B5EF4-FFF2-40B4-BE49-F238E27FC236}">
                <a16:creationId xmlns:a16="http://schemas.microsoft.com/office/drawing/2014/main" id="{A9AD3250-E728-57A0-31A2-8289CC73100E}"/>
              </a:ext>
            </a:extLst>
          </p:cNvPr>
          <p:cNvGrpSpPr/>
          <p:nvPr userDrawn="1"/>
        </p:nvGrpSpPr>
        <p:grpSpPr>
          <a:xfrm>
            <a:off x="2794000" y="4100891"/>
            <a:ext cx="1121833" cy="352878"/>
            <a:chOff x="0" y="0"/>
            <a:chExt cx="531832" cy="167291"/>
          </a:xfrm>
        </p:grpSpPr>
        <p:sp>
          <p:nvSpPr>
            <p:cNvPr id="14" name="Freeform 12">
              <a:extLst>
                <a:ext uri="{FF2B5EF4-FFF2-40B4-BE49-F238E27FC236}">
                  <a16:creationId xmlns:a16="http://schemas.microsoft.com/office/drawing/2014/main" id="{57CCDEA6-E3F6-23DA-8391-37BACE9AB5E2}"/>
                </a:ext>
              </a:extLst>
            </p:cNvPr>
            <p:cNvSpPr/>
            <p:nvPr/>
          </p:nvSpPr>
          <p:spPr>
            <a:xfrm>
              <a:off x="0" y="0"/>
              <a:ext cx="531832" cy="167291"/>
            </a:xfrm>
            <a:custGeom>
              <a:avLst/>
              <a:gdLst/>
              <a:ahLst/>
              <a:cxnLst/>
              <a:rect l="l" t="t" r="r" b="b"/>
              <a:pathLst>
                <a:path w="531832" h="167291">
                  <a:moveTo>
                    <a:pt x="0" y="0"/>
                  </a:moveTo>
                  <a:lnTo>
                    <a:pt x="531832" y="0"/>
                  </a:lnTo>
                  <a:lnTo>
                    <a:pt x="531832" y="167291"/>
                  </a:lnTo>
                  <a:lnTo>
                    <a:pt x="0" y="167291"/>
                  </a:lnTo>
                  <a:close/>
                </a:path>
              </a:pathLst>
            </a:custGeom>
            <a:solidFill>
              <a:srgbClr val="99B9B9"/>
            </a:solidFill>
          </p:spPr>
          <p:txBody>
            <a:bodyPr anchor="ctr"/>
            <a:lstStyle/>
            <a:p>
              <a:pPr algn="ctr"/>
              <a:endParaRPr lang="en-US" sz="1000" dirty="0">
                <a:solidFill>
                  <a:srgbClr val="252528"/>
                </a:solidFill>
                <a:latin typeface="NeuzeitGro (Tekst)"/>
                <a:ea typeface="Neuzeit Grotesk 3"/>
                <a:cs typeface="Neuzeit Grotesk 3"/>
                <a:sym typeface="Neuzeit Grotesk 3"/>
              </a:endParaRPr>
            </a:p>
          </p:txBody>
        </p:sp>
        <p:sp>
          <p:nvSpPr>
            <p:cNvPr id="15" name="TextBox 13">
              <a:extLst>
                <a:ext uri="{FF2B5EF4-FFF2-40B4-BE49-F238E27FC236}">
                  <a16:creationId xmlns:a16="http://schemas.microsoft.com/office/drawing/2014/main" id="{25E8C9A0-E66F-9726-1740-608D21A5776B}"/>
                </a:ext>
              </a:extLst>
            </p:cNvPr>
            <p:cNvSpPr txBox="1"/>
            <p:nvPr/>
          </p:nvSpPr>
          <p:spPr>
            <a:xfrm>
              <a:off x="0" y="-38100"/>
              <a:ext cx="531832" cy="205391"/>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16" name="Group 14">
            <a:extLst>
              <a:ext uri="{FF2B5EF4-FFF2-40B4-BE49-F238E27FC236}">
                <a16:creationId xmlns:a16="http://schemas.microsoft.com/office/drawing/2014/main" id="{9CF80619-F7E0-77A7-B7C4-FABA1282C2EE}"/>
              </a:ext>
            </a:extLst>
          </p:cNvPr>
          <p:cNvGrpSpPr/>
          <p:nvPr userDrawn="1"/>
        </p:nvGrpSpPr>
        <p:grpSpPr>
          <a:xfrm>
            <a:off x="2801938" y="4519083"/>
            <a:ext cx="1121833" cy="354542"/>
            <a:chOff x="0" y="0"/>
            <a:chExt cx="531832" cy="168079"/>
          </a:xfrm>
        </p:grpSpPr>
        <p:sp>
          <p:nvSpPr>
            <p:cNvPr id="17" name="Freeform 15">
              <a:extLst>
                <a:ext uri="{FF2B5EF4-FFF2-40B4-BE49-F238E27FC236}">
                  <a16:creationId xmlns:a16="http://schemas.microsoft.com/office/drawing/2014/main" id="{82674D51-2294-3D18-AFEC-8CBD6CD5ED6A}"/>
                </a:ext>
              </a:extLst>
            </p:cNvPr>
            <p:cNvSpPr/>
            <p:nvPr/>
          </p:nvSpPr>
          <p:spPr>
            <a:xfrm>
              <a:off x="0" y="0"/>
              <a:ext cx="531832" cy="168079"/>
            </a:xfrm>
            <a:custGeom>
              <a:avLst/>
              <a:gdLst/>
              <a:ahLst/>
              <a:cxnLst/>
              <a:rect l="l" t="t" r="r" b="b"/>
              <a:pathLst>
                <a:path w="531832" h="168079">
                  <a:moveTo>
                    <a:pt x="0" y="0"/>
                  </a:moveTo>
                  <a:lnTo>
                    <a:pt x="531832" y="0"/>
                  </a:lnTo>
                  <a:lnTo>
                    <a:pt x="531832" y="168079"/>
                  </a:lnTo>
                  <a:lnTo>
                    <a:pt x="0" y="168079"/>
                  </a:lnTo>
                  <a:close/>
                </a:path>
              </a:pathLst>
            </a:custGeom>
            <a:solidFill>
              <a:srgbClr val="99B9B9"/>
            </a:solidFill>
          </p:spPr>
          <p:txBody>
            <a:bodyPr anchor="ctr"/>
            <a:lstStyle/>
            <a:p>
              <a:pPr algn="ctr"/>
              <a:endParaRPr lang="da-DK" sz="1000" dirty="0">
                <a:latin typeface="NeuzeitGro (Tekst)"/>
              </a:endParaRPr>
            </a:p>
          </p:txBody>
        </p:sp>
        <p:sp>
          <p:nvSpPr>
            <p:cNvPr id="18" name="TextBox 16">
              <a:extLst>
                <a:ext uri="{FF2B5EF4-FFF2-40B4-BE49-F238E27FC236}">
                  <a16:creationId xmlns:a16="http://schemas.microsoft.com/office/drawing/2014/main" id="{8188E4A9-C133-3065-F4A3-F9BCBC4E0BB7}"/>
                </a:ext>
              </a:extLst>
            </p:cNvPr>
            <p:cNvSpPr txBox="1"/>
            <p:nvPr/>
          </p:nvSpPr>
          <p:spPr>
            <a:xfrm>
              <a:off x="0" y="-38100"/>
              <a:ext cx="531832" cy="206179"/>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19" name="Group 53">
            <a:extLst>
              <a:ext uri="{FF2B5EF4-FFF2-40B4-BE49-F238E27FC236}">
                <a16:creationId xmlns:a16="http://schemas.microsoft.com/office/drawing/2014/main" id="{386027DA-638C-4E09-3EEC-E0F8FC801A64}"/>
              </a:ext>
            </a:extLst>
          </p:cNvPr>
          <p:cNvGrpSpPr/>
          <p:nvPr userDrawn="1"/>
        </p:nvGrpSpPr>
        <p:grpSpPr>
          <a:xfrm>
            <a:off x="1068917" y="3677709"/>
            <a:ext cx="1121833" cy="356205"/>
            <a:chOff x="0" y="0"/>
            <a:chExt cx="531832" cy="168867"/>
          </a:xfrm>
        </p:grpSpPr>
        <p:sp>
          <p:nvSpPr>
            <p:cNvPr id="20" name="Freeform 54">
              <a:extLst>
                <a:ext uri="{FF2B5EF4-FFF2-40B4-BE49-F238E27FC236}">
                  <a16:creationId xmlns:a16="http://schemas.microsoft.com/office/drawing/2014/main" id="{102D2D68-309B-B2DE-7602-F78CEF0C14F9}"/>
                </a:ext>
              </a:extLst>
            </p:cNvPr>
            <p:cNvSpPr/>
            <p:nvPr/>
          </p:nvSpPr>
          <p:spPr>
            <a:xfrm>
              <a:off x="0" y="0"/>
              <a:ext cx="531832" cy="168867"/>
            </a:xfrm>
            <a:custGeom>
              <a:avLst/>
              <a:gdLst/>
              <a:ahLst/>
              <a:cxnLst/>
              <a:rect l="l" t="t" r="r" b="b"/>
              <a:pathLst>
                <a:path w="531832" h="168867">
                  <a:moveTo>
                    <a:pt x="0" y="0"/>
                  </a:moveTo>
                  <a:lnTo>
                    <a:pt x="531832" y="0"/>
                  </a:lnTo>
                  <a:lnTo>
                    <a:pt x="531832" y="168867"/>
                  </a:lnTo>
                  <a:lnTo>
                    <a:pt x="0" y="168867"/>
                  </a:lnTo>
                  <a:close/>
                </a:path>
              </a:pathLst>
            </a:custGeom>
            <a:solidFill>
              <a:srgbClr val="009090"/>
            </a:solidFill>
          </p:spPr>
          <p:txBody>
            <a:bodyPr anchor="ctr"/>
            <a:lstStyle/>
            <a:p>
              <a:pPr algn="ctr"/>
              <a:endParaRPr lang="da-DK" sz="1000" dirty="0">
                <a:latin typeface="NeuzeitGro (Tekst)"/>
              </a:endParaRPr>
            </a:p>
          </p:txBody>
        </p:sp>
        <p:sp>
          <p:nvSpPr>
            <p:cNvPr id="21" name="TextBox 55">
              <a:extLst>
                <a:ext uri="{FF2B5EF4-FFF2-40B4-BE49-F238E27FC236}">
                  <a16:creationId xmlns:a16="http://schemas.microsoft.com/office/drawing/2014/main" id="{5A9D5E84-7F05-7172-B637-CCF787BBE17D}"/>
                </a:ext>
              </a:extLst>
            </p:cNvPr>
            <p:cNvSpPr txBox="1"/>
            <p:nvPr/>
          </p:nvSpPr>
          <p:spPr>
            <a:xfrm>
              <a:off x="0" y="-38100"/>
              <a:ext cx="531832" cy="206967"/>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22" name="Group 56">
            <a:extLst>
              <a:ext uri="{FF2B5EF4-FFF2-40B4-BE49-F238E27FC236}">
                <a16:creationId xmlns:a16="http://schemas.microsoft.com/office/drawing/2014/main" id="{57D89723-485E-CED6-BB3D-BC7FD4CF0186}"/>
              </a:ext>
            </a:extLst>
          </p:cNvPr>
          <p:cNvGrpSpPr/>
          <p:nvPr userDrawn="1"/>
        </p:nvGrpSpPr>
        <p:grpSpPr>
          <a:xfrm>
            <a:off x="1068917" y="4100891"/>
            <a:ext cx="1121833" cy="352878"/>
            <a:chOff x="0" y="0"/>
            <a:chExt cx="531832" cy="167291"/>
          </a:xfrm>
        </p:grpSpPr>
        <p:sp>
          <p:nvSpPr>
            <p:cNvPr id="23" name="Freeform 57">
              <a:extLst>
                <a:ext uri="{FF2B5EF4-FFF2-40B4-BE49-F238E27FC236}">
                  <a16:creationId xmlns:a16="http://schemas.microsoft.com/office/drawing/2014/main" id="{E89D7153-B795-9707-2A87-44EAA9DB2513}"/>
                </a:ext>
              </a:extLst>
            </p:cNvPr>
            <p:cNvSpPr/>
            <p:nvPr/>
          </p:nvSpPr>
          <p:spPr>
            <a:xfrm>
              <a:off x="0" y="0"/>
              <a:ext cx="531832" cy="167291"/>
            </a:xfrm>
            <a:custGeom>
              <a:avLst/>
              <a:gdLst/>
              <a:ahLst/>
              <a:cxnLst/>
              <a:rect l="l" t="t" r="r" b="b"/>
              <a:pathLst>
                <a:path w="531832" h="167291">
                  <a:moveTo>
                    <a:pt x="0" y="0"/>
                  </a:moveTo>
                  <a:lnTo>
                    <a:pt x="531832" y="0"/>
                  </a:lnTo>
                  <a:lnTo>
                    <a:pt x="531832" y="167291"/>
                  </a:lnTo>
                  <a:lnTo>
                    <a:pt x="0" y="167291"/>
                  </a:lnTo>
                  <a:close/>
                </a:path>
              </a:pathLst>
            </a:custGeom>
            <a:solidFill>
              <a:srgbClr val="009090"/>
            </a:solidFill>
          </p:spPr>
          <p:txBody>
            <a:bodyPr anchor="ctr"/>
            <a:lstStyle/>
            <a:p>
              <a:pPr algn="ctr"/>
              <a:endParaRPr lang="en-US" sz="1000" dirty="0">
                <a:solidFill>
                  <a:srgbClr val="252528"/>
                </a:solidFill>
                <a:latin typeface="NeuzeitGro (Tekst)"/>
                <a:ea typeface="Neuzeit Grotesk 3"/>
                <a:cs typeface="Neuzeit Grotesk 3"/>
                <a:sym typeface="Neuzeit Grotesk 3"/>
              </a:endParaRPr>
            </a:p>
          </p:txBody>
        </p:sp>
        <p:sp>
          <p:nvSpPr>
            <p:cNvPr id="24" name="TextBox 58">
              <a:extLst>
                <a:ext uri="{FF2B5EF4-FFF2-40B4-BE49-F238E27FC236}">
                  <a16:creationId xmlns:a16="http://schemas.microsoft.com/office/drawing/2014/main" id="{76F596D5-2443-1824-09AB-234081D74EB2}"/>
                </a:ext>
              </a:extLst>
            </p:cNvPr>
            <p:cNvSpPr txBox="1"/>
            <p:nvPr/>
          </p:nvSpPr>
          <p:spPr>
            <a:xfrm>
              <a:off x="0" y="-38100"/>
              <a:ext cx="531832" cy="205391"/>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25" name="Group 59">
            <a:extLst>
              <a:ext uri="{FF2B5EF4-FFF2-40B4-BE49-F238E27FC236}">
                <a16:creationId xmlns:a16="http://schemas.microsoft.com/office/drawing/2014/main" id="{9A4981C2-A620-4AEF-8258-CC0BE19C1A11}"/>
              </a:ext>
            </a:extLst>
          </p:cNvPr>
          <p:cNvGrpSpPr/>
          <p:nvPr userDrawn="1"/>
        </p:nvGrpSpPr>
        <p:grpSpPr>
          <a:xfrm>
            <a:off x="1068917" y="4519083"/>
            <a:ext cx="1121833" cy="354542"/>
            <a:chOff x="0" y="0"/>
            <a:chExt cx="531832" cy="168079"/>
          </a:xfrm>
        </p:grpSpPr>
        <p:sp>
          <p:nvSpPr>
            <p:cNvPr id="26" name="Freeform 60">
              <a:extLst>
                <a:ext uri="{FF2B5EF4-FFF2-40B4-BE49-F238E27FC236}">
                  <a16:creationId xmlns:a16="http://schemas.microsoft.com/office/drawing/2014/main" id="{35D55F02-5F4D-3631-639D-0561A50E3BC9}"/>
                </a:ext>
              </a:extLst>
            </p:cNvPr>
            <p:cNvSpPr/>
            <p:nvPr/>
          </p:nvSpPr>
          <p:spPr>
            <a:xfrm>
              <a:off x="0" y="0"/>
              <a:ext cx="531832" cy="168079"/>
            </a:xfrm>
            <a:custGeom>
              <a:avLst/>
              <a:gdLst/>
              <a:ahLst/>
              <a:cxnLst/>
              <a:rect l="l" t="t" r="r" b="b"/>
              <a:pathLst>
                <a:path w="531832" h="168079">
                  <a:moveTo>
                    <a:pt x="0" y="0"/>
                  </a:moveTo>
                  <a:lnTo>
                    <a:pt x="531832" y="0"/>
                  </a:lnTo>
                  <a:lnTo>
                    <a:pt x="531832" y="168079"/>
                  </a:lnTo>
                  <a:lnTo>
                    <a:pt x="0" y="168079"/>
                  </a:lnTo>
                  <a:close/>
                </a:path>
              </a:pathLst>
            </a:custGeom>
            <a:solidFill>
              <a:srgbClr val="009090"/>
            </a:solidFill>
          </p:spPr>
          <p:txBody>
            <a:bodyPr anchor="ctr"/>
            <a:lstStyle/>
            <a:p>
              <a:pPr algn="ctr"/>
              <a:endParaRPr lang="da-DK" sz="1000" dirty="0">
                <a:latin typeface="NeuzeitGro (Tekst)"/>
              </a:endParaRPr>
            </a:p>
          </p:txBody>
        </p:sp>
        <p:sp>
          <p:nvSpPr>
            <p:cNvPr id="27" name="TextBox 61">
              <a:extLst>
                <a:ext uri="{FF2B5EF4-FFF2-40B4-BE49-F238E27FC236}">
                  <a16:creationId xmlns:a16="http://schemas.microsoft.com/office/drawing/2014/main" id="{AA62934B-C45D-8411-5279-F136EDA8E11E}"/>
                </a:ext>
              </a:extLst>
            </p:cNvPr>
            <p:cNvSpPr txBox="1"/>
            <p:nvPr/>
          </p:nvSpPr>
          <p:spPr>
            <a:xfrm>
              <a:off x="0" y="-38100"/>
              <a:ext cx="531832" cy="206179"/>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38" name="Group 2">
            <a:extLst>
              <a:ext uri="{FF2B5EF4-FFF2-40B4-BE49-F238E27FC236}">
                <a16:creationId xmlns:a16="http://schemas.microsoft.com/office/drawing/2014/main" id="{93C89C07-F120-A600-A35B-EFEE295AEBA0}"/>
              </a:ext>
            </a:extLst>
          </p:cNvPr>
          <p:cNvGrpSpPr/>
          <p:nvPr userDrawn="1"/>
        </p:nvGrpSpPr>
        <p:grpSpPr>
          <a:xfrm>
            <a:off x="4519083" y="4942417"/>
            <a:ext cx="1121833" cy="402167"/>
            <a:chOff x="0" y="0"/>
            <a:chExt cx="531832" cy="190657"/>
          </a:xfrm>
        </p:grpSpPr>
        <p:sp>
          <p:nvSpPr>
            <p:cNvPr id="39" name="Freeform 3">
              <a:extLst>
                <a:ext uri="{FF2B5EF4-FFF2-40B4-BE49-F238E27FC236}">
                  <a16:creationId xmlns:a16="http://schemas.microsoft.com/office/drawing/2014/main" id="{3E43E957-B2CB-7CC7-40F1-FFF4628E6351}"/>
                </a:ext>
              </a:extLst>
            </p:cNvPr>
            <p:cNvSpPr/>
            <p:nvPr/>
          </p:nvSpPr>
          <p:spPr>
            <a:xfrm>
              <a:off x="0" y="0"/>
              <a:ext cx="531832" cy="190657"/>
            </a:xfrm>
            <a:custGeom>
              <a:avLst/>
              <a:gdLst/>
              <a:ahLst/>
              <a:cxnLst/>
              <a:rect l="l" t="t" r="r" b="b"/>
              <a:pathLst>
                <a:path w="531832" h="190657">
                  <a:moveTo>
                    <a:pt x="0" y="0"/>
                  </a:moveTo>
                  <a:lnTo>
                    <a:pt x="531832" y="0"/>
                  </a:lnTo>
                  <a:lnTo>
                    <a:pt x="531832" y="190657"/>
                  </a:lnTo>
                  <a:lnTo>
                    <a:pt x="0" y="190657"/>
                  </a:lnTo>
                  <a:close/>
                </a:path>
              </a:pathLst>
            </a:custGeom>
            <a:solidFill>
              <a:srgbClr val="009090"/>
            </a:solidFill>
          </p:spPr>
          <p:txBody>
            <a:bodyPr anchor="ctr"/>
            <a:lstStyle/>
            <a:p>
              <a:pPr algn="ctr"/>
              <a:endParaRPr lang="en-US" sz="1000" dirty="0">
                <a:solidFill>
                  <a:srgbClr val="252528"/>
                </a:solidFill>
                <a:latin typeface="NeuzeitGro (Tekst)"/>
                <a:ea typeface="Neuzeit Grotesk 3"/>
                <a:cs typeface="Neuzeit Grotesk 3"/>
                <a:sym typeface="Neuzeit Grotesk 3"/>
              </a:endParaRPr>
            </a:p>
          </p:txBody>
        </p:sp>
        <p:sp>
          <p:nvSpPr>
            <p:cNvPr id="40" name="TextBox 4">
              <a:extLst>
                <a:ext uri="{FF2B5EF4-FFF2-40B4-BE49-F238E27FC236}">
                  <a16:creationId xmlns:a16="http://schemas.microsoft.com/office/drawing/2014/main" id="{87A9A3EE-054A-DA60-E646-2086CC10B72E}"/>
                </a:ext>
              </a:extLst>
            </p:cNvPr>
            <p:cNvSpPr txBox="1"/>
            <p:nvPr/>
          </p:nvSpPr>
          <p:spPr>
            <a:xfrm>
              <a:off x="0" y="-38100"/>
              <a:ext cx="531832" cy="228757"/>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41" name="Group 5">
            <a:extLst>
              <a:ext uri="{FF2B5EF4-FFF2-40B4-BE49-F238E27FC236}">
                <a16:creationId xmlns:a16="http://schemas.microsoft.com/office/drawing/2014/main" id="{1DC5234B-869B-791C-6B7A-CEF5B6920724}"/>
              </a:ext>
            </a:extLst>
          </p:cNvPr>
          <p:cNvGrpSpPr/>
          <p:nvPr userDrawn="1"/>
        </p:nvGrpSpPr>
        <p:grpSpPr>
          <a:xfrm>
            <a:off x="6252104" y="4942417"/>
            <a:ext cx="1121833" cy="402167"/>
            <a:chOff x="0" y="0"/>
            <a:chExt cx="531832" cy="190657"/>
          </a:xfrm>
        </p:grpSpPr>
        <p:sp>
          <p:nvSpPr>
            <p:cNvPr id="42" name="Freeform 6">
              <a:extLst>
                <a:ext uri="{FF2B5EF4-FFF2-40B4-BE49-F238E27FC236}">
                  <a16:creationId xmlns:a16="http://schemas.microsoft.com/office/drawing/2014/main" id="{1E22B5A9-D6BB-1A2B-27CA-C2ED2BFBFE37}"/>
                </a:ext>
              </a:extLst>
            </p:cNvPr>
            <p:cNvSpPr/>
            <p:nvPr/>
          </p:nvSpPr>
          <p:spPr>
            <a:xfrm>
              <a:off x="0" y="0"/>
              <a:ext cx="531832" cy="190657"/>
            </a:xfrm>
            <a:custGeom>
              <a:avLst/>
              <a:gdLst/>
              <a:ahLst/>
              <a:cxnLst/>
              <a:rect l="l" t="t" r="r" b="b"/>
              <a:pathLst>
                <a:path w="531832" h="190657">
                  <a:moveTo>
                    <a:pt x="0" y="0"/>
                  </a:moveTo>
                  <a:lnTo>
                    <a:pt x="531832" y="0"/>
                  </a:lnTo>
                  <a:lnTo>
                    <a:pt x="531832" y="190657"/>
                  </a:lnTo>
                  <a:lnTo>
                    <a:pt x="0" y="190657"/>
                  </a:lnTo>
                  <a:close/>
                </a:path>
              </a:pathLst>
            </a:custGeom>
            <a:solidFill>
              <a:srgbClr val="99B9B9"/>
            </a:solidFill>
          </p:spPr>
          <p:txBody>
            <a:bodyPr anchor="ctr"/>
            <a:lstStyle/>
            <a:p>
              <a:pPr algn="ctr"/>
              <a:endParaRPr lang="da-DK" sz="1000" dirty="0">
                <a:latin typeface="NeuzeitGro (Tekst)"/>
              </a:endParaRPr>
            </a:p>
          </p:txBody>
        </p:sp>
        <p:sp>
          <p:nvSpPr>
            <p:cNvPr id="43" name="TextBox 7">
              <a:extLst>
                <a:ext uri="{FF2B5EF4-FFF2-40B4-BE49-F238E27FC236}">
                  <a16:creationId xmlns:a16="http://schemas.microsoft.com/office/drawing/2014/main" id="{6570BF2B-080F-D416-10BA-AADD5260115E}"/>
                </a:ext>
              </a:extLst>
            </p:cNvPr>
            <p:cNvSpPr txBox="1"/>
            <p:nvPr/>
          </p:nvSpPr>
          <p:spPr>
            <a:xfrm>
              <a:off x="0" y="-38100"/>
              <a:ext cx="531832" cy="228757"/>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44" name="Group 8">
            <a:extLst>
              <a:ext uri="{FF2B5EF4-FFF2-40B4-BE49-F238E27FC236}">
                <a16:creationId xmlns:a16="http://schemas.microsoft.com/office/drawing/2014/main" id="{A534D83F-D924-52E2-4491-E63126ED183C}"/>
              </a:ext>
            </a:extLst>
          </p:cNvPr>
          <p:cNvGrpSpPr/>
          <p:nvPr userDrawn="1"/>
        </p:nvGrpSpPr>
        <p:grpSpPr>
          <a:xfrm>
            <a:off x="6244166" y="3677708"/>
            <a:ext cx="1121833" cy="345622"/>
            <a:chOff x="0" y="0"/>
            <a:chExt cx="531832" cy="163850"/>
          </a:xfrm>
        </p:grpSpPr>
        <p:sp>
          <p:nvSpPr>
            <p:cNvPr id="45" name="Freeform 9">
              <a:extLst>
                <a:ext uri="{FF2B5EF4-FFF2-40B4-BE49-F238E27FC236}">
                  <a16:creationId xmlns:a16="http://schemas.microsoft.com/office/drawing/2014/main" id="{A637FBBC-E9CE-CBF3-0E96-479EE638DF8B}"/>
                </a:ext>
              </a:extLst>
            </p:cNvPr>
            <p:cNvSpPr/>
            <p:nvPr/>
          </p:nvSpPr>
          <p:spPr>
            <a:xfrm>
              <a:off x="0" y="0"/>
              <a:ext cx="531832" cy="163850"/>
            </a:xfrm>
            <a:custGeom>
              <a:avLst/>
              <a:gdLst/>
              <a:ahLst/>
              <a:cxnLst/>
              <a:rect l="l" t="t" r="r" b="b"/>
              <a:pathLst>
                <a:path w="531832" h="163850">
                  <a:moveTo>
                    <a:pt x="0" y="0"/>
                  </a:moveTo>
                  <a:lnTo>
                    <a:pt x="531832" y="0"/>
                  </a:lnTo>
                  <a:lnTo>
                    <a:pt x="531832" y="163850"/>
                  </a:lnTo>
                  <a:lnTo>
                    <a:pt x="0" y="163850"/>
                  </a:lnTo>
                  <a:close/>
                </a:path>
              </a:pathLst>
            </a:custGeom>
            <a:solidFill>
              <a:srgbClr val="99B9B9"/>
            </a:solidFill>
          </p:spPr>
          <p:txBody>
            <a:bodyPr anchor="ctr"/>
            <a:lstStyle/>
            <a:p>
              <a:pPr algn="ctr"/>
              <a:endParaRPr lang="en-US" sz="1000" dirty="0">
                <a:solidFill>
                  <a:srgbClr val="252528"/>
                </a:solidFill>
                <a:latin typeface="NeuzeitGro (Tekst)"/>
                <a:ea typeface="Neuzeit Grotesk 3"/>
                <a:cs typeface="Neuzeit Grotesk 3"/>
                <a:sym typeface="Neuzeit Grotesk 3"/>
              </a:endParaRPr>
            </a:p>
          </p:txBody>
        </p:sp>
        <p:sp>
          <p:nvSpPr>
            <p:cNvPr id="46" name="TextBox 10">
              <a:extLst>
                <a:ext uri="{FF2B5EF4-FFF2-40B4-BE49-F238E27FC236}">
                  <a16:creationId xmlns:a16="http://schemas.microsoft.com/office/drawing/2014/main" id="{143BC0E5-5438-5043-C175-025D5DC30428}"/>
                </a:ext>
              </a:extLst>
            </p:cNvPr>
            <p:cNvSpPr txBox="1"/>
            <p:nvPr/>
          </p:nvSpPr>
          <p:spPr>
            <a:xfrm>
              <a:off x="0" y="-38100"/>
              <a:ext cx="531832" cy="201950"/>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47" name="Group 11">
            <a:extLst>
              <a:ext uri="{FF2B5EF4-FFF2-40B4-BE49-F238E27FC236}">
                <a16:creationId xmlns:a16="http://schemas.microsoft.com/office/drawing/2014/main" id="{5D62C8C0-39FB-1065-C193-5DB8CB28DC40}"/>
              </a:ext>
            </a:extLst>
          </p:cNvPr>
          <p:cNvGrpSpPr/>
          <p:nvPr userDrawn="1"/>
        </p:nvGrpSpPr>
        <p:grpSpPr>
          <a:xfrm>
            <a:off x="6244166" y="4100891"/>
            <a:ext cx="1121833" cy="352878"/>
            <a:chOff x="0" y="0"/>
            <a:chExt cx="531832" cy="167291"/>
          </a:xfrm>
        </p:grpSpPr>
        <p:sp>
          <p:nvSpPr>
            <p:cNvPr id="48" name="Freeform 12">
              <a:extLst>
                <a:ext uri="{FF2B5EF4-FFF2-40B4-BE49-F238E27FC236}">
                  <a16:creationId xmlns:a16="http://schemas.microsoft.com/office/drawing/2014/main" id="{9B48699F-402C-D50F-EC0F-6033A16F1206}"/>
                </a:ext>
              </a:extLst>
            </p:cNvPr>
            <p:cNvSpPr/>
            <p:nvPr/>
          </p:nvSpPr>
          <p:spPr>
            <a:xfrm>
              <a:off x="0" y="0"/>
              <a:ext cx="531832" cy="167291"/>
            </a:xfrm>
            <a:custGeom>
              <a:avLst/>
              <a:gdLst/>
              <a:ahLst/>
              <a:cxnLst/>
              <a:rect l="l" t="t" r="r" b="b"/>
              <a:pathLst>
                <a:path w="531832" h="167291">
                  <a:moveTo>
                    <a:pt x="0" y="0"/>
                  </a:moveTo>
                  <a:lnTo>
                    <a:pt x="531832" y="0"/>
                  </a:lnTo>
                  <a:lnTo>
                    <a:pt x="531832" y="167291"/>
                  </a:lnTo>
                  <a:lnTo>
                    <a:pt x="0" y="167291"/>
                  </a:lnTo>
                  <a:close/>
                </a:path>
              </a:pathLst>
            </a:custGeom>
            <a:solidFill>
              <a:srgbClr val="99B9B9"/>
            </a:solidFill>
          </p:spPr>
          <p:txBody>
            <a:bodyPr anchor="ctr"/>
            <a:lstStyle/>
            <a:p>
              <a:pPr algn="ctr"/>
              <a:endParaRPr lang="en-US" sz="1000" dirty="0">
                <a:solidFill>
                  <a:srgbClr val="252528"/>
                </a:solidFill>
                <a:latin typeface="NeuzeitGro (Tekst)"/>
                <a:ea typeface="Neuzeit Grotesk 3"/>
                <a:cs typeface="Neuzeit Grotesk 3"/>
                <a:sym typeface="Neuzeit Grotesk 3"/>
              </a:endParaRPr>
            </a:p>
          </p:txBody>
        </p:sp>
        <p:sp>
          <p:nvSpPr>
            <p:cNvPr id="49" name="TextBox 13">
              <a:extLst>
                <a:ext uri="{FF2B5EF4-FFF2-40B4-BE49-F238E27FC236}">
                  <a16:creationId xmlns:a16="http://schemas.microsoft.com/office/drawing/2014/main" id="{0D740C80-D4B8-15D4-66A8-0CB996234AB2}"/>
                </a:ext>
              </a:extLst>
            </p:cNvPr>
            <p:cNvSpPr txBox="1"/>
            <p:nvPr/>
          </p:nvSpPr>
          <p:spPr>
            <a:xfrm>
              <a:off x="0" y="-38100"/>
              <a:ext cx="531832" cy="205391"/>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50" name="Group 14">
            <a:extLst>
              <a:ext uri="{FF2B5EF4-FFF2-40B4-BE49-F238E27FC236}">
                <a16:creationId xmlns:a16="http://schemas.microsoft.com/office/drawing/2014/main" id="{D569E6FB-4FB8-F403-8CF9-10EBCBEAF55D}"/>
              </a:ext>
            </a:extLst>
          </p:cNvPr>
          <p:cNvGrpSpPr/>
          <p:nvPr userDrawn="1"/>
        </p:nvGrpSpPr>
        <p:grpSpPr>
          <a:xfrm>
            <a:off x="6252104" y="4519083"/>
            <a:ext cx="1121833" cy="354542"/>
            <a:chOff x="0" y="0"/>
            <a:chExt cx="531832" cy="168079"/>
          </a:xfrm>
        </p:grpSpPr>
        <p:sp>
          <p:nvSpPr>
            <p:cNvPr id="51" name="Freeform 15">
              <a:extLst>
                <a:ext uri="{FF2B5EF4-FFF2-40B4-BE49-F238E27FC236}">
                  <a16:creationId xmlns:a16="http://schemas.microsoft.com/office/drawing/2014/main" id="{A2B26ECF-9C48-4405-1A5E-17FFE6B90B58}"/>
                </a:ext>
              </a:extLst>
            </p:cNvPr>
            <p:cNvSpPr/>
            <p:nvPr/>
          </p:nvSpPr>
          <p:spPr>
            <a:xfrm>
              <a:off x="0" y="0"/>
              <a:ext cx="531832" cy="168079"/>
            </a:xfrm>
            <a:custGeom>
              <a:avLst/>
              <a:gdLst/>
              <a:ahLst/>
              <a:cxnLst/>
              <a:rect l="l" t="t" r="r" b="b"/>
              <a:pathLst>
                <a:path w="531832" h="168079">
                  <a:moveTo>
                    <a:pt x="0" y="0"/>
                  </a:moveTo>
                  <a:lnTo>
                    <a:pt x="531832" y="0"/>
                  </a:lnTo>
                  <a:lnTo>
                    <a:pt x="531832" y="168079"/>
                  </a:lnTo>
                  <a:lnTo>
                    <a:pt x="0" y="168079"/>
                  </a:lnTo>
                  <a:close/>
                </a:path>
              </a:pathLst>
            </a:custGeom>
            <a:solidFill>
              <a:srgbClr val="99B9B9"/>
            </a:solidFill>
          </p:spPr>
          <p:txBody>
            <a:bodyPr anchor="ctr"/>
            <a:lstStyle/>
            <a:p>
              <a:pPr algn="ctr"/>
              <a:endParaRPr lang="da-DK" sz="1000" dirty="0">
                <a:latin typeface="NeuzeitGro (Tekst)"/>
              </a:endParaRPr>
            </a:p>
          </p:txBody>
        </p:sp>
        <p:sp>
          <p:nvSpPr>
            <p:cNvPr id="52" name="TextBox 16">
              <a:extLst>
                <a:ext uri="{FF2B5EF4-FFF2-40B4-BE49-F238E27FC236}">
                  <a16:creationId xmlns:a16="http://schemas.microsoft.com/office/drawing/2014/main" id="{DE57D9CE-116C-CE82-A195-6A827FCF135C}"/>
                </a:ext>
              </a:extLst>
            </p:cNvPr>
            <p:cNvSpPr txBox="1"/>
            <p:nvPr/>
          </p:nvSpPr>
          <p:spPr>
            <a:xfrm>
              <a:off x="0" y="-38100"/>
              <a:ext cx="531832" cy="206179"/>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53" name="Group 53">
            <a:extLst>
              <a:ext uri="{FF2B5EF4-FFF2-40B4-BE49-F238E27FC236}">
                <a16:creationId xmlns:a16="http://schemas.microsoft.com/office/drawing/2014/main" id="{1C1B670D-3A74-D569-81BA-C779733AAC52}"/>
              </a:ext>
            </a:extLst>
          </p:cNvPr>
          <p:cNvGrpSpPr/>
          <p:nvPr userDrawn="1"/>
        </p:nvGrpSpPr>
        <p:grpSpPr>
          <a:xfrm>
            <a:off x="4519083" y="3677709"/>
            <a:ext cx="1121833" cy="356205"/>
            <a:chOff x="0" y="0"/>
            <a:chExt cx="531832" cy="168867"/>
          </a:xfrm>
        </p:grpSpPr>
        <p:sp>
          <p:nvSpPr>
            <p:cNvPr id="54" name="Freeform 54">
              <a:extLst>
                <a:ext uri="{FF2B5EF4-FFF2-40B4-BE49-F238E27FC236}">
                  <a16:creationId xmlns:a16="http://schemas.microsoft.com/office/drawing/2014/main" id="{835B50E7-AD24-C557-D26E-21EEA801B849}"/>
                </a:ext>
              </a:extLst>
            </p:cNvPr>
            <p:cNvSpPr/>
            <p:nvPr/>
          </p:nvSpPr>
          <p:spPr>
            <a:xfrm>
              <a:off x="0" y="0"/>
              <a:ext cx="531832" cy="168867"/>
            </a:xfrm>
            <a:custGeom>
              <a:avLst/>
              <a:gdLst/>
              <a:ahLst/>
              <a:cxnLst/>
              <a:rect l="l" t="t" r="r" b="b"/>
              <a:pathLst>
                <a:path w="531832" h="168867">
                  <a:moveTo>
                    <a:pt x="0" y="0"/>
                  </a:moveTo>
                  <a:lnTo>
                    <a:pt x="531832" y="0"/>
                  </a:lnTo>
                  <a:lnTo>
                    <a:pt x="531832" y="168867"/>
                  </a:lnTo>
                  <a:lnTo>
                    <a:pt x="0" y="168867"/>
                  </a:lnTo>
                  <a:close/>
                </a:path>
              </a:pathLst>
            </a:custGeom>
            <a:solidFill>
              <a:srgbClr val="009090"/>
            </a:solidFill>
          </p:spPr>
          <p:txBody>
            <a:bodyPr anchor="ctr"/>
            <a:lstStyle/>
            <a:p>
              <a:pPr algn="ctr"/>
              <a:endParaRPr lang="da-DK" sz="1000" dirty="0">
                <a:latin typeface="NeuzeitGro (Tekst)"/>
              </a:endParaRPr>
            </a:p>
          </p:txBody>
        </p:sp>
        <p:sp>
          <p:nvSpPr>
            <p:cNvPr id="55" name="TextBox 55">
              <a:extLst>
                <a:ext uri="{FF2B5EF4-FFF2-40B4-BE49-F238E27FC236}">
                  <a16:creationId xmlns:a16="http://schemas.microsoft.com/office/drawing/2014/main" id="{08E5347C-CDB8-DEA2-B7A1-D72E02E78B58}"/>
                </a:ext>
              </a:extLst>
            </p:cNvPr>
            <p:cNvSpPr txBox="1"/>
            <p:nvPr/>
          </p:nvSpPr>
          <p:spPr>
            <a:xfrm>
              <a:off x="0" y="-38100"/>
              <a:ext cx="531832" cy="206967"/>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56" name="Group 56">
            <a:extLst>
              <a:ext uri="{FF2B5EF4-FFF2-40B4-BE49-F238E27FC236}">
                <a16:creationId xmlns:a16="http://schemas.microsoft.com/office/drawing/2014/main" id="{2D427DD2-94A1-A0B5-B121-8843D880A931}"/>
              </a:ext>
            </a:extLst>
          </p:cNvPr>
          <p:cNvGrpSpPr/>
          <p:nvPr userDrawn="1"/>
        </p:nvGrpSpPr>
        <p:grpSpPr>
          <a:xfrm>
            <a:off x="4519083" y="4100891"/>
            <a:ext cx="1121833" cy="352878"/>
            <a:chOff x="0" y="0"/>
            <a:chExt cx="531832" cy="167291"/>
          </a:xfrm>
        </p:grpSpPr>
        <p:sp>
          <p:nvSpPr>
            <p:cNvPr id="57" name="Freeform 57">
              <a:extLst>
                <a:ext uri="{FF2B5EF4-FFF2-40B4-BE49-F238E27FC236}">
                  <a16:creationId xmlns:a16="http://schemas.microsoft.com/office/drawing/2014/main" id="{76426F5B-A504-3A61-84E9-6A88FCED1AE5}"/>
                </a:ext>
              </a:extLst>
            </p:cNvPr>
            <p:cNvSpPr/>
            <p:nvPr/>
          </p:nvSpPr>
          <p:spPr>
            <a:xfrm>
              <a:off x="0" y="0"/>
              <a:ext cx="531832" cy="167291"/>
            </a:xfrm>
            <a:custGeom>
              <a:avLst/>
              <a:gdLst/>
              <a:ahLst/>
              <a:cxnLst/>
              <a:rect l="l" t="t" r="r" b="b"/>
              <a:pathLst>
                <a:path w="531832" h="167291">
                  <a:moveTo>
                    <a:pt x="0" y="0"/>
                  </a:moveTo>
                  <a:lnTo>
                    <a:pt x="531832" y="0"/>
                  </a:lnTo>
                  <a:lnTo>
                    <a:pt x="531832" y="167291"/>
                  </a:lnTo>
                  <a:lnTo>
                    <a:pt x="0" y="167291"/>
                  </a:lnTo>
                  <a:close/>
                </a:path>
              </a:pathLst>
            </a:custGeom>
            <a:solidFill>
              <a:srgbClr val="009090"/>
            </a:solidFill>
          </p:spPr>
          <p:txBody>
            <a:bodyPr anchor="ctr"/>
            <a:lstStyle/>
            <a:p>
              <a:pPr algn="ctr"/>
              <a:endParaRPr lang="en-US" sz="1000" dirty="0">
                <a:solidFill>
                  <a:srgbClr val="252528"/>
                </a:solidFill>
                <a:latin typeface="NeuzeitGro (Tekst)"/>
                <a:ea typeface="Neuzeit Grotesk 3"/>
                <a:cs typeface="Neuzeit Grotesk 3"/>
                <a:sym typeface="Neuzeit Grotesk 3"/>
              </a:endParaRPr>
            </a:p>
          </p:txBody>
        </p:sp>
        <p:sp>
          <p:nvSpPr>
            <p:cNvPr id="58" name="TextBox 58">
              <a:extLst>
                <a:ext uri="{FF2B5EF4-FFF2-40B4-BE49-F238E27FC236}">
                  <a16:creationId xmlns:a16="http://schemas.microsoft.com/office/drawing/2014/main" id="{1CAA6D88-E2C8-B98F-5877-FFC401FB1B40}"/>
                </a:ext>
              </a:extLst>
            </p:cNvPr>
            <p:cNvSpPr txBox="1"/>
            <p:nvPr/>
          </p:nvSpPr>
          <p:spPr>
            <a:xfrm>
              <a:off x="0" y="-38100"/>
              <a:ext cx="531832" cy="205391"/>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59" name="Group 59">
            <a:extLst>
              <a:ext uri="{FF2B5EF4-FFF2-40B4-BE49-F238E27FC236}">
                <a16:creationId xmlns:a16="http://schemas.microsoft.com/office/drawing/2014/main" id="{3A77D54E-ED78-4732-769A-DBE41D147FD4}"/>
              </a:ext>
            </a:extLst>
          </p:cNvPr>
          <p:cNvGrpSpPr/>
          <p:nvPr userDrawn="1"/>
        </p:nvGrpSpPr>
        <p:grpSpPr>
          <a:xfrm>
            <a:off x="4519083" y="4519083"/>
            <a:ext cx="1121833" cy="354542"/>
            <a:chOff x="0" y="0"/>
            <a:chExt cx="531832" cy="168079"/>
          </a:xfrm>
        </p:grpSpPr>
        <p:sp>
          <p:nvSpPr>
            <p:cNvPr id="60" name="Freeform 60">
              <a:extLst>
                <a:ext uri="{FF2B5EF4-FFF2-40B4-BE49-F238E27FC236}">
                  <a16:creationId xmlns:a16="http://schemas.microsoft.com/office/drawing/2014/main" id="{828F512A-4FE6-EC6E-9B79-5A7075CF3EAA}"/>
                </a:ext>
              </a:extLst>
            </p:cNvPr>
            <p:cNvSpPr/>
            <p:nvPr/>
          </p:nvSpPr>
          <p:spPr>
            <a:xfrm>
              <a:off x="0" y="0"/>
              <a:ext cx="531832" cy="168079"/>
            </a:xfrm>
            <a:custGeom>
              <a:avLst/>
              <a:gdLst/>
              <a:ahLst/>
              <a:cxnLst/>
              <a:rect l="l" t="t" r="r" b="b"/>
              <a:pathLst>
                <a:path w="531832" h="168079">
                  <a:moveTo>
                    <a:pt x="0" y="0"/>
                  </a:moveTo>
                  <a:lnTo>
                    <a:pt x="531832" y="0"/>
                  </a:lnTo>
                  <a:lnTo>
                    <a:pt x="531832" y="168079"/>
                  </a:lnTo>
                  <a:lnTo>
                    <a:pt x="0" y="168079"/>
                  </a:lnTo>
                  <a:close/>
                </a:path>
              </a:pathLst>
            </a:custGeom>
            <a:solidFill>
              <a:srgbClr val="009090"/>
            </a:solidFill>
          </p:spPr>
          <p:txBody>
            <a:bodyPr anchor="ctr"/>
            <a:lstStyle/>
            <a:p>
              <a:pPr algn="ctr"/>
              <a:endParaRPr lang="da-DK" sz="1000" dirty="0">
                <a:latin typeface="NeuzeitGro (Tekst)"/>
              </a:endParaRPr>
            </a:p>
          </p:txBody>
        </p:sp>
        <p:sp>
          <p:nvSpPr>
            <p:cNvPr id="61" name="TextBox 61">
              <a:extLst>
                <a:ext uri="{FF2B5EF4-FFF2-40B4-BE49-F238E27FC236}">
                  <a16:creationId xmlns:a16="http://schemas.microsoft.com/office/drawing/2014/main" id="{81EDC94D-41AF-3A2D-2914-5A6D19A1E8BF}"/>
                </a:ext>
              </a:extLst>
            </p:cNvPr>
            <p:cNvSpPr txBox="1"/>
            <p:nvPr/>
          </p:nvSpPr>
          <p:spPr>
            <a:xfrm>
              <a:off x="0" y="-38100"/>
              <a:ext cx="531832" cy="206179"/>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62" name="Group 2">
            <a:extLst>
              <a:ext uri="{FF2B5EF4-FFF2-40B4-BE49-F238E27FC236}">
                <a16:creationId xmlns:a16="http://schemas.microsoft.com/office/drawing/2014/main" id="{801D1788-7066-43D8-90ED-16392EFB24A2}"/>
              </a:ext>
            </a:extLst>
          </p:cNvPr>
          <p:cNvGrpSpPr/>
          <p:nvPr userDrawn="1"/>
        </p:nvGrpSpPr>
        <p:grpSpPr>
          <a:xfrm>
            <a:off x="7969249" y="4942417"/>
            <a:ext cx="1121833" cy="402167"/>
            <a:chOff x="0" y="0"/>
            <a:chExt cx="531832" cy="190657"/>
          </a:xfrm>
        </p:grpSpPr>
        <p:sp>
          <p:nvSpPr>
            <p:cNvPr id="63" name="Freeform 3">
              <a:extLst>
                <a:ext uri="{FF2B5EF4-FFF2-40B4-BE49-F238E27FC236}">
                  <a16:creationId xmlns:a16="http://schemas.microsoft.com/office/drawing/2014/main" id="{D05B7719-665A-1B10-2C38-1D72A1EF91CE}"/>
                </a:ext>
              </a:extLst>
            </p:cNvPr>
            <p:cNvSpPr/>
            <p:nvPr/>
          </p:nvSpPr>
          <p:spPr>
            <a:xfrm>
              <a:off x="0" y="0"/>
              <a:ext cx="531832" cy="190657"/>
            </a:xfrm>
            <a:custGeom>
              <a:avLst/>
              <a:gdLst/>
              <a:ahLst/>
              <a:cxnLst/>
              <a:rect l="l" t="t" r="r" b="b"/>
              <a:pathLst>
                <a:path w="531832" h="190657">
                  <a:moveTo>
                    <a:pt x="0" y="0"/>
                  </a:moveTo>
                  <a:lnTo>
                    <a:pt x="531832" y="0"/>
                  </a:lnTo>
                  <a:lnTo>
                    <a:pt x="531832" y="190657"/>
                  </a:lnTo>
                  <a:lnTo>
                    <a:pt x="0" y="190657"/>
                  </a:lnTo>
                  <a:close/>
                </a:path>
              </a:pathLst>
            </a:custGeom>
            <a:solidFill>
              <a:srgbClr val="009090"/>
            </a:solidFill>
          </p:spPr>
          <p:txBody>
            <a:bodyPr anchor="ctr"/>
            <a:lstStyle/>
            <a:p>
              <a:pPr algn="ctr"/>
              <a:endParaRPr lang="en-US" sz="1000" dirty="0">
                <a:solidFill>
                  <a:srgbClr val="252528"/>
                </a:solidFill>
                <a:latin typeface="NeuzeitGro (Tekst)"/>
                <a:ea typeface="Neuzeit Grotesk 3"/>
                <a:cs typeface="Neuzeit Grotesk 3"/>
                <a:sym typeface="Neuzeit Grotesk 3"/>
              </a:endParaRPr>
            </a:p>
          </p:txBody>
        </p:sp>
        <p:sp>
          <p:nvSpPr>
            <p:cNvPr id="64" name="TextBox 4">
              <a:extLst>
                <a:ext uri="{FF2B5EF4-FFF2-40B4-BE49-F238E27FC236}">
                  <a16:creationId xmlns:a16="http://schemas.microsoft.com/office/drawing/2014/main" id="{2BD51124-F549-0286-FDA7-8602F90273AB}"/>
                </a:ext>
              </a:extLst>
            </p:cNvPr>
            <p:cNvSpPr txBox="1"/>
            <p:nvPr/>
          </p:nvSpPr>
          <p:spPr>
            <a:xfrm>
              <a:off x="0" y="-38100"/>
              <a:ext cx="531832" cy="228757"/>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65" name="Group 53">
            <a:extLst>
              <a:ext uri="{FF2B5EF4-FFF2-40B4-BE49-F238E27FC236}">
                <a16:creationId xmlns:a16="http://schemas.microsoft.com/office/drawing/2014/main" id="{A32E8D7E-37B8-7098-FA92-35CAD8E2F2FF}"/>
              </a:ext>
            </a:extLst>
          </p:cNvPr>
          <p:cNvGrpSpPr/>
          <p:nvPr userDrawn="1"/>
        </p:nvGrpSpPr>
        <p:grpSpPr>
          <a:xfrm>
            <a:off x="7969249" y="3677709"/>
            <a:ext cx="1121833" cy="356205"/>
            <a:chOff x="0" y="0"/>
            <a:chExt cx="531832" cy="168867"/>
          </a:xfrm>
        </p:grpSpPr>
        <p:sp>
          <p:nvSpPr>
            <p:cNvPr id="66" name="Freeform 54">
              <a:extLst>
                <a:ext uri="{FF2B5EF4-FFF2-40B4-BE49-F238E27FC236}">
                  <a16:creationId xmlns:a16="http://schemas.microsoft.com/office/drawing/2014/main" id="{5627A515-0926-5EA6-70F6-F956ACB4712C}"/>
                </a:ext>
              </a:extLst>
            </p:cNvPr>
            <p:cNvSpPr/>
            <p:nvPr/>
          </p:nvSpPr>
          <p:spPr>
            <a:xfrm>
              <a:off x="0" y="0"/>
              <a:ext cx="531832" cy="168867"/>
            </a:xfrm>
            <a:custGeom>
              <a:avLst/>
              <a:gdLst/>
              <a:ahLst/>
              <a:cxnLst/>
              <a:rect l="l" t="t" r="r" b="b"/>
              <a:pathLst>
                <a:path w="531832" h="168867">
                  <a:moveTo>
                    <a:pt x="0" y="0"/>
                  </a:moveTo>
                  <a:lnTo>
                    <a:pt x="531832" y="0"/>
                  </a:lnTo>
                  <a:lnTo>
                    <a:pt x="531832" y="168867"/>
                  </a:lnTo>
                  <a:lnTo>
                    <a:pt x="0" y="168867"/>
                  </a:lnTo>
                  <a:close/>
                </a:path>
              </a:pathLst>
            </a:custGeom>
            <a:solidFill>
              <a:srgbClr val="009090"/>
            </a:solidFill>
          </p:spPr>
          <p:txBody>
            <a:bodyPr anchor="ctr"/>
            <a:lstStyle/>
            <a:p>
              <a:pPr algn="ctr"/>
              <a:endParaRPr lang="da-DK" sz="1000" dirty="0">
                <a:latin typeface="NeuzeitGro (Tekst)"/>
              </a:endParaRPr>
            </a:p>
          </p:txBody>
        </p:sp>
        <p:sp>
          <p:nvSpPr>
            <p:cNvPr id="67" name="TextBox 55">
              <a:extLst>
                <a:ext uri="{FF2B5EF4-FFF2-40B4-BE49-F238E27FC236}">
                  <a16:creationId xmlns:a16="http://schemas.microsoft.com/office/drawing/2014/main" id="{2E04451A-1BC3-B1CB-2EE4-D9D7544F686D}"/>
                </a:ext>
              </a:extLst>
            </p:cNvPr>
            <p:cNvSpPr txBox="1"/>
            <p:nvPr/>
          </p:nvSpPr>
          <p:spPr>
            <a:xfrm>
              <a:off x="0" y="-38100"/>
              <a:ext cx="531832" cy="206967"/>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68" name="Group 56">
            <a:extLst>
              <a:ext uri="{FF2B5EF4-FFF2-40B4-BE49-F238E27FC236}">
                <a16:creationId xmlns:a16="http://schemas.microsoft.com/office/drawing/2014/main" id="{22210342-ED06-108D-67C2-0E6D7D4AB07B}"/>
              </a:ext>
            </a:extLst>
          </p:cNvPr>
          <p:cNvGrpSpPr/>
          <p:nvPr userDrawn="1"/>
        </p:nvGrpSpPr>
        <p:grpSpPr>
          <a:xfrm>
            <a:off x="7969249" y="4100891"/>
            <a:ext cx="1121833" cy="352878"/>
            <a:chOff x="0" y="0"/>
            <a:chExt cx="531832" cy="167291"/>
          </a:xfrm>
        </p:grpSpPr>
        <p:sp>
          <p:nvSpPr>
            <p:cNvPr id="69" name="Freeform 57">
              <a:extLst>
                <a:ext uri="{FF2B5EF4-FFF2-40B4-BE49-F238E27FC236}">
                  <a16:creationId xmlns:a16="http://schemas.microsoft.com/office/drawing/2014/main" id="{EDCE552D-74FC-7888-A589-28252163D934}"/>
                </a:ext>
              </a:extLst>
            </p:cNvPr>
            <p:cNvSpPr/>
            <p:nvPr/>
          </p:nvSpPr>
          <p:spPr>
            <a:xfrm>
              <a:off x="0" y="0"/>
              <a:ext cx="531832" cy="167291"/>
            </a:xfrm>
            <a:custGeom>
              <a:avLst/>
              <a:gdLst/>
              <a:ahLst/>
              <a:cxnLst/>
              <a:rect l="l" t="t" r="r" b="b"/>
              <a:pathLst>
                <a:path w="531832" h="167291">
                  <a:moveTo>
                    <a:pt x="0" y="0"/>
                  </a:moveTo>
                  <a:lnTo>
                    <a:pt x="531832" y="0"/>
                  </a:lnTo>
                  <a:lnTo>
                    <a:pt x="531832" y="167291"/>
                  </a:lnTo>
                  <a:lnTo>
                    <a:pt x="0" y="167291"/>
                  </a:lnTo>
                  <a:close/>
                </a:path>
              </a:pathLst>
            </a:custGeom>
            <a:solidFill>
              <a:srgbClr val="009090"/>
            </a:solidFill>
          </p:spPr>
          <p:txBody>
            <a:bodyPr anchor="ctr"/>
            <a:lstStyle/>
            <a:p>
              <a:pPr algn="ctr"/>
              <a:endParaRPr lang="en-US" sz="1000" dirty="0">
                <a:solidFill>
                  <a:srgbClr val="252528"/>
                </a:solidFill>
                <a:latin typeface="NeuzeitGro (Tekst)"/>
                <a:ea typeface="Neuzeit Grotesk 3"/>
                <a:cs typeface="Neuzeit Grotesk 3"/>
                <a:sym typeface="Neuzeit Grotesk 3"/>
              </a:endParaRPr>
            </a:p>
          </p:txBody>
        </p:sp>
        <p:sp>
          <p:nvSpPr>
            <p:cNvPr id="70" name="TextBox 58">
              <a:extLst>
                <a:ext uri="{FF2B5EF4-FFF2-40B4-BE49-F238E27FC236}">
                  <a16:creationId xmlns:a16="http://schemas.microsoft.com/office/drawing/2014/main" id="{26C98E6C-39B3-A5BB-0BF5-17102DB30303}"/>
                </a:ext>
              </a:extLst>
            </p:cNvPr>
            <p:cNvSpPr txBox="1"/>
            <p:nvPr/>
          </p:nvSpPr>
          <p:spPr>
            <a:xfrm>
              <a:off x="0" y="-38100"/>
              <a:ext cx="531832" cy="205391"/>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grpSp>
        <p:nvGrpSpPr>
          <p:cNvPr id="71" name="Group 59">
            <a:extLst>
              <a:ext uri="{FF2B5EF4-FFF2-40B4-BE49-F238E27FC236}">
                <a16:creationId xmlns:a16="http://schemas.microsoft.com/office/drawing/2014/main" id="{8A61894C-2004-7B5A-5727-3113291BAB8B}"/>
              </a:ext>
            </a:extLst>
          </p:cNvPr>
          <p:cNvGrpSpPr/>
          <p:nvPr userDrawn="1"/>
        </p:nvGrpSpPr>
        <p:grpSpPr>
          <a:xfrm>
            <a:off x="7969249" y="4519083"/>
            <a:ext cx="1121833" cy="354542"/>
            <a:chOff x="0" y="0"/>
            <a:chExt cx="531832" cy="168079"/>
          </a:xfrm>
        </p:grpSpPr>
        <p:sp>
          <p:nvSpPr>
            <p:cNvPr id="72" name="Freeform 60">
              <a:extLst>
                <a:ext uri="{FF2B5EF4-FFF2-40B4-BE49-F238E27FC236}">
                  <a16:creationId xmlns:a16="http://schemas.microsoft.com/office/drawing/2014/main" id="{A236CF6A-3DB6-9147-A7A9-41E5C83856D7}"/>
                </a:ext>
              </a:extLst>
            </p:cNvPr>
            <p:cNvSpPr/>
            <p:nvPr/>
          </p:nvSpPr>
          <p:spPr>
            <a:xfrm>
              <a:off x="0" y="0"/>
              <a:ext cx="531832" cy="168079"/>
            </a:xfrm>
            <a:custGeom>
              <a:avLst/>
              <a:gdLst/>
              <a:ahLst/>
              <a:cxnLst/>
              <a:rect l="l" t="t" r="r" b="b"/>
              <a:pathLst>
                <a:path w="531832" h="168079">
                  <a:moveTo>
                    <a:pt x="0" y="0"/>
                  </a:moveTo>
                  <a:lnTo>
                    <a:pt x="531832" y="0"/>
                  </a:lnTo>
                  <a:lnTo>
                    <a:pt x="531832" y="168079"/>
                  </a:lnTo>
                  <a:lnTo>
                    <a:pt x="0" y="168079"/>
                  </a:lnTo>
                  <a:close/>
                </a:path>
              </a:pathLst>
            </a:custGeom>
            <a:solidFill>
              <a:srgbClr val="009090"/>
            </a:solidFill>
          </p:spPr>
          <p:txBody>
            <a:bodyPr anchor="ctr"/>
            <a:lstStyle/>
            <a:p>
              <a:pPr algn="ctr"/>
              <a:endParaRPr lang="da-DK" sz="1000" dirty="0">
                <a:latin typeface="NeuzeitGro (Tekst)"/>
              </a:endParaRPr>
            </a:p>
          </p:txBody>
        </p:sp>
        <p:sp>
          <p:nvSpPr>
            <p:cNvPr id="73" name="TextBox 61">
              <a:extLst>
                <a:ext uri="{FF2B5EF4-FFF2-40B4-BE49-F238E27FC236}">
                  <a16:creationId xmlns:a16="http://schemas.microsoft.com/office/drawing/2014/main" id="{EA121E03-D1E6-4ADB-7D8E-0CEFC2E0675F}"/>
                </a:ext>
              </a:extLst>
            </p:cNvPr>
            <p:cNvSpPr txBox="1"/>
            <p:nvPr/>
          </p:nvSpPr>
          <p:spPr>
            <a:xfrm>
              <a:off x="0" y="-38100"/>
              <a:ext cx="531832" cy="206179"/>
            </a:xfrm>
            <a:prstGeom prst="rect">
              <a:avLst/>
            </a:prstGeom>
          </p:spPr>
          <p:txBody>
            <a:bodyPr lIns="28222" tIns="28222" rIns="28222" bIns="28222" rtlCol="0" anchor="ctr"/>
            <a:lstStyle/>
            <a:p>
              <a:pPr algn="ctr">
                <a:lnSpc>
                  <a:spcPts val="1111"/>
                </a:lnSpc>
              </a:pPr>
              <a:endParaRPr lang="en-US" sz="1000">
                <a:solidFill>
                  <a:srgbClr val="252528"/>
                </a:solidFill>
                <a:latin typeface="NeuzeitGro (Tekst)"/>
                <a:ea typeface="Neuzeit Grotesk 3"/>
                <a:cs typeface="Neuzeit Grotesk 3"/>
                <a:sym typeface="Neuzeit Grotesk 3"/>
              </a:endParaRPr>
            </a:p>
          </p:txBody>
        </p:sp>
      </p:grpSp>
      <p:sp>
        <p:nvSpPr>
          <p:cNvPr id="74" name="Pladsholder til tekst 51">
            <a:extLst>
              <a:ext uri="{FF2B5EF4-FFF2-40B4-BE49-F238E27FC236}">
                <a16:creationId xmlns:a16="http://schemas.microsoft.com/office/drawing/2014/main" id="{440D295D-09E3-246F-45CC-C79FC39FE7EC}"/>
              </a:ext>
            </a:extLst>
          </p:cNvPr>
          <p:cNvSpPr>
            <a:spLocks noGrp="1"/>
          </p:cNvSpPr>
          <p:nvPr>
            <p:ph type="body" sz="quarter" idx="26"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75" name="Pladsholder til tekst 53">
            <a:extLst>
              <a:ext uri="{FF2B5EF4-FFF2-40B4-BE49-F238E27FC236}">
                <a16:creationId xmlns:a16="http://schemas.microsoft.com/office/drawing/2014/main" id="{8B74995F-A5F9-697A-0EDC-2FDCC0D7BF8A}"/>
              </a:ext>
            </a:extLst>
          </p:cNvPr>
          <p:cNvSpPr>
            <a:spLocks noGrp="1"/>
          </p:cNvSpPr>
          <p:nvPr>
            <p:ph type="body" sz="quarter" idx="27"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76" name="Pladsholder til tekst 77">
            <a:extLst>
              <a:ext uri="{FF2B5EF4-FFF2-40B4-BE49-F238E27FC236}">
                <a16:creationId xmlns:a16="http://schemas.microsoft.com/office/drawing/2014/main" id="{8336887C-180B-CDAA-3DEC-CF5D3CA884CF}"/>
              </a:ext>
            </a:extLst>
          </p:cNvPr>
          <p:cNvSpPr>
            <a:spLocks noGrp="1"/>
          </p:cNvSpPr>
          <p:nvPr>
            <p:ph type="body" sz="quarter" idx="10" hasCustomPrompt="1"/>
          </p:nvPr>
        </p:nvSpPr>
        <p:spPr>
          <a:xfrm>
            <a:off x="1068917" y="3677707"/>
            <a:ext cx="1116055" cy="354391"/>
          </a:xfrm>
          <a:prstGeom prst="rect">
            <a:avLst/>
          </a:prstGeom>
        </p:spPr>
        <p:txBody>
          <a:bodyPr/>
          <a:lstStyle>
            <a:lvl1pPr marL="0" indent="0" algn="ctr">
              <a:buNone/>
              <a:defRPr sz="1000"/>
            </a:lvl1pPr>
          </a:lstStyle>
          <a:p>
            <a:pPr lvl="0"/>
            <a:r>
              <a:rPr lang="da-DK" dirty="0"/>
              <a:t>Tekst her</a:t>
            </a:r>
          </a:p>
        </p:txBody>
      </p:sp>
      <p:sp>
        <p:nvSpPr>
          <p:cNvPr id="83" name="Pladsholder til tekst 77">
            <a:extLst>
              <a:ext uri="{FF2B5EF4-FFF2-40B4-BE49-F238E27FC236}">
                <a16:creationId xmlns:a16="http://schemas.microsoft.com/office/drawing/2014/main" id="{88DD4454-A781-AE44-0688-EE4584B72E87}"/>
              </a:ext>
            </a:extLst>
          </p:cNvPr>
          <p:cNvSpPr>
            <a:spLocks noGrp="1"/>
          </p:cNvSpPr>
          <p:nvPr>
            <p:ph type="body" sz="quarter" idx="30" hasCustomPrompt="1"/>
          </p:nvPr>
        </p:nvSpPr>
        <p:spPr>
          <a:xfrm>
            <a:off x="1068917" y="4095900"/>
            <a:ext cx="1116055" cy="354391"/>
          </a:xfrm>
          <a:prstGeom prst="rect">
            <a:avLst/>
          </a:prstGeom>
        </p:spPr>
        <p:txBody>
          <a:bodyPr/>
          <a:lstStyle>
            <a:lvl1pPr marL="0" indent="0" algn="ctr">
              <a:buNone/>
              <a:defRPr sz="1000"/>
            </a:lvl1pPr>
          </a:lstStyle>
          <a:p>
            <a:pPr lvl="0"/>
            <a:r>
              <a:rPr lang="da-DK" dirty="0"/>
              <a:t>Tekst her</a:t>
            </a:r>
          </a:p>
        </p:txBody>
      </p:sp>
      <p:sp>
        <p:nvSpPr>
          <p:cNvPr id="84" name="Pladsholder til tekst 77">
            <a:extLst>
              <a:ext uri="{FF2B5EF4-FFF2-40B4-BE49-F238E27FC236}">
                <a16:creationId xmlns:a16="http://schemas.microsoft.com/office/drawing/2014/main" id="{08B2598E-746F-D1D8-5B04-8A183E3181D1}"/>
              </a:ext>
            </a:extLst>
          </p:cNvPr>
          <p:cNvSpPr>
            <a:spLocks noGrp="1"/>
          </p:cNvSpPr>
          <p:nvPr>
            <p:ph type="body" sz="quarter" idx="31" hasCustomPrompt="1"/>
          </p:nvPr>
        </p:nvSpPr>
        <p:spPr>
          <a:xfrm>
            <a:off x="1068917" y="4519234"/>
            <a:ext cx="1116055" cy="354391"/>
          </a:xfrm>
          <a:prstGeom prst="rect">
            <a:avLst/>
          </a:prstGeom>
        </p:spPr>
        <p:txBody>
          <a:bodyPr/>
          <a:lstStyle>
            <a:lvl1pPr marL="0" indent="0" algn="ctr">
              <a:buNone/>
              <a:defRPr sz="1000"/>
            </a:lvl1pPr>
          </a:lstStyle>
          <a:p>
            <a:pPr lvl="0"/>
            <a:r>
              <a:rPr lang="da-DK" dirty="0"/>
              <a:t>Tekst her</a:t>
            </a:r>
          </a:p>
        </p:txBody>
      </p:sp>
      <p:sp>
        <p:nvSpPr>
          <p:cNvPr id="85" name="Pladsholder til tekst 77">
            <a:extLst>
              <a:ext uri="{FF2B5EF4-FFF2-40B4-BE49-F238E27FC236}">
                <a16:creationId xmlns:a16="http://schemas.microsoft.com/office/drawing/2014/main" id="{8F102EFB-5EF5-1BCD-5539-2BD77D1162FA}"/>
              </a:ext>
            </a:extLst>
          </p:cNvPr>
          <p:cNvSpPr>
            <a:spLocks noGrp="1"/>
          </p:cNvSpPr>
          <p:nvPr>
            <p:ph type="body" sz="quarter" idx="32" hasCustomPrompt="1"/>
          </p:nvPr>
        </p:nvSpPr>
        <p:spPr>
          <a:xfrm>
            <a:off x="1068917" y="4966304"/>
            <a:ext cx="1116055" cy="354391"/>
          </a:xfrm>
          <a:prstGeom prst="rect">
            <a:avLst/>
          </a:prstGeom>
        </p:spPr>
        <p:txBody>
          <a:bodyPr/>
          <a:lstStyle>
            <a:lvl1pPr marL="0" indent="0" algn="ctr">
              <a:buNone/>
              <a:defRPr sz="1000"/>
            </a:lvl1pPr>
          </a:lstStyle>
          <a:p>
            <a:pPr lvl="0"/>
            <a:r>
              <a:rPr lang="da-DK" dirty="0"/>
              <a:t>Tekst her</a:t>
            </a:r>
          </a:p>
        </p:txBody>
      </p:sp>
      <p:sp>
        <p:nvSpPr>
          <p:cNvPr id="86" name="Pladsholder til tekst 77">
            <a:extLst>
              <a:ext uri="{FF2B5EF4-FFF2-40B4-BE49-F238E27FC236}">
                <a16:creationId xmlns:a16="http://schemas.microsoft.com/office/drawing/2014/main" id="{4C03A344-7C1B-5EBB-004B-3DB6FF2EBFA1}"/>
              </a:ext>
            </a:extLst>
          </p:cNvPr>
          <p:cNvSpPr>
            <a:spLocks noGrp="1"/>
          </p:cNvSpPr>
          <p:nvPr>
            <p:ph type="body" sz="quarter" idx="33" hasCustomPrompt="1"/>
          </p:nvPr>
        </p:nvSpPr>
        <p:spPr>
          <a:xfrm>
            <a:off x="2796160" y="3677707"/>
            <a:ext cx="1116055" cy="354391"/>
          </a:xfrm>
          <a:prstGeom prst="rect">
            <a:avLst/>
          </a:prstGeom>
        </p:spPr>
        <p:txBody>
          <a:bodyPr/>
          <a:lstStyle>
            <a:lvl1pPr marL="0" indent="0" algn="ctr">
              <a:buNone/>
              <a:defRPr sz="1000"/>
            </a:lvl1pPr>
          </a:lstStyle>
          <a:p>
            <a:pPr lvl="0"/>
            <a:r>
              <a:rPr lang="da-DK" dirty="0"/>
              <a:t>Tekst her</a:t>
            </a:r>
          </a:p>
        </p:txBody>
      </p:sp>
      <p:sp>
        <p:nvSpPr>
          <p:cNvPr id="87" name="Pladsholder til tekst 77">
            <a:extLst>
              <a:ext uri="{FF2B5EF4-FFF2-40B4-BE49-F238E27FC236}">
                <a16:creationId xmlns:a16="http://schemas.microsoft.com/office/drawing/2014/main" id="{8A24BF9E-9496-1E96-A90D-8B328C61539A}"/>
              </a:ext>
            </a:extLst>
          </p:cNvPr>
          <p:cNvSpPr>
            <a:spLocks noGrp="1"/>
          </p:cNvSpPr>
          <p:nvPr>
            <p:ph type="body" sz="quarter" idx="34" hasCustomPrompt="1"/>
          </p:nvPr>
        </p:nvSpPr>
        <p:spPr>
          <a:xfrm>
            <a:off x="2796160" y="4095900"/>
            <a:ext cx="1116055" cy="354391"/>
          </a:xfrm>
          <a:prstGeom prst="rect">
            <a:avLst/>
          </a:prstGeom>
        </p:spPr>
        <p:txBody>
          <a:bodyPr/>
          <a:lstStyle>
            <a:lvl1pPr marL="0" indent="0" algn="ctr">
              <a:buNone/>
              <a:defRPr sz="1000"/>
            </a:lvl1pPr>
          </a:lstStyle>
          <a:p>
            <a:pPr lvl="0"/>
            <a:r>
              <a:rPr lang="da-DK" dirty="0"/>
              <a:t>Tekst her</a:t>
            </a:r>
          </a:p>
        </p:txBody>
      </p:sp>
      <p:sp>
        <p:nvSpPr>
          <p:cNvPr id="88" name="Pladsholder til tekst 77">
            <a:extLst>
              <a:ext uri="{FF2B5EF4-FFF2-40B4-BE49-F238E27FC236}">
                <a16:creationId xmlns:a16="http://schemas.microsoft.com/office/drawing/2014/main" id="{90E4CF12-8897-8F42-CEB9-93EDF5A6AD69}"/>
              </a:ext>
            </a:extLst>
          </p:cNvPr>
          <p:cNvSpPr>
            <a:spLocks noGrp="1"/>
          </p:cNvSpPr>
          <p:nvPr>
            <p:ph type="body" sz="quarter" idx="35" hasCustomPrompt="1"/>
          </p:nvPr>
        </p:nvSpPr>
        <p:spPr>
          <a:xfrm>
            <a:off x="2796160" y="4519234"/>
            <a:ext cx="1116055" cy="354391"/>
          </a:xfrm>
          <a:prstGeom prst="rect">
            <a:avLst/>
          </a:prstGeom>
        </p:spPr>
        <p:txBody>
          <a:bodyPr/>
          <a:lstStyle>
            <a:lvl1pPr marL="0" indent="0" algn="ctr">
              <a:buNone/>
              <a:defRPr sz="1000"/>
            </a:lvl1pPr>
          </a:lstStyle>
          <a:p>
            <a:pPr lvl="0"/>
            <a:r>
              <a:rPr lang="da-DK" dirty="0"/>
              <a:t>Tekst her</a:t>
            </a:r>
          </a:p>
        </p:txBody>
      </p:sp>
      <p:sp>
        <p:nvSpPr>
          <p:cNvPr id="89" name="Pladsholder til tekst 77">
            <a:extLst>
              <a:ext uri="{FF2B5EF4-FFF2-40B4-BE49-F238E27FC236}">
                <a16:creationId xmlns:a16="http://schemas.microsoft.com/office/drawing/2014/main" id="{D658D601-1372-CA3D-ECA0-78D2A218DE4F}"/>
              </a:ext>
            </a:extLst>
          </p:cNvPr>
          <p:cNvSpPr>
            <a:spLocks noGrp="1"/>
          </p:cNvSpPr>
          <p:nvPr>
            <p:ph type="body" sz="quarter" idx="36" hasCustomPrompt="1"/>
          </p:nvPr>
        </p:nvSpPr>
        <p:spPr>
          <a:xfrm>
            <a:off x="2796160" y="4966304"/>
            <a:ext cx="1116055" cy="354391"/>
          </a:xfrm>
          <a:prstGeom prst="rect">
            <a:avLst/>
          </a:prstGeom>
        </p:spPr>
        <p:txBody>
          <a:bodyPr/>
          <a:lstStyle>
            <a:lvl1pPr marL="0" indent="0" algn="ctr">
              <a:buNone/>
              <a:defRPr sz="1000"/>
            </a:lvl1pPr>
          </a:lstStyle>
          <a:p>
            <a:pPr lvl="0"/>
            <a:r>
              <a:rPr lang="da-DK" dirty="0"/>
              <a:t>Tekst her</a:t>
            </a:r>
          </a:p>
        </p:txBody>
      </p:sp>
      <p:sp>
        <p:nvSpPr>
          <p:cNvPr id="90" name="Pladsholder til tekst 77">
            <a:extLst>
              <a:ext uri="{FF2B5EF4-FFF2-40B4-BE49-F238E27FC236}">
                <a16:creationId xmlns:a16="http://schemas.microsoft.com/office/drawing/2014/main" id="{C8950C76-0A2C-B6EB-368F-025F886C63D0}"/>
              </a:ext>
            </a:extLst>
          </p:cNvPr>
          <p:cNvSpPr>
            <a:spLocks noGrp="1"/>
          </p:cNvSpPr>
          <p:nvPr>
            <p:ph type="body" sz="quarter" idx="37" hasCustomPrompt="1"/>
          </p:nvPr>
        </p:nvSpPr>
        <p:spPr>
          <a:xfrm>
            <a:off x="4515465" y="3677707"/>
            <a:ext cx="1116055" cy="354391"/>
          </a:xfrm>
          <a:prstGeom prst="rect">
            <a:avLst/>
          </a:prstGeom>
        </p:spPr>
        <p:txBody>
          <a:bodyPr/>
          <a:lstStyle>
            <a:lvl1pPr marL="0" indent="0" algn="ctr">
              <a:buNone/>
              <a:defRPr sz="1000"/>
            </a:lvl1pPr>
          </a:lstStyle>
          <a:p>
            <a:pPr lvl="0"/>
            <a:r>
              <a:rPr lang="da-DK" dirty="0"/>
              <a:t>Tekst her</a:t>
            </a:r>
          </a:p>
        </p:txBody>
      </p:sp>
      <p:sp>
        <p:nvSpPr>
          <p:cNvPr id="91" name="Pladsholder til tekst 77">
            <a:extLst>
              <a:ext uri="{FF2B5EF4-FFF2-40B4-BE49-F238E27FC236}">
                <a16:creationId xmlns:a16="http://schemas.microsoft.com/office/drawing/2014/main" id="{AF2FC3C8-3EE0-3A4C-C82D-214C1A40E8EC}"/>
              </a:ext>
            </a:extLst>
          </p:cNvPr>
          <p:cNvSpPr>
            <a:spLocks noGrp="1"/>
          </p:cNvSpPr>
          <p:nvPr>
            <p:ph type="body" sz="quarter" idx="38" hasCustomPrompt="1"/>
          </p:nvPr>
        </p:nvSpPr>
        <p:spPr>
          <a:xfrm>
            <a:off x="4515465" y="4095900"/>
            <a:ext cx="1116055" cy="354391"/>
          </a:xfrm>
          <a:prstGeom prst="rect">
            <a:avLst/>
          </a:prstGeom>
        </p:spPr>
        <p:txBody>
          <a:bodyPr/>
          <a:lstStyle>
            <a:lvl1pPr marL="0" indent="0" algn="ctr">
              <a:buNone/>
              <a:defRPr sz="1000"/>
            </a:lvl1pPr>
          </a:lstStyle>
          <a:p>
            <a:pPr lvl="0"/>
            <a:r>
              <a:rPr lang="da-DK" dirty="0"/>
              <a:t>Tekst her</a:t>
            </a:r>
          </a:p>
        </p:txBody>
      </p:sp>
      <p:sp>
        <p:nvSpPr>
          <p:cNvPr id="92" name="Pladsholder til tekst 77">
            <a:extLst>
              <a:ext uri="{FF2B5EF4-FFF2-40B4-BE49-F238E27FC236}">
                <a16:creationId xmlns:a16="http://schemas.microsoft.com/office/drawing/2014/main" id="{224261BC-70B6-FC94-6FD9-E92D47C1789F}"/>
              </a:ext>
            </a:extLst>
          </p:cNvPr>
          <p:cNvSpPr>
            <a:spLocks noGrp="1"/>
          </p:cNvSpPr>
          <p:nvPr>
            <p:ph type="body" sz="quarter" idx="39" hasCustomPrompt="1"/>
          </p:nvPr>
        </p:nvSpPr>
        <p:spPr>
          <a:xfrm>
            <a:off x="4515465" y="4519234"/>
            <a:ext cx="1116055" cy="354391"/>
          </a:xfrm>
          <a:prstGeom prst="rect">
            <a:avLst/>
          </a:prstGeom>
        </p:spPr>
        <p:txBody>
          <a:bodyPr/>
          <a:lstStyle>
            <a:lvl1pPr marL="0" indent="0" algn="ctr">
              <a:buNone/>
              <a:defRPr sz="1000"/>
            </a:lvl1pPr>
          </a:lstStyle>
          <a:p>
            <a:pPr lvl="0"/>
            <a:r>
              <a:rPr lang="da-DK" dirty="0"/>
              <a:t>Tekst her</a:t>
            </a:r>
          </a:p>
        </p:txBody>
      </p:sp>
      <p:sp>
        <p:nvSpPr>
          <p:cNvPr id="93" name="Pladsholder til tekst 77">
            <a:extLst>
              <a:ext uri="{FF2B5EF4-FFF2-40B4-BE49-F238E27FC236}">
                <a16:creationId xmlns:a16="http://schemas.microsoft.com/office/drawing/2014/main" id="{4B0E6F6E-253D-65E7-725C-0FBADE3C362D}"/>
              </a:ext>
            </a:extLst>
          </p:cNvPr>
          <p:cNvSpPr>
            <a:spLocks noGrp="1"/>
          </p:cNvSpPr>
          <p:nvPr>
            <p:ph type="body" sz="quarter" idx="40" hasCustomPrompt="1"/>
          </p:nvPr>
        </p:nvSpPr>
        <p:spPr>
          <a:xfrm>
            <a:off x="4515465" y="4966304"/>
            <a:ext cx="1116055" cy="354391"/>
          </a:xfrm>
          <a:prstGeom prst="rect">
            <a:avLst/>
          </a:prstGeom>
        </p:spPr>
        <p:txBody>
          <a:bodyPr/>
          <a:lstStyle>
            <a:lvl1pPr marL="0" indent="0" algn="ctr">
              <a:buNone/>
              <a:defRPr sz="1000"/>
            </a:lvl1pPr>
          </a:lstStyle>
          <a:p>
            <a:pPr lvl="0"/>
            <a:r>
              <a:rPr lang="da-DK" dirty="0"/>
              <a:t>Tekst her</a:t>
            </a:r>
          </a:p>
        </p:txBody>
      </p:sp>
      <p:sp>
        <p:nvSpPr>
          <p:cNvPr id="94" name="Pladsholder til tekst 77">
            <a:extLst>
              <a:ext uri="{FF2B5EF4-FFF2-40B4-BE49-F238E27FC236}">
                <a16:creationId xmlns:a16="http://schemas.microsoft.com/office/drawing/2014/main" id="{ADE2DBDE-DFFC-1480-C696-B0F8432E5EF9}"/>
              </a:ext>
            </a:extLst>
          </p:cNvPr>
          <p:cNvSpPr>
            <a:spLocks noGrp="1"/>
          </p:cNvSpPr>
          <p:nvPr>
            <p:ph type="body" sz="quarter" idx="41" hasCustomPrompt="1"/>
          </p:nvPr>
        </p:nvSpPr>
        <p:spPr>
          <a:xfrm>
            <a:off x="6252104" y="3677707"/>
            <a:ext cx="1104499" cy="354391"/>
          </a:xfrm>
          <a:prstGeom prst="rect">
            <a:avLst/>
          </a:prstGeom>
        </p:spPr>
        <p:txBody>
          <a:bodyPr/>
          <a:lstStyle>
            <a:lvl1pPr marL="0" indent="0" algn="ctr">
              <a:buNone/>
              <a:defRPr sz="1000"/>
            </a:lvl1pPr>
          </a:lstStyle>
          <a:p>
            <a:pPr lvl="0"/>
            <a:r>
              <a:rPr lang="da-DK" dirty="0"/>
              <a:t>Tekst her</a:t>
            </a:r>
          </a:p>
        </p:txBody>
      </p:sp>
      <p:sp>
        <p:nvSpPr>
          <p:cNvPr id="95" name="Pladsholder til tekst 77">
            <a:extLst>
              <a:ext uri="{FF2B5EF4-FFF2-40B4-BE49-F238E27FC236}">
                <a16:creationId xmlns:a16="http://schemas.microsoft.com/office/drawing/2014/main" id="{8AAA1E70-7494-1A49-8F43-EC4900BD6772}"/>
              </a:ext>
            </a:extLst>
          </p:cNvPr>
          <p:cNvSpPr>
            <a:spLocks noGrp="1"/>
          </p:cNvSpPr>
          <p:nvPr>
            <p:ph type="body" sz="quarter" idx="42" hasCustomPrompt="1"/>
          </p:nvPr>
        </p:nvSpPr>
        <p:spPr>
          <a:xfrm>
            <a:off x="6252104" y="4095900"/>
            <a:ext cx="1104499" cy="354391"/>
          </a:xfrm>
          <a:prstGeom prst="rect">
            <a:avLst/>
          </a:prstGeom>
        </p:spPr>
        <p:txBody>
          <a:bodyPr/>
          <a:lstStyle>
            <a:lvl1pPr marL="0" indent="0" algn="ctr">
              <a:buNone/>
              <a:defRPr sz="1000"/>
            </a:lvl1pPr>
          </a:lstStyle>
          <a:p>
            <a:pPr lvl="0"/>
            <a:r>
              <a:rPr lang="da-DK" dirty="0"/>
              <a:t>Tekst her</a:t>
            </a:r>
          </a:p>
        </p:txBody>
      </p:sp>
      <p:sp>
        <p:nvSpPr>
          <p:cNvPr id="96" name="Pladsholder til tekst 77">
            <a:extLst>
              <a:ext uri="{FF2B5EF4-FFF2-40B4-BE49-F238E27FC236}">
                <a16:creationId xmlns:a16="http://schemas.microsoft.com/office/drawing/2014/main" id="{9FF6397E-6690-6F8A-2ABC-E601C5C21941}"/>
              </a:ext>
            </a:extLst>
          </p:cNvPr>
          <p:cNvSpPr>
            <a:spLocks noGrp="1"/>
          </p:cNvSpPr>
          <p:nvPr>
            <p:ph type="body" sz="quarter" idx="43" hasCustomPrompt="1"/>
          </p:nvPr>
        </p:nvSpPr>
        <p:spPr>
          <a:xfrm>
            <a:off x="6252104" y="4519234"/>
            <a:ext cx="1104499" cy="354391"/>
          </a:xfrm>
          <a:prstGeom prst="rect">
            <a:avLst/>
          </a:prstGeom>
        </p:spPr>
        <p:txBody>
          <a:bodyPr/>
          <a:lstStyle>
            <a:lvl1pPr marL="0" indent="0" algn="ctr">
              <a:buNone/>
              <a:defRPr sz="1000"/>
            </a:lvl1pPr>
          </a:lstStyle>
          <a:p>
            <a:pPr lvl="0"/>
            <a:r>
              <a:rPr lang="da-DK" dirty="0"/>
              <a:t>Tekst her</a:t>
            </a:r>
          </a:p>
        </p:txBody>
      </p:sp>
      <p:sp>
        <p:nvSpPr>
          <p:cNvPr id="97" name="Pladsholder til tekst 77">
            <a:extLst>
              <a:ext uri="{FF2B5EF4-FFF2-40B4-BE49-F238E27FC236}">
                <a16:creationId xmlns:a16="http://schemas.microsoft.com/office/drawing/2014/main" id="{99B4163A-4412-1622-B228-653912381E69}"/>
              </a:ext>
            </a:extLst>
          </p:cNvPr>
          <p:cNvSpPr>
            <a:spLocks noGrp="1"/>
          </p:cNvSpPr>
          <p:nvPr>
            <p:ph type="body" sz="quarter" idx="44" hasCustomPrompt="1"/>
          </p:nvPr>
        </p:nvSpPr>
        <p:spPr>
          <a:xfrm>
            <a:off x="6252104" y="4966304"/>
            <a:ext cx="1104499" cy="354391"/>
          </a:xfrm>
          <a:prstGeom prst="rect">
            <a:avLst/>
          </a:prstGeom>
        </p:spPr>
        <p:txBody>
          <a:bodyPr/>
          <a:lstStyle>
            <a:lvl1pPr marL="0" indent="0" algn="ctr">
              <a:buNone/>
              <a:defRPr sz="1000"/>
            </a:lvl1pPr>
          </a:lstStyle>
          <a:p>
            <a:pPr lvl="0"/>
            <a:r>
              <a:rPr lang="da-DK" dirty="0"/>
              <a:t>Tekst her</a:t>
            </a:r>
          </a:p>
        </p:txBody>
      </p:sp>
      <p:sp>
        <p:nvSpPr>
          <p:cNvPr id="98" name="Pladsholder til tekst 77">
            <a:extLst>
              <a:ext uri="{FF2B5EF4-FFF2-40B4-BE49-F238E27FC236}">
                <a16:creationId xmlns:a16="http://schemas.microsoft.com/office/drawing/2014/main" id="{64CEBBC3-944A-08C6-C274-C22A3183401C}"/>
              </a:ext>
            </a:extLst>
          </p:cNvPr>
          <p:cNvSpPr>
            <a:spLocks noGrp="1"/>
          </p:cNvSpPr>
          <p:nvPr>
            <p:ph type="body" sz="quarter" idx="45" hasCustomPrompt="1"/>
          </p:nvPr>
        </p:nvSpPr>
        <p:spPr>
          <a:xfrm>
            <a:off x="7967791" y="3677707"/>
            <a:ext cx="1116055" cy="354391"/>
          </a:xfrm>
          <a:prstGeom prst="rect">
            <a:avLst/>
          </a:prstGeom>
        </p:spPr>
        <p:txBody>
          <a:bodyPr/>
          <a:lstStyle>
            <a:lvl1pPr marL="0" indent="0" algn="ctr">
              <a:buNone/>
              <a:defRPr sz="1000"/>
            </a:lvl1pPr>
          </a:lstStyle>
          <a:p>
            <a:pPr lvl="0"/>
            <a:r>
              <a:rPr lang="da-DK" dirty="0"/>
              <a:t>Tekst her</a:t>
            </a:r>
          </a:p>
        </p:txBody>
      </p:sp>
      <p:sp>
        <p:nvSpPr>
          <p:cNvPr id="99" name="Pladsholder til tekst 77">
            <a:extLst>
              <a:ext uri="{FF2B5EF4-FFF2-40B4-BE49-F238E27FC236}">
                <a16:creationId xmlns:a16="http://schemas.microsoft.com/office/drawing/2014/main" id="{EB71E039-67D8-DD21-AB60-A4109073BA71}"/>
              </a:ext>
            </a:extLst>
          </p:cNvPr>
          <p:cNvSpPr>
            <a:spLocks noGrp="1"/>
          </p:cNvSpPr>
          <p:nvPr>
            <p:ph type="body" sz="quarter" idx="46" hasCustomPrompt="1"/>
          </p:nvPr>
        </p:nvSpPr>
        <p:spPr>
          <a:xfrm>
            <a:off x="7967791" y="4095900"/>
            <a:ext cx="1116055" cy="354391"/>
          </a:xfrm>
          <a:prstGeom prst="rect">
            <a:avLst/>
          </a:prstGeom>
        </p:spPr>
        <p:txBody>
          <a:bodyPr/>
          <a:lstStyle>
            <a:lvl1pPr marL="0" indent="0" algn="ctr">
              <a:buNone/>
              <a:defRPr sz="1000"/>
            </a:lvl1pPr>
          </a:lstStyle>
          <a:p>
            <a:pPr lvl="0"/>
            <a:r>
              <a:rPr lang="da-DK" dirty="0"/>
              <a:t>Tekst her</a:t>
            </a:r>
          </a:p>
        </p:txBody>
      </p:sp>
      <p:sp>
        <p:nvSpPr>
          <p:cNvPr id="100" name="Pladsholder til tekst 77">
            <a:extLst>
              <a:ext uri="{FF2B5EF4-FFF2-40B4-BE49-F238E27FC236}">
                <a16:creationId xmlns:a16="http://schemas.microsoft.com/office/drawing/2014/main" id="{78C13037-60D4-B256-D1EA-F6138277D524}"/>
              </a:ext>
            </a:extLst>
          </p:cNvPr>
          <p:cNvSpPr>
            <a:spLocks noGrp="1"/>
          </p:cNvSpPr>
          <p:nvPr>
            <p:ph type="body" sz="quarter" idx="47" hasCustomPrompt="1"/>
          </p:nvPr>
        </p:nvSpPr>
        <p:spPr>
          <a:xfrm>
            <a:off x="7967791" y="4519234"/>
            <a:ext cx="1116055" cy="354391"/>
          </a:xfrm>
          <a:prstGeom prst="rect">
            <a:avLst/>
          </a:prstGeom>
        </p:spPr>
        <p:txBody>
          <a:bodyPr/>
          <a:lstStyle>
            <a:lvl1pPr marL="0" indent="0" algn="ctr">
              <a:buNone/>
              <a:defRPr sz="1000"/>
            </a:lvl1pPr>
          </a:lstStyle>
          <a:p>
            <a:pPr lvl="0"/>
            <a:r>
              <a:rPr lang="da-DK" dirty="0"/>
              <a:t>Tekst her</a:t>
            </a:r>
          </a:p>
        </p:txBody>
      </p:sp>
      <p:sp>
        <p:nvSpPr>
          <p:cNvPr id="101" name="Pladsholder til tekst 77">
            <a:extLst>
              <a:ext uri="{FF2B5EF4-FFF2-40B4-BE49-F238E27FC236}">
                <a16:creationId xmlns:a16="http://schemas.microsoft.com/office/drawing/2014/main" id="{710458E1-E655-1F2E-F200-1279602D5022}"/>
              </a:ext>
            </a:extLst>
          </p:cNvPr>
          <p:cNvSpPr>
            <a:spLocks noGrp="1"/>
          </p:cNvSpPr>
          <p:nvPr>
            <p:ph type="body" sz="quarter" idx="48" hasCustomPrompt="1"/>
          </p:nvPr>
        </p:nvSpPr>
        <p:spPr>
          <a:xfrm>
            <a:off x="7967791" y="4966304"/>
            <a:ext cx="1116055" cy="354391"/>
          </a:xfrm>
          <a:prstGeom prst="rect">
            <a:avLst/>
          </a:prstGeom>
        </p:spPr>
        <p:txBody>
          <a:bodyPr/>
          <a:lstStyle>
            <a:lvl1pPr marL="0" indent="0" algn="ctr">
              <a:buNone/>
              <a:defRPr sz="1000"/>
            </a:lvl1pPr>
          </a:lstStyle>
          <a:p>
            <a:pPr lvl="0"/>
            <a:r>
              <a:rPr lang="da-DK" dirty="0"/>
              <a:t>Tekst her</a:t>
            </a:r>
          </a:p>
        </p:txBody>
      </p:sp>
      <p:sp>
        <p:nvSpPr>
          <p:cNvPr id="102" name="Pladsholder til billede 102">
            <a:extLst>
              <a:ext uri="{FF2B5EF4-FFF2-40B4-BE49-F238E27FC236}">
                <a16:creationId xmlns:a16="http://schemas.microsoft.com/office/drawing/2014/main" id="{D81A2C69-D414-FDE3-4FF3-A3083DBB7F3B}"/>
              </a:ext>
            </a:extLst>
          </p:cNvPr>
          <p:cNvSpPr>
            <a:spLocks noGrp="1"/>
          </p:cNvSpPr>
          <p:nvPr>
            <p:ph type="pic" sz="quarter" idx="28"/>
          </p:nvPr>
        </p:nvSpPr>
        <p:spPr>
          <a:xfrm>
            <a:off x="1257916" y="1829554"/>
            <a:ext cx="736483" cy="710648"/>
          </a:xfrm>
          <a:prstGeom prst="rect">
            <a:avLst/>
          </a:prstGeom>
        </p:spPr>
        <p:txBody>
          <a:bodyPr/>
          <a:lstStyle/>
          <a:p>
            <a:r>
              <a:rPr lang="da-DK"/>
              <a:t>Klik på ikonet for at tilføje et billede</a:t>
            </a:r>
          </a:p>
        </p:txBody>
      </p:sp>
      <p:sp>
        <p:nvSpPr>
          <p:cNvPr id="103" name="Pladsholder til billede 102">
            <a:extLst>
              <a:ext uri="{FF2B5EF4-FFF2-40B4-BE49-F238E27FC236}">
                <a16:creationId xmlns:a16="http://schemas.microsoft.com/office/drawing/2014/main" id="{2C95DCB5-CEA0-39F8-BA43-4FEE5190ED56}"/>
              </a:ext>
            </a:extLst>
          </p:cNvPr>
          <p:cNvSpPr>
            <a:spLocks noGrp="1"/>
          </p:cNvSpPr>
          <p:nvPr>
            <p:ph type="pic" sz="quarter" idx="49"/>
          </p:nvPr>
        </p:nvSpPr>
        <p:spPr>
          <a:xfrm>
            <a:off x="2985945" y="1829554"/>
            <a:ext cx="736483" cy="710648"/>
          </a:xfrm>
          <a:prstGeom prst="rect">
            <a:avLst/>
          </a:prstGeom>
        </p:spPr>
        <p:txBody>
          <a:bodyPr/>
          <a:lstStyle/>
          <a:p>
            <a:r>
              <a:rPr lang="da-DK"/>
              <a:t>Klik på ikonet for at tilføje et billede</a:t>
            </a:r>
          </a:p>
        </p:txBody>
      </p:sp>
      <p:sp>
        <p:nvSpPr>
          <p:cNvPr id="104" name="Pladsholder til billede 102">
            <a:extLst>
              <a:ext uri="{FF2B5EF4-FFF2-40B4-BE49-F238E27FC236}">
                <a16:creationId xmlns:a16="http://schemas.microsoft.com/office/drawing/2014/main" id="{1C66F6FF-AEB8-3E65-0827-F11BE8E9CB10}"/>
              </a:ext>
            </a:extLst>
          </p:cNvPr>
          <p:cNvSpPr>
            <a:spLocks noGrp="1"/>
          </p:cNvSpPr>
          <p:nvPr>
            <p:ph type="pic" sz="quarter" idx="50"/>
          </p:nvPr>
        </p:nvSpPr>
        <p:spPr>
          <a:xfrm>
            <a:off x="4705250" y="1829554"/>
            <a:ext cx="736483" cy="710648"/>
          </a:xfrm>
          <a:prstGeom prst="rect">
            <a:avLst/>
          </a:prstGeom>
        </p:spPr>
        <p:txBody>
          <a:bodyPr/>
          <a:lstStyle/>
          <a:p>
            <a:r>
              <a:rPr lang="da-DK"/>
              <a:t>Klik på ikonet for at tilføje et billede</a:t>
            </a:r>
          </a:p>
        </p:txBody>
      </p:sp>
      <p:sp>
        <p:nvSpPr>
          <p:cNvPr id="105" name="Pladsholder til billede 102">
            <a:extLst>
              <a:ext uri="{FF2B5EF4-FFF2-40B4-BE49-F238E27FC236}">
                <a16:creationId xmlns:a16="http://schemas.microsoft.com/office/drawing/2014/main" id="{F7BA00DD-CDDB-3132-9770-6FA639BAADA7}"/>
              </a:ext>
            </a:extLst>
          </p:cNvPr>
          <p:cNvSpPr>
            <a:spLocks noGrp="1"/>
          </p:cNvSpPr>
          <p:nvPr>
            <p:ph type="pic" sz="quarter" idx="51"/>
          </p:nvPr>
        </p:nvSpPr>
        <p:spPr>
          <a:xfrm>
            <a:off x="6427580" y="1829554"/>
            <a:ext cx="736483" cy="710648"/>
          </a:xfrm>
          <a:prstGeom prst="rect">
            <a:avLst/>
          </a:prstGeom>
        </p:spPr>
        <p:txBody>
          <a:bodyPr/>
          <a:lstStyle/>
          <a:p>
            <a:r>
              <a:rPr lang="da-DK"/>
              <a:t>Klik på ikonet for at tilføje et billede</a:t>
            </a:r>
          </a:p>
        </p:txBody>
      </p:sp>
      <p:sp>
        <p:nvSpPr>
          <p:cNvPr id="106" name="Pladsholder til billede 102">
            <a:extLst>
              <a:ext uri="{FF2B5EF4-FFF2-40B4-BE49-F238E27FC236}">
                <a16:creationId xmlns:a16="http://schemas.microsoft.com/office/drawing/2014/main" id="{D939B2EA-DDF6-4C04-526B-67DA5DDCE80F}"/>
              </a:ext>
            </a:extLst>
          </p:cNvPr>
          <p:cNvSpPr>
            <a:spLocks noGrp="1"/>
          </p:cNvSpPr>
          <p:nvPr>
            <p:ph type="pic" sz="quarter" idx="52"/>
          </p:nvPr>
        </p:nvSpPr>
        <p:spPr>
          <a:xfrm>
            <a:off x="8165892" y="1829554"/>
            <a:ext cx="736483" cy="710648"/>
          </a:xfrm>
          <a:prstGeom prst="rect">
            <a:avLst/>
          </a:prstGeom>
        </p:spPr>
        <p:txBody>
          <a:bodyPr/>
          <a:lstStyle/>
          <a:p>
            <a:r>
              <a:rPr lang="da-DK"/>
              <a:t>Klik på ikonet for at tilføje et billede</a:t>
            </a:r>
          </a:p>
        </p:txBody>
      </p:sp>
      <p:sp>
        <p:nvSpPr>
          <p:cNvPr id="107" name="Pladsholder til tekst 90">
            <a:extLst>
              <a:ext uri="{FF2B5EF4-FFF2-40B4-BE49-F238E27FC236}">
                <a16:creationId xmlns:a16="http://schemas.microsoft.com/office/drawing/2014/main" id="{ADCE51B2-80B2-6858-7D0B-C02122B58FE0}"/>
              </a:ext>
            </a:extLst>
          </p:cNvPr>
          <p:cNvSpPr>
            <a:spLocks noGrp="1"/>
          </p:cNvSpPr>
          <p:nvPr>
            <p:ph type="body" sz="quarter" idx="53" hasCustomPrompt="1"/>
          </p:nvPr>
        </p:nvSpPr>
        <p:spPr>
          <a:xfrm>
            <a:off x="6822757" y="44161"/>
            <a:ext cx="2881313" cy="855808"/>
          </a:xfrm>
          <a:prstGeom prst="rect">
            <a:avLst/>
          </a:prstGeom>
          <a:solidFill>
            <a:schemeClr val="accent6"/>
          </a:solidFill>
        </p:spPr>
        <p:txBody>
          <a:bodyPr/>
          <a:lstStyle>
            <a:lvl1pPr marL="0" indent="0">
              <a:buNone/>
              <a:defRPr sz="1100">
                <a:solidFill>
                  <a:schemeClr val="bg1"/>
                </a:solidFill>
              </a:defRPr>
            </a:lvl1pPr>
          </a:lstStyle>
          <a:p>
            <a:pPr lvl="0"/>
            <a:r>
              <a:rPr lang="da-DK" dirty="0"/>
              <a:t>Dette slide kan bruges til at visualisere forskellige faser. Find ikoner til cirklerne der passer til fasen</a:t>
            </a:r>
          </a:p>
        </p:txBody>
      </p:sp>
      <p:sp>
        <p:nvSpPr>
          <p:cNvPr id="109" name="Pladsholder til tekst 108">
            <a:extLst>
              <a:ext uri="{FF2B5EF4-FFF2-40B4-BE49-F238E27FC236}">
                <a16:creationId xmlns:a16="http://schemas.microsoft.com/office/drawing/2014/main" id="{3E84CD20-6FF5-DAC5-F1CD-B674CBB6AE45}"/>
              </a:ext>
            </a:extLst>
          </p:cNvPr>
          <p:cNvSpPr>
            <a:spLocks noGrp="1"/>
          </p:cNvSpPr>
          <p:nvPr>
            <p:ph type="body" sz="quarter" idx="54" hasCustomPrompt="1"/>
          </p:nvPr>
        </p:nvSpPr>
        <p:spPr>
          <a:xfrm>
            <a:off x="1068388" y="3297839"/>
            <a:ext cx="1123820" cy="319088"/>
          </a:xfrm>
          <a:prstGeom prst="rect">
            <a:avLst/>
          </a:prstGeom>
        </p:spPr>
        <p:txBody>
          <a:bodyPr/>
          <a:lstStyle>
            <a:lvl1pPr marL="0" indent="0" algn="ctr">
              <a:buNone/>
              <a:defRPr sz="1400">
                <a:latin typeface="NeuzeitGroExtBla" panose="00000A00000000000000" pitchFamily="50" charset="0"/>
              </a:defRPr>
            </a:lvl1pPr>
          </a:lstStyle>
          <a:p>
            <a:pPr lvl="0"/>
            <a:r>
              <a:rPr lang="da-DK" dirty="0"/>
              <a:t>OVERSKRIFT</a:t>
            </a:r>
          </a:p>
        </p:txBody>
      </p:sp>
      <p:sp>
        <p:nvSpPr>
          <p:cNvPr id="110" name="Pladsholder til tekst 108">
            <a:extLst>
              <a:ext uri="{FF2B5EF4-FFF2-40B4-BE49-F238E27FC236}">
                <a16:creationId xmlns:a16="http://schemas.microsoft.com/office/drawing/2014/main" id="{8169BDD5-0149-4F31-BE49-7FA3DFF214B6}"/>
              </a:ext>
            </a:extLst>
          </p:cNvPr>
          <p:cNvSpPr>
            <a:spLocks noGrp="1"/>
          </p:cNvSpPr>
          <p:nvPr>
            <p:ph type="body" sz="quarter" idx="55" hasCustomPrompt="1"/>
          </p:nvPr>
        </p:nvSpPr>
        <p:spPr>
          <a:xfrm>
            <a:off x="2801938" y="3297839"/>
            <a:ext cx="1116804" cy="319088"/>
          </a:xfrm>
          <a:prstGeom prst="rect">
            <a:avLst/>
          </a:prstGeom>
        </p:spPr>
        <p:txBody>
          <a:bodyPr/>
          <a:lstStyle>
            <a:lvl1pPr marL="0" indent="0" algn="ctr">
              <a:buNone/>
              <a:defRPr sz="1400">
                <a:latin typeface="NeuzeitGroExtBla" panose="00000A00000000000000" pitchFamily="50" charset="0"/>
              </a:defRPr>
            </a:lvl1pPr>
          </a:lstStyle>
          <a:p>
            <a:pPr lvl="0"/>
            <a:r>
              <a:rPr lang="da-DK" dirty="0"/>
              <a:t>OVERSKRIFT</a:t>
            </a:r>
          </a:p>
        </p:txBody>
      </p:sp>
      <p:sp>
        <p:nvSpPr>
          <p:cNvPr id="111" name="Pladsholder til tekst 108">
            <a:extLst>
              <a:ext uri="{FF2B5EF4-FFF2-40B4-BE49-F238E27FC236}">
                <a16:creationId xmlns:a16="http://schemas.microsoft.com/office/drawing/2014/main" id="{DAC1A573-4F7B-36AD-A5AE-49853178C91F}"/>
              </a:ext>
            </a:extLst>
          </p:cNvPr>
          <p:cNvSpPr>
            <a:spLocks noGrp="1"/>
          </p:cNvSpPr>
          <p:nvPr>
            <p:ph type="body" sz="quarter" idx="56" hasCustomPrompt="1"/>
          </p:nvPr>
        </p:nvSpPr>
        <p:spPr>
          <a:xfrm>
            <a:off x="4523052" y="3297839"/>
            <a:ext cx="1116055" cy="319088"/>
          </a:xfrm>
          <a:prstGeom prst="rect">
            <a:avLst/>
          </a:prstGeom>
        </p:spPr>
        <p:txBody>
          <a:bodyPr/>
          <a:lstStyle>
            <a:lvl1pPr marL="0" indent="0" algn="ctr">
              <a:buNone/>
              <a:defRPr sz="1400">
                <a:latin typeface="NeuzeitGroExtBla" panose="00000A00000000000000" pitchFamily="50" charset="0"/>
              </a:defRPr>
            </a:lvl1pPr>
          </a:lstStyle>
          <a:p>
            <a:pPr lvl="0"/>
            <a:r>
              <a:rPr lang="da-DK" dirty="0"/>
              <a:t>OVERSKRIFT</a:t>
            </a:r>
          </a:p>
        </p:txBody>
      </p:sp>
      <p:sp>
        <p:nvSpPr>
          <p:cNvPr id="112" name="Pladsholder til tekst 108">
            <a:extLst>
              <a:ext uri="{FF2B5EF4-FFF2-40B4-BE49-F238E27FC236}">
                <a16:creationId xmlns:a16="http://schemas.microsoft.com/office/drawing/2014/main" id="{BC3333D1-6A45-F4FB-DE57-5D10018796EF}"/>
              </a:ext>
            </a:extLst>
          </p:cNvPr>
          <p:cNvSpPr>
            <a:spLocks noGrp="1"/>
          </p:cNvSpPr>
          <p:nvPr>
            <p:ph type="body" sz="quarter" idx="57" hasCustomPrompt="1"/>
          </p:nvPr>
        </p:nvSpPr>
        <p:spPr>
          <a:xfrm>
            <a:off x="6244165" y="3297839"/>
            <a:ext cx="1129771" cy="319088"/>
          </a:xfrm>
          <a:prstGeom prst="rect">
            <a:avLst/>
          </a:prstGeom>
        </p:spPr>
        <p:txBody>
          <a:bodyPr/>
          <a:lstStyle>
            <a:lvl1pPr marL="0" indent="0" algn="ctr">
              <a:buNone/>
              <a:defRPr sz="1400">
                <a:latin typeface="NeuzeitGroExtBla" panose="00000A00000000000000" pitchFamily="50" charset="0"/>
              </a:defRPr>
            </a:lvl1pPr>
          </a:lstStyle>
          <a:p>
            <a:pPr lvl="0"/>
            <a:r>
              <a:rPr lang="da-DK" dirty="0"/>
              <a:t>OVERSKRIFT</a:t>
            </a:r>
          </a:p>
        </p:txBody>
      </p:sp>
      <p:sp>
        <p:nvSpPr>
          <p:cNvPr id="113" name="Pladsholder til tekst 108">
            <a:extLst>
              <a:ext uri="{FF2B5EF4-FFF2-40B4-BE49-F238E27FC236}">
                <a16:creationId xmlns:a16="http://schemas.microsoft.com/office/drawing/2014/main" id="{4E7AB7D8-2CBC-780C-D4FB-39B3043E328A}"/>
              </a:ext>
            </a:extLst>
          </p:cNvPr>
          <p:cNvSpPr>
            <a:spLocks noGrp="1"/>
          </p:cNvSpPr>
          <p:nvPr>
            <p:ph type="body" sz="quarter" idx="58" hasCustomPrompt="1"/>
          </p:nvPr>
        </p:nvSpPr>
        <p:spPr>
          <a:xfrm>
            <a:off x="7972157" y="3297839"/>
            <a:ext cx="1129771" cy="319088"/>
          </a:xfrm>
          <a:prstGeom prst="rect">
            <a:avLst/>
          </a:prstGeom>
        </p:spPr>
        <p:txBody>
          <a:bodyPr/>
          <a:lstStyle>
            <a:lvl1pPr marL="0" indent="0" algn="ctr">
              <a:buNone/>
              <a:defRPr sz="1400">
                <a:latin typeface="NeuzeitGroExtBla" panose="00000A00000000000000" pitchFamily="50" charset="0"/>
              </a:defRPr>
            </a:lvl1pPr>
          </a:lstStyle>
          <a:p>
            <a:pPr lvl="0"/>
            <a:r>
              <a:rPr lang="da-DK" dirty="0"/>
              <a:t>OVERSKRIFT</a:t>
            </a:r>
          </a:p>
        </p:txBody>
      </p:sp>
    </p:spTree>
    <p:extLst>
      <p:ext uri="{BB962C8B-B14F-4D97-AF65-F5344CB8AC3E}">
        <p14:creationId xmlns:p14="http://schemas.microsoft.com/office/powerpoint/2010/main" val="3722648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underejse 5 faser">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9E0F4A5-2F52-01ED-CE35-D49516F6E33B}"/>
              </a:ext>
            </a:extLst>
          </p:cNvPr>
          <p:cNvSpPr/>
          <p:nvPr userDrawn="1"/>
        </p:nvSpPr>
        <p:spPr>
          <a:xfrm>
            <a:off x="710379" y="1415838"/>
            <a:ext cx="8770991" cy="3519360"/>
          </a:xfrm>
          <a:custGeom>
            <a:avLst/>
            <a:gdLst/>
            <a:ahLst/>
            <a:cxnLst/>
            <a:rect l="l" t="t" r="r" b="b"/>
            <a:pathLst>
              <a:path w="15787784" h="6334848">
                <a:moveTo>
                  <a:pt x="0" y="0"/>
                </a:moveTo>
                <a:lnTo>
                  <a:pt x="15787784" y="0"/>
                </a:lnTo>
                <a:lnTo>
                  <a:pt x="15787784" y="6334848"/>
                </a:lnTo>
                <a:lnTo>
                  <a:pt x="0" y="63348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grpSp>
        <p:nvGrpSpPr>
          <p:cNvPr id="4" name="Group 3">
            <a:extLst>
              <a:ext uri="{FF2B5EF4-FFF2-40B4-BE49-F238E27FC236}">
                <a16:creationId xmlns:a16="http://schemas.microsoft.com/office/drawing/2014/main" id="{9C844183-4B18-CEF7-F652-3039948F5DA1}"/>
              </a:ext>
            </a:extLst>
          </p:cNvPr>
          <p:cNvGrpSpPr/>
          <p:nvPr userDrawn="1"/>
        </p:nvGrpSpPr>
        <p:grpSpPr>
          <a:xfrm>
            <a:off x="1119560" y="1794816"/>
            <a:ext cx="124060" cy="124060"/>
            <a:chOff x="0" y="0"/>
            <a:chExt cx="812800" cy="812800"/>
          </a:xfrm>
        </p:grpSpPr>
        <p:sp>
          <p:nvSpPr>
            <p:cNvPr id="5" name="Freeform 4">
              <a:extLst>
                <a:ext uri="{FF2B5EF4-FFF2-40B4-BE49-F238E27FC236}">
                  <a16:creationId xmlns:a16="http://schemas.microsoft.com/office/drawing/2014/main" id="{A2535070-1E3A-4483-8EB5-B3E8DC0F28A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w="38100" cap="sq">
              <a:solidFill>
                <a:srgbClr val="FFFCF2"/>
              </a:solidFill>
              <a:prstDash val="solid"/>
              <a:miter/>
            </a:ln>
          </p:spPr>
          <p:txBody>
            <a:bodyPr/>
            <a:lstStyle/>
            <a:p>
              <a:endParaRPr lang="da-DK"/>
            </a:p>
          </p:txBody>
        </p:sp>
        <p:sp>
          <p:nvSpPr>
            <p:cNvPr id="6" name="TextBox 5">
              <a:extLst>
                <a:ext uri="{FF2B5EF4-FFF2-40B4-BE49-F238E27FC236}">
                  <a16:creationId xmlns:a16="http://schemas.microsoft.com/office/drawing/2014/main" id="{11F81DF6-F803-88D4-A386-EEC0F730B870}"/>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7" name="Group 6">
            <a:extLst>
              <a:ext uri="{FF2B5EF4-FFF2-40B4-BE49-F238E27FC236}">
                <a16:creationId xmlns:a16="http://schemas.microsoft.com/office/drawing/2014/main" id="{2CCD9AC7-BE49-B08C-C604-77CF0F522563}"/>
              </a:ext>
            </a:extLst>
          </p:cNvPr>
          <p:cNvGrpSpPr/>
          <p:nvPr userDrawn="1"/>
        </p:nvGrpSpPr>
        <p:grpSpPr>
          <a:xfrm>
            <a:off x="1335584" y="2373607"/>
            <a:ext cx="124060" cy="124060"/>
            <a:chOff x="0" y="0"/>
            <a:chExt cx="812800" cy="812800"/>
          </a:xfrm>
        </p:grpSpPr>
        <p:sp>
          <p:nvSpPr>
            <p:cNvPr id="8" name="Freeform 7">
              <a:extLst>
                <a:ext uri="{FF2B5EF4-FFF2-40B4-BE49-F238E27FC236}">
                  <a16:creationId xmlns:a16="http://schemas.microsoft.com/office/drawing/2014/main" id="{BBDE3807-0AB9-0376-5F9B-0867797BD7D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w="38100" cap="sq">
              <a:solidFill>
                <a:srgbClr val="FFFCF2"/>
              </a:solidFill>
              <a:prstDash val="solid"/>
              <a:miter/>
            </a:ln>
          </p:spPr>
          <p:txBody>
            <a:bodyPr/>
            <a:lstStyle/>
            <a:p>
              <a:endParaRPr lang="da-DK"/>
            </a:p>
          </p:txBody>
        </p:sp>
        <p:sp>
          <p:nvSpPr>
            <p:cNvPr id="9" name="TextBox 8">
              <a:extLst>
                <a:ext uri="{FF2B5EF4-FFF2-40B4-BE49-F238E27FC236}">
                  <a16:creationId xmlns:a16="http://schemas.microsoft.com/office/drawing/2014/main" id="{61301012-5B75-B192-E3AE-81527054D3F1}"/>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sp>
        <p:nvSpPr>
          <p:cNvPr id="10" name="TextBox 9">
            <a:extLst>
              <a:ext uri="{FF2B5EF4-FFF2-40B4-BE49-F238E27FC236}">
                <a16:creationId xmlns:a16="http://schemas.microsoft.com/office/drawing/2014/main" id="{34A8CE13-8DD0-76E8-F5FA-A686CCBA6F9C}"/>
              </a:ext>
            </a:extLst>
          </p:cNvPr>
          <p:cNvSpPr txBox="1"/>
          <p:nvPr userDrawn="1"/>
        </p:nvSpPr>
        <p:spPr>
          <a:xfrm>
            <a:off x="8176131" y="3116639"/>
            <a:ext cx="836083" cy="166969"/>
          </a:xfrm>
          <a:prstGeom prst="rect">
            <a:avLst/>
          </a:prstGeom>
        </p:spPr>
        <p:txBody>
          <a:bodyPr lIns="0" tIns="0" rIns="0" bIns="0" rtlCol="0" anchor="t">
            <a:spAutoFit/>
          </a:bodyPr>
          <a:lstStyle/>
          <a:p>
            <a:pPr algn="ctr">
              <a:lnSpc>
                <a:spcPts val="1200"/>
              </a:lnSpc>
              <a:spcBef>
                <a:spcPct val="0"/>
              </a:spcBef>
            </a:pPr>
            <a:r>
              <a:rPr lang="en-US" sz="1500" b="1">
                <a:solidFill>
                  <a:srgbClr val="FFFFFF"/>
                </a:solidFill>
                <a:latin typeface="NeuzeitGroExtBla" panose="00000A00000000000000" charset="0"/>
                <a:ea typeface="Neuzeit Grotesk 1"/>
                <a:cs typeface="Neuzeit Grotesk 1"/>
                <a:sym typeface="Neuzeit Grotesk 1"/>
              </a:rPr>
              <a:t>HANDLING</a:t>
            </a:r>
          </a:p>
        </p:txBody>
      </p:sp>
      <p:sp>
        <p:nvSpPr>
          <p:cNvPr id="31" name="TextBox 31">
            <a:extLst>
              <a:ext uri="{FF2B5EF4-FFF2-40B4-BE49-F238E27FC236}">
                <a16:creationId xmlns:a16="http://schemas.microsoft.com/office/drawing/2014/main" id="{DB67FB1D-ED19-227C-1A83-598B5336852B}"/>
              </a:ext>
            </a:extLst>
          </p:cNvPr>
          <p:cNvSpPr txBox="1"/>
          <p:nvPr userDrawn="1"/>
        </p:nvSpPr>
        <p:spPr>
          <a:xfrm>
            <a:off x="1127125" y="3092034"/>
            <a:ext cx="915458" cy="166969"/>
          </a:xfrm>
          <a:prstGeom prst="rect">
            <a:avLst/>
          </a:prstGeom>
        </p:spPr>
        <p:txBody>
          <a:bodyPr lIns="0" tIns="0" rIns="0" bIns="0" rtlCol="0" anchor="t">
            <a:spAutoFit/>
          </a:bodyPr>
          <a:lstStyle/>
          <a:p>
            <a:pPr algn="ctr">
              <a:lnSpc>
                <a:spcPts val="1200"/>
              </a:lnSpc>
              <a:spcBef>
                <a:spcPct val="0"/>
              </a:spcBef>
            </a:pPr>
            <a:r>
              <a:rPr lang="en-US" sz="1500" dirty="0">
                <a:solidFill>
                  <a:srgbClr val="FFFFFF"/>
                </a:solidFill>
                <a:latin typeface="NeuzeitGroExtBla" panose="00000A00000000000000" charset="0"/>
                <a:ea typeface="Neuzeit Grotesk 1"/>
                <a:cs typeface="Neuzeit Grotesk 1"/>
                <a:sym typeface="Neuzeit Grotesk 1"/>
              </a:rPr>
              <a:t>KENDSKAB</a:t>
            </a:r>
          </a:p>
        </p:txBody>
      </p:sp>
      <p:sp>
        <p:nvSpPr>
          <p:cNvPr id="32" name="TextBox 32">
            <a:extLst>
              <a:ext uri="{FF2B5EF4-FFF2-40B4-BE49-F238E27FC236}">
                <a16:creationId xmlns:a16="http://schemas.microsoft.com/office/drawing/2014/main" id="{D69B9D57-6890-227B-AB10-F4DF86EDD61D}"/>
              </a:ext>
            </a:extLst>
          </p:cNvPr>
          <p:cNvSpPr txBox="1"/>
          <p:nvPr userDrawn="1"/>
        </p:nvSpPr>
        <p:spPr>
          <a:xfrm>
            <a:off x="2812112" y="3112953"/>
            <a:ext cx="947208" cy="166969"/>
          </a:xfrm>
          <a:prstGeom prst="rect">
            <a:avLst/>
          </a:prstGeom>
        </p:spPr>
        <p:txBody>
          <a:bodyPr lIns="0" tIns="0" rIns="0" bIns="0" rtlCol="0" anchor="t">
            <a:spAutoFit/>
          </a:bodyPr>
          <a:lstStyle/>
          <a:p>
            <a:pPr algn="ctr">
              <a:lnSpc>
                <a:spcPts val="1200"/>
              </a:lnSpc>
              <a:spcBef>
                <a:spcPct val="0"/>
              </a:spcBef>
            </a:pPr>
            <a:r>
              <a:rPr lang="en-US" sz="1500" b="1">
                <a:solidFill>
                  <a:srgbClr val="FFFFFF"/>
                </a:solidFill>
                <a:latin typeface="NeuzeitGroExtBla" panose="00000A00000000000000" charset="0"/>
                <a:ea typeface="Neuzeit Grotesk 1"/>
                <a:cs typeface="Neuzeit Grotesk 1"/>
                <a:sym typeface="Neuzeit Grotesk 1"/>
              </a:rPr>
              <a:t>INTERESSE</a:t>
            </a:r>
          </a:p>
        </p:txBody>
      </p:sp>
      <p:sp>
        <p:nvSpPr>
          <p:cNvPr id="33" name="TextBox 33">
            <a:extLst>
              <a:ext uri="{FF2B5EF4-FFF2-40B4-BE49-F238E27FC236}">
                <a16:creationId xmlns:a16="http://schemas.microsoft.com/office/drawing/2014/main" id="{4F038161-2A15-5CD7-4A39-A4FB8C93D929}"/>
              </a:ext>
            </a:extLst>
          </p:cNvPr>
          <p:cNvSpPr txBox="1"/>
          <p:nvPr userDrawn="1"/>
        </p:nvSpPr>
        <p:spPr>
          <a:xfrm>
            <a:off x="4508059" y="3112955"/>
            <a:ext cx="1181806" cy="166969"/>
          </a:xfrm>
          <a:prstGeom prst="rect">
            <a:avLst/>
          </a:prstGeom>
        </p:spPr>
        <p:txBody>
          <a:bodyPr lIns="0" tIns="0" rIns="0" bIns="0" rtlCol="0" anchor="t">
            <a:spAutoFit/>
          </a:bodyPr>
          <a:lstStyle/>
          <a:p>
            <a:pPr algn="ctr">
              <a:lnSpc>
                <a:spcPts val="1200"/>
              </a:lnSpc>
              <a:spcBef>
                <a:spcPct val="0"/>
              </a:spcBef>
            </a:pPr>
            <a:r>
              <a:rPr lang="en-US" sz="1500" b="1">
                <a:solidFill>
                  <a:srgbClr val="FFFFFF"/>
                </a:solidFill>
                <a:latin typeface="NeuzeitGroExtBla" panose="00000A00000000000000" charset="0"/>
                <a:ea typeface="Neuzeit Grotesk 1"/>
                <a:cs typeface="Neuzeit Grotesk 1"/>
                <a:sym typeface="Neuzeit Grotesk 1"/>
              </a:rPr>
              <a:t>OVERVEJELSE</a:t>
            </a:r>
          </a:p>
        </p:txBody>
      </p:sp>
      <p:sp>
        <p:nvSpPr>
          <p:cNvPr id="34" name="TextBox 34">
            <a:extLst>
              <a:ext uri="{FF2B5EF4-FFF2-40B4-BE49-F238E27FC236}">
                <a16:creationId xmlns:a16="http://schemas.microsoft.com/office/drawing/2014/main" id="{9F5459EF-7D4C-8E00-E878-457847109779}"/>
              </a:ext>
            </a:extLst>
          </p:cNvPr>
          <p:cNvSpPr txBox="1"/>
          <p:nvPr userDrawn="1"/>
        </p:nvSpPr>
        <p:spPr>
          <a:xfrm>
            <a:off x="6401153" y="3112954"/>
            <a:ext cx="941917" cy="166969"/>
          </a:xfrm>
          <a:prstGeom prst="rect">
            <a:avLst/>
          </a:prstGeom>
        </p:spPr>
        <p:txBody>
          <a:bodyPr lIns="0" tIns="0" rIns="0" bIns="0" rtlCol="0" anchor="t">
            <a:spAutoFit/>
          </a:bodyPr>
          <a:lstStyle/>
          <a:p>
            <a:pPr algn="ctr">
              <a:lnSpc>
                <a:spcPts val="1200"/>
              </a:lnSpc>
              <a:spcBef>
                <a:spcPct val="0"/>
              </a:spcBef>
            </a:pPr>
            <a:r>
              <a:rPr lang="en-US" sz="1500" b="1">
                <a:solidFill>
                  <a:srgbClr val="FFFFFF"/>
                </a:solidFill>
                <a:latin typeface="NeuzeitGroExtBla" panose="00000A00000000000000" charset="0"/>
                <a:ea typeface="Neuzeit Grotesk 1"/>
                <a:cs typeface="Neuzeit Grotesk 1"/>
                <a:sym typeface="Neuzeit Grotesk 1"/>
              </a:rPr>
              <a:t>BESLUTNING</a:t>
            </a:r>
          </a:p>
        </p:txBody>
      </p:sp>
      <p:grpSp>
        <p:nvGrpSpPr>
          <p:cNvPr id="35" name="Group 35">
            <a:extLst>
              <a:ext uri="{FF2B5EF4-FFF2-40B4-BE49-F238E27FC236}">
                <a16:creationId xmlns:a16="http://schemas.microsoft.com/office/drawing/2014/main" id="{123B06AB-FA33-6BFB-E29A-AD7CE495C633}"/>
              </a:ext>
            </a:extLst>
          </p:cNvPr>
          <p:cNvGrpSpPr/>
          <p:nvPr userDrawn="1"/>
        </p:nvGrpSpPr>
        <p:grpSpPr>
          <a:xfrm>
            <a:off x="4595900" y="1749022"/>
            <a:ext cx="124060" cy="159476"/>
            <a:chOff x="0" y="57838"/>
            <a:chExt cx="812800" cy="1044834"/>
          </a:xfrm>
        </p:grpSpPr>
        <p:sp>
          <p:nvSpPr>
            <p:cNvPr id="36" name="Freeform 36">
              <a:extLst>
                <a:ext uri="{FF2B5EF4-FFF2-40B4-BE49-F238E27FC236}">
                  <a16:creationId xmlns:a16="http://schemas.microsoft.com/office/drawing/2014/main" id="{339587A0-AFAA-4535-D3AD-56C8792D305D}"/>
                </a:ext>
              </a:extLst>
            </p:cNvPr>
            <p:cNvSpPr/>
            <p:nvPr/>
          </p:nvSpPr>
          <p:spPr>
            <a:xfrm>
              <a:off x="0" y="28987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w="38100" cap="sq">
              <a:solidFill>
                <a:srgbClr val="FFFCF2"/>
              </a:solidFill>
              <a:prstDash val="solid"/>
              <a:miter/>
            </a:ln>
          </p:spPr>
          <p:txBody>
            <a:bodyPr/>
            <a:lstStyle/>
            <a:p>
              <a:endParaRPr lang="da-DK"/>
            </a:p>
          </p:txBody>
        </p:sp>
        <p:sp>
          <p:nvSpPr>
            <p:cNvPr id="37" name="TextBox 37">
              <a:extLst>
                <a:ext uri="{FF2B5EF4-FFF2-40B4-BE49-F238E27FC236}">
                  <a16:creationId xmlns:a16="http://schemas.microsoft.com/office/drawing/2014/main" id="{F3ACF8FF-D003-3D1A-98AA-2D6CBAF5F576}"/>
                </a:ext>
              </a:extLst>
            </p:cNvPr>
            <p:cNvSpPr txBox="1"/>
            <p:nvPr/>
          </p:nvSpPr>
          <p:spPr>
            <a:xfrm>
              <a:off x="76202" y="57838"/>
              <a:ext cx="660402" cy="727078"/>
            </a:xfrm>
            <a:prstGeom prst="rect">
              <a:avLst/>
            </a:prstGeom>
          </p:spPr>
          <p:txBody>
            <a:bodyPr lIns="28222" tIns="28222" rIns="28222" bIns="28222" rtlCol="0" anchor="ctr"/>
            <a:lstStyle/>
            <a:p>
              <a:pPr algn="ctr">
                <a:lnSpc>
                  <a:spcPts val="1296"/>
                </a:lnSpc>
              </a:pPr>
              <a:endParaRPr sz="1000"/>
            </a:p>
          </p:txBody>
        </p:sp>
      </p:grpSp>
      <p:grpSp>
        <p:nvGrpSpPr>
          <p:cNvPr id="38" name="Group 38">
            <a:extLst>
              <a:ext uri="{FF2B5EF4-FFF2-40B4-BE49-F238E27FC236}">
                <a16:creationId xmlns:a16="http://schemas.microsoft.com/office/drawing/2014/main" id="{289AD6DF-DBF0-7C1A-291C-231DCCF7DE65}"/>
              </a:ext>
            </a:extLst>
          </p:cNvPr>
          <p:cNvGrpSpPr/>
          <p:nvPr userDrawn="1"/>
        </p:nvGrpSpPr>
        <p:grpSpPr>
          <a:xfrm>
            <a:off x="4863976" y="2373607"/>
            <a:ext cx="124060" cy="124060"/>
            <a:chOff x="0" y="0"/>
            <a:chExt cx="812800" cy="812800"/>
          </a:xfrm>
        </p:grpSpPr>
        <p:sp>
          <p:nvSpPr>
            <p:cNvPr id="39" name="Freeform 39">
              <a:extLst>
                <a:ext uri="{FF2B5EF4-FFF2-40B4-BE49-F238E27FC236}">
                  <a16:creationId xmlns:a16="http://schemas.microsoft.com/office/drawing/2014/main" id="{DE71BB4E-00D6-BC40-16E7-B2A6C74ACB2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w="38100" cap="sq">
              <a:solidFill>
                <a:srgbClr val="FFFCF2"/>
              </a:solidFill>
              <a:prstDash val="solid"/>
              <a:miter/>
            </a:ln>
          </p:spPr>
          <p:txBody>
            <a:bodyPr/>
            <a:lstStyle/>
            <a:p>
              <a:endParaRPr lang="da-DK"/>
            </a:p>
          </p:txBody>
        </p:sp>
        <p:sp>
          <p:nvSpPr>
            <p:cNvPr id="40" name="TextBox 40">
              <a:extLst>
                <a:ext uri="{FF2B5EF4-FFF2-40B4-BE49-F238E27FC236}">
                  <a16:creationId xmlns:a16="http://schemas.microsoft.com/office/drawing/2014/main" id="{BD79C1C1-C36E-E991-702C-AACC8AE7C7C0}"/>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41" name="Group 41">
            <a:extLst>
              <a:ext uri="{FF2B5EF4-FFF2-40B4-BE49-F238E27FC236}">
                <a16:creationId xmlns:a16="http://schemas.microsoft.com/office/drawing/2014/main" id="{3ACF681B-EE3A-DDCF-F130-6B0682382688}"/>
              </a:ext>
            </a:extLst>
          </p:cNvPr>
          <p:cNvGrpSpPr/>
          <p:nvPr userDrawn="1"/>
        </p:nvGrpSpPr>
        <p:grpSpPr>
          <a:xfrm>
            <a:off x="1715580" y="3861858"/>
            <a:ext cx="124060" cy="124060"/>
            <a:chOff x="0" y="0"/>
            <a:chExt cx="812800" cy="812800"/>
          </a:xfrm>
        </p:grpSpPr>
        <p:sp>
          <p:nvSpPr>
            <p:cNvPr id="42" name="Freeform 42">
              <a:extLst>
                <a:ext uri="{FF2B5EF4-FFF2-40B4-BE49-F238E27FC236}">
                  <a16:creationId xmlns:a16="http://schemas.microsoft.com/office/drawing/2014/main" id="{D2BEDBE8-B4B0-E4D3-4355-FD8C6BB85BC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w="38100" cap="sq">
              <a:solidFill>
                <a:srgbClr val="FFFCF2"/>
              </a:solidFill>
              <a:prstDash val="solid"/>
              <a:miter/>
            </a:ln>
          </p:spPr>
          <p:txBody>
            <a:bodyPr/>
            <a:lstStyle/>
            <a:p>
              <a:endParaRPr lang="da-DK"/>
            </a:p>
          </p:txBody>
        </p:sp>
        <p:sp>
          <p:nvSpPr>
            <p:cNvPr id="43" name="TextBox 43">
              <a:extLst>
                <a:ext uri="{FF2B5EF4-FFF2-40B4-BE49-F238E27FC236}">
                  <a16:creationId xmlns:a16="http://schemas.microsoft.com/office/drawing/2014/main" id="{D096452F-4E34-6E66-66A1-419CA44BAA23}"/>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44" name="Group 44">
            <a:extLst>
              <a:ext uri="{FF2B5EF4-FFF2-40B4-BE49-F238E27FC236}">
                <a16:creationId xmlns:a16="http://schemas.microsoft.com/office/drawing/2014/main" id="{EFBD4FA3-F5F3-BEE3-DD29-BAF6973DC4A2}"/>
              </a:ext>
            </a:extLst>
          </p:cNvPr>
          <p:cNvGrpSpPr/>
          <p:nvPr userDrawn="1"/>
        </p:nvGrpSpPr>
        <p:grpSpPr>
          <a:xfrm>
            <a:off x="1931604" y="4440649"/>
            <a:ext cx="124060" cy="124060"/>
            <a:chOff x="0" y="0"/>
            <a:chExt cx="812800" cy="812800"/>
          </a:xfrm>
        </p:grpSpPr>
        <p:sp>
          <p:nvSpPr>
            <p:cNvPr id="45" name="Freeform 45">
              <a:extLst>
                <a:ext uri="{FF2B5EF4-FFF2-40B4-BE49-F238E27FC236}">
                  <a16:creationId xmlns:a16="http://schemas.microsoft.com/office/drawing/2014/main" id="{4835926B-C015-683B-5F95-99FB236B126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w="38100" cap="sq">
              <a:solidFill>
                <a:srgbClr val="FFFCF2"/>
              </a:solidFill>
              <a:prstDash val="solid"/>
              <a:miter/>
            </a:ln>
          </p:spPr>
          <p:txBody>
            <a:bodyPr/>
            <a:lstStyle/>
            <a:p>
              <a:endParaRPr lang="da-DK"/>
            </a:p>
          </p:txBody>
        </p:sp>
        <p:sp>
          <p:nvSpPr>
            <p:cNvPr id="46" name="TextBox 46">
              <a:extLst>
                <a:ext uri="{FF2B5EF4-FFF2-40B4-BE49-F238E27FC236}">
                  <a16:creationId xmlns:a16="http://schemas.microsoft.com/office/drawing/2014/main" id="{DFAE8CAA-C557-0276-D765-E2DD829B298C}"/>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47" name="Group 47">
            <a:extLst>
              <a:ext uri="{FF2B5EF4-FFF2-40B4-BE49-F238E27FC236}">
                <a16:creationId xmlns:a16="http://schemas.microsoft.com/office/drawing/2014/main" id="{696E5999-999A-09DB-DB86-E028A22DC2AB}"/>
              </a:ext>
            </a:extLst>
          </p:cNvPr>
          <p:cNvGrpSpPr/>
          <p:nvPr userDrawn="1"/>
        </p:nvGrpSpPr>
        <p:grpSpPr>
          <a:xfrm>
            <a:off x="5224016" y="3861858"/>
            <a:ext cx="124060" cy="124060"/>
            <a:chOff x="0" y="0"/>
            <a:chExt cx="812800" cy="812800"/>
          </a:xfrm>
        </p:grpSpPr>
        <p:sp>
          <p:nvSpPr>
            <p:cNvPr id="48" name="Freeform 48">
              <a:extLst>
                <a:ext uri="{FF2B5EF4-FFF2-40B4-BE49-F238E27FC236}">
                  <a16:creationId xmlns:a16="http://schemas.microsoft.com/office/drawing/2014/main" id="{11BD3CC8-787B-539E-4EB9-4F12CE565DE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w="38100" cap="sq">
              <a:solidFill>
                <a:srgbClr val="FFFCF2"/>
              </a:solidFill>
              <a:prstDash val="solid"/>
              <a:miter/>
            </a:ln>
          </p:spPr>
          <p:txBody>
            <a:bodyPr/>
            <a:lstStyle/>
            <a:p>
              <a:endParaRPr lang="da-DK"/>
            </a:p>
          </p:txBody>
        </p:sp>
        <p:sp>
          <p:nvSpPr>
            <p:cNvPr id="49" name="TextBox 49">
              <a:extLst>
                <a:ext uri="{FF2B5EF4-FFF2-40B4-BE49-F238E27FC236}">
                  <a16:creationId xmlns:a16="http://schemas.microsoft.com/office/drawing/2014/main" id="{ECC7E845-ED37-77D8-61E9-250E73D00B0C}"/>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50" name="Group 50">
            <a:extLst>
              <a:ext uri="{FF2B5EF4-FFF2-40B4-BE49-F238E27FC236}">
                <a16:creationId xmlns:a16="http://schemas.microsoft.com/office/drawing/2014/main" id="{13C8962B-268A-51BF-B8BC-96F26341A333}"/>
              </a:ext>
            </a:extLst>
          </p:cNvPr>
          <p:cNvGrpSpPr/>
          <p:nvPr userDrawn="1"/>
        </p:nvGrpSpPr>
        <p:grpSpPr>
          <a:xfrm>
            <a:off x="5440040" y="4440649"/>
            <a:ext cx="124060" cy="124060"/>
            <a:chOff x="0" y="0"/>
            <a:chExt cx="812800" cy="812800"/>
          </a:xfrm>
        </p:grpSpPr>
        <p:sp>
          <p:nvSpPr>
            <p:cNvPr id="51" name="Freeform 51">
              <a:extLst>
                <a:ext uri="{FF2B5EF4-FFF2-40B4-BE49-F238E27FC236}">
                  <a16:creationId xmlns:a16="http://schemas.microsoft.com/office/drawing/2014/main" id="{11594777-C61D-B986-3E79-00CF6E10A4B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w="38100" cap="sq">
              <a:solidFill>
                <a:srgbClr val="FFFCF2"/>
              </a:solidFill>
              <a:prstDash val="solid"/>
              <a:miter/>
            </a:ln>
          </p:spPr>
          <p:txBody>
            <a:bodyPr/>
            <a:lstStyle/>
            <a:p>
              <a:endParaRPr lang="da-DK"/>
            </a:p>
          </p:txBody>
        </p:sp>
        <p:sp>
          <p:nvSpPr>
            <p:cNvPr id="52" name="TextBox 52">
              <a:extLst>
                <a:ext uri="{FF2B5EF4-FFF2-40B4-BE49-F238E27FC236}">
                  <a16:creationId xmlns:a16="http://schemas.microsoft.com/office/drawing/2014/main" id="{FE28C363-852B-D668-67DE-420239BE45D8}"/>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53" name="Group 53">
            <a:extLst>
              <a:ext uri="{FF2B5EF4-FFF2-40B4-BE49-F238E27FC236}">
                <a16:creationId xmlns:a16="http://schemas.microsoft.com/office/drawing/2014/main" id="{A8B5240D-F930-3AA7-025B-C223CFF1FD7E}"/>
              </a:ext>
            </a:extLst>
          </p:cNvPr>
          <p:cNvGrpSpPr/>
          <p:nvPr userDrawn="1"/>
        </p:nvGrpSpPr>
        <p:grpSpPr>
          <a:xfrm>
            <a:off x="8752408" y="3861858"/>
            <a:ext cx="124060" cy="124060"/>
            <a:chOff x="0" y="0"/>
            <a:chExt cx="812800" cy="812800"/>
          </a:xfrm>
        </p:grpSpPr>
        <p:sp>
          <p:nvSpPr>
            <p:cNvPr id="54" name="Freeform 54">
              <a:extLst>
                <a:ext uri="{FF2B5EF4-FFF2-40B4-BE49-F238E27FC236}">
                  <a16:creationId xmlns:a16="http://schemas.microsoft.com/office/drawing/2014/main" id="{7C2B867E-986D-E419-D2AF-885DC426BC6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w="38100" cap="sq">
              <a:solidFill>
                <a:srgbClr val="FFFCF2"/>
              </a:solidFill>
              <a:prstDash val="solid"/>
              <a:miter/>
            </a:ln>
          </p:spPr>
          <p:txBody>
            <a:bodyPr/>
            <a:lstStyle/>
            <a:p>
              <a:endParaRPr lang="da-DK"/>
            </a:p>
          </p:txBody>
        </p:sp>
        <p:sp>
          <p:nvSpPr>
            <p:cNvPr id="55" name="TextBox 55">
              <a:extLst>
                <a:ext uri="{FF2B5EF4-FFF2-40B4-BE49-F238E27FC236}">
                  <a16:creationId xmlns:a16="http://schemas.microsoft.com/office/drawing/2014/main" id="{164910AD-09CC-BB98-1233-A0A65F618D3F}"/>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56" name="Group 56">
            <a:extLst>
              <a:ext uri="{FF2B5EF4-FFF2-40B4-BE49-F238E27FC236}">
                <a16:creationId xmlns:a16="http://schemas.microsoft.com/office/drawing/2014/main" id="{A8D51265-EEF9-699E-66EF-ABAADCEF9949}"/>
              </a:ext>
            </a:extLst>
          </p:cNvPr>
          <p:cNvGrpSpPr/>
          <p:nvPr userDrawn="1"/>
        </p:nvGrpSpPr>
        <p:grpSpPr>
          <a:xfrm>
            <a:off x="8968432" y="4440649"/>
            <a:ext cx="124060" cy="124060"/>
            <a:chOff x="0" y="0"/>
            <a:chExt cx="812800" cy="812800"/>
          </a:xfrm>
        </p:grpSpPr>
        <p:sp>
          <p:nvSpPr>
            <p:cNvPr id="57" name="Freeform 57">
              <a:extLst>
                <a:ext uri="{FF2B5EF4-FFF2-40B4-BE49-F238E27FC236}">
                  <a16:creationId xmlns:a16="http://schemas.microsoft.com/office/drawing/2014/main" id="{D7455D24-4D67-A354-73CA-47A757FCF6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w="38100" cap="sq">
              <a:solidFill>
                <a:srgbClr val="FFFCF2"/>
              </a:solidFill>
              <a:prstDash val="solid"/>
              <a:miter/>
            </a:ln>
          </p:spPr>
          <p:txBody>
            <a:bodyPr/>
            <a:lstStyle/>
            <a:p>
              <a:endParaRPr lang="da-DK"/>
            </a:p>
          </p:txBody>
        </p:sp>
        <p:sp>
          <p:nvSpPr>
            <p:cNvPr id="58" name="TextBox 58">
              <a:extLst>
                <a:ext uri="{FF2B5EF4-FFF2-40B4-BE49-F238E27FC236}">
                  <a16:creationId xmlns:a16="http://schemas.microsoft.com/office/drawing/2014/main" id="{1CB889EC-463D-8DB7-9F22-23614FB9C08F}"/>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59" name="Group 59">
            <a:extLst>
              <a:ext uri="{FF2B5EF4-FFF2-40B4-BE49-F238E27FC236}">
                <a16:creationId xmlns:a16="http://schemas.microsoft.com/office/drawing/2014/main" id="{0DA55896-DCA6-51F3-CD42-A5CEE7D5C4BA}"/>
              </a:ext>
            </a:extLst>
          </p:cNvPr>
          <p:cNvGrpSpPr/>
          <p:nvPr userDrawn="1"/>
        </p:nvGrpSpPr>
        <p:grpSpPr>
          <a:xfrm>
            <a:off x="3083732" y="3861858"/>
            <a:ext cx="124060" cy="124060"/>
            <a:chOff x="0" y="0"/>
            <a:chExt cx="812800" cy="812800"/>
          </a:xfrm>
        </p:grpSpPr>
        <p:sp>
          <p:nvSpPr>
            <p:cNvPr id="60" name="Freeform 60">
              <a:extLst>
                <a:ext uri="{FF2B5EF4-FFF2-40B4-BE49-F238E27FC236}">
                  <a16:creationId xmlns:a16="http://schemas.microsoft.com/office/drawing/2014/main" id="{C514B35C-4AD6-0229-B2D4-678EBD223F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w="38100" cap="sq">
              <a:solidFill>
                <a:srgbClr val="FFFCF2"/>
              </a:solidFill>
              <a:prstDash val="solid"/>
              <a:miter/>
            </a:ln>
          </p:spPr>
          <p:txBody>
            <a:bodyPr/>
            <a:lstStyle/>
            <a:p>
              <a:endParaRPr lang="da-DK"/>
            </a:p>
          </p:txBody>
        </p:sp>
        <p:sp>
          <p:nvSpPr>
            <p:cNvPr id="61" name="TextBox 61">
              <a:extLst>
                <a:ext uri="{FF2B5EF4-FFF2-40B4-BE49-F238E27FC236}">
                  <a16:creationId xmlns:a16="http://schemas.microsoft.com/office/drawing/2014/main" id="{E4104B53-FA1C-A701-2326-DD0E207E9FB0}"/>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62" name="Group 62">
            <a:extLst>
              <a:ext uri="{FF2B5EF4-FFF2-40B4-BE49-F238E27FC236}">
                <a16:creationId xmlns:a16="http://schemas.microsoft.com/office/drawing/2014/main" id="{71EBF6D4-685F-E67E-031F-F8FAE4A66A5B}"/>
              </a:ext>
            </a:extLst>
          </p:cNvPr>
          <p:cNvGrpSpPr/>
          <p:nvPr userDrawn="1"/>
        </p:nvGrpSpPr>
        <p:grpSpPr>
          <a:xfrm>
            <a:off x="2867708" y="4440649"/>
            <a:ext cx="124060" cy="124060"/>
            <a:chOff x="0" y="0"/>
            <a:chExt cx="812800" cy="812800"/>
          </a:xfrm>
        </p:grpSpPr>
        <p:sp>
          <p:nvSpPr>
            <p:cNvPr id="63" name="Freeform 63">
              <a:extLst>
                <a:ext uri="{FF2B5EF4-FFF2-40B4-BE49-F238E27FC236}">
                  <a16:creationId xmlns:a16="http://schemas.microsoft.com/office/drawing/2014/main" id="{06ABE4CE-E6BB-F323-0403-9E94BC6EDA9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w="38100" cap="sq">
              <a:solidFill>
                <a:srgbClr val="FFFCF2"/>
              </a:solidFill>
              <a:prstDash val="solid"/>
              <a:miter/>
            </a:ln>
          </p:spPr>
          <p:txBody>
            <a:bodyPr/>
            <a:lstStyle/>
            <a:p>
              <a:endParaRPr lang="da-DK"/>
            </a:p>
          </p:txBody>
        </p:sp>
        <p:sp>
          <p:nvSpPr>
            <p:cNvPr id="64" name="TextBox 64">
              <a:extLst>
                <a:ext uri="{FF2B5EF4-FFF2-40B4-BE49-F238E27FC236}">
                  <a16:creationId xmlns:a16="http://schemas.microsoft.com/office/drawing/2014/main" id="{E1740F66-AB4D-91EE-F441-5A85E09794EA}"/>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65" name="Group 65">
            <a:extLst>
              <a:ext uri="{FF2B5EF4-FFF2-40B4-BE49-F238E27FC236}">
                <a16:creationId xmlns:a16="http://schemas.microsoft.com/office/drawing/2014/main" id="{68ED6C94-1D18-2E3D-C9D6-47A35C7DA7A9}"/>
              </a:ext>
            </a:extLst>
          </p:cNvPr>
          <p:cNvGrpSpPr/>
          <p:nvPr userDrawn="1"/>
        </p:nvGrpSpPr>
        <p:grpSpPr>
          <a:xfrm>
            <a:off x="3659796" y="1794816"/>
            <a:ext cx="124060" cy="124060"/>
            <a:chOff x="0" y="0"/>
            <a:chExt cx="812800" cy="812800"/>
          </a:xfrm>
        </p:grpSpPr>
        <p:sp>
          <p:nvSpPr>
            <p:cNvPr id="66" name="Freeform 66">
              <a:extLst>
                <a:ext uri="{FF2B5EF4-FFF2-40B4-BE49-F238E27FC236}">
                  <a16:creationId xmlns:a16="http://schemas.microsoft.com/office/drawing/2014/main" id="{BC3C2C2B-5191-D738-739E-879F663BF0E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w="38100" cap="sq">
              <a:solidFill>
                <a:srgbClr val="FFFCF2"/>
              </a:solidFill>
              <a:prstDash val="solid"/>
              <a:miter/>
            </a:ln>
          </p:spPr>
          <p:txBody>
            <a:bodyPr/>
            <a:lstStyle/>
            <a:p>
              <a:endParaRPr lang="da-DK"/>
            </a:p>
          </p:txBody>
        </p:sp>
        <p:sp>
          <p:nvSpPr>
            <p:cNvPr id="67" name="TextBox 67">
              <a:extLst>
                <a:ext uri="{FF2B5EF4-FFF2-40B4-BE49-F238E27FC236}">
                  <a16:creationId xmlns:a16="http://schemas.microsoft.com/office/drawing/2014/main" id="{B346B95D-048C-4221-EDFE-F965F2701B5F}"/>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68" name="Group 68">
            <a:extLst>
              <a:ext uri="{FF2B5EF4-FFF2-40B4-BE49-F238E27FC236}">
                <a16:creationId xmlns:a16="http://schemas.microsoft.com/office/drawing/2014/main" id="{DD5557B9-2D19-798A-16A1-7D0872B4894B}"/>
              </a:ext>
            </a:extLst>
          </p:cNvPr>
          <p:cNvGrpSpPr/>
          <p:nvPr userDrawn="1"/>
        </p:nvGrpSpPr>
        <p:grpSpPr>
          <a:xfrm>
            <a:off x="3443772" y="2373607"/>
            <a:ext cx="124060" cy="124060"/>
            <a:chOff x="0" y="0"/>
            <a:chExt cx="812800" cy="812800"/>
          </a:xfrm>
        </p:grpSpPr>
        <p:sp>
          <p:nvSpPr>
            <p:cNvPr id="69" name="Freeform 69">
              <a:extLst>
                <a:ext uri="{FF2B5EF4-FFF2-40B4-BE49-F238E27FC236}">
                  <a16:creationId xmlns:a16="http://schemas.microsoft.com/office/drawing/2014/main" id="{BE086FC6-4650-60A6-5715-6FF585F1D37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w="38100" cap="sq">
              <a:solidFill>
                <a:srgbClr val="FFFFFF"/>
              </a:solidFill>
              <a:prstDash val="solid"/>
              <a:miter/>
            </a:ln>
          </p:spPr>
          <p:txBody>
            <a:bodyPr/>
            <a:lstStyle/>
            <a:p>
              <a:endParaRPr lang="da-DK"/>
            </a:p>
          </p:txBody>
        </p:sp>
        <p:sp>
          <p:nvSpPr>
            <p:cNvPr id="70" name="TextBox 70">
              <a:extLst>
                <a:ext uri="{FF2B5EF4-FFF2-40B4-BE49-F238E27FC236}">
                  <a16:creationId xmlns:a16="http://schemas.microsoft.com/office/drawing/2014/main" id="{EECABDD1-5AD0-E4C6-1F0D-BEEA2620C760}"/>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71" name="Group 71">
            <a:extLst>
              <a:ext uri="{FF2B5EF4-FFF2-40B4-BE49-F238E27FC236}">
                <a16:creationId xmlns:a16="http://schemas.microsoft.com/office/drawing/2014/main" id="{E3D58C5C-6253-CB11-40C6-8E12F869D728}"/>
              </a:ext>
            </a:extLst>
          </p:cNvPr>
          <p:cNvGrpSpPr/>
          <p:nvPr userDrawn="1"/>
        </p:nvGrpSpPr>
        <p:grpSpPr>
          <a:xfrm>
            <a:off x="8124292" y="1794816"/>
            <a:ext cx="124060" cy="124060"/>
            <a:chOff x="0" y="0"/>
            <a:chExt cx="812800" cy="812800"/>
          </a:xfrm>
        </p:grpSpPr>
        <p:sp>
          <p:nvSpPr>
            <p:cNvPr id="72" name="Freeform 72">
              <a:extLst>
                <a:ext uri="{FF2B5EF4-FFF2-40B4-BE49-F238E27FC236}">
                  <a16:creationId xmlns:a16="http://schemas.microsoft.com/office/drawing/2014/main" id="{BD7E14D1-5AAF-C3BA-FD61-CF0F3C81F3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w="38100" cap="sq">
              <a:solidFill>
                <a:srgbClr val="FFFCF2"/>
              </a:solidFill>
              <a:prstDash val="solid"/>
              <a:miter/>
            </a:ln>
          </p:spPr>
          <p:txBody>
            <a:bodyPr/>
            <a:lstStyle/>
            <a:p>
              <a:endParaRPr lang="da-DK"/>
            </a:p>
          </p:txBody>
        </p:sp>
        <p:sp>
          <p:nvSpPr>
            <p:cNvPr id="73" name="TextBox 73">
              <a:extLst>
                <a:ext uri="{FF2B5EF4-FFF2-40B4-BE49-F238E27FC236}">
                  <a16:creationId xmlns:a16="http://schemas.microsoft.com/office/drawing/2014/main" id="{9E732534-AE1E-1066-BAC3-14DE363A6CC9}"/>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74" name="Group 74">
            <a:extLst>
              <a:ext uri="{FF2B5EF4-FFF2-40B4-BE49-F238E27FC236}">
                <a16:creationId xmlns:a16="http://schemas.microsoft.com/office/drawing/2014/main" id="{356B8747-D13E-5028-09A0-E2DD3DB27600}"/>
              </a:ext>
            </a:extLst>
          </p:cNvPr>
          <p:cNvGrpSpPr/>
          <p:nvPr userDrawn="1"/>
        </p:nvGrpSpPr>
        <p:grpSpPr>
          <a:xfrm>
            <a:off x="8340316" y="2373607"/>
            <a:ext cx="124060" cy="124060"/>
            <a:chOff x="0" y="0"/>
            <a:chExt cx="812800" cy="812800"/>
          </a:xfrm>
        </p:grpSpPr>
        <p:sp>
          <p:nvSpPr>
            <p:cNvPr id="75" name="Freeform 75">
              <a:extLst>
                <a:ext uri="{FF2B5EF4-FFF2-40B4-BE49-F238E27FC236}">
                  <a16:creationId xmlns:a16="http://schemas.microsoft.com/office/drawing/2014/main" id="{2176CDFE-6A91-E4D1-4863-3B8BB574180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a:ln w="38100" cap="sq">
              <a:solidFill>
                <a:srgbClr val="FFFCF2"/>
              </a:solidFill>
              <a:prstDash val="solid"/>
              <a:miter/>
            </a:ln>
          </p:spPr>
          <p:txBody>
            <a:bodyPr/>
            <a:lstStyle/>
            <a:p>
              <a:endParaRPr lang="da-DK"/>
            </a:p>
          </p:txBody>
        </p:sp>
        <p:sp>
          <p:nvSpPr>
            <p:cNvPr id="76" name="TextBox 76">
              <a:extLst>
                <a:ext uri="{FF2B5EF4-FFF2-40B4-BE49-F238E27FC236}">
                  <a16:creationId xmlns:a16="http://schemas.microsoft.com/office/drawing/2014/main" id="{9BD8CB74-138A-6BA4-0644-CA3905D4A614}"/>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77" name="Group 77">
            <a:extLst>
              <a:ext uri="{FF2B5EF4-FFF2-40B4-BE49-F238E27FC236}">
                <a16:creationId xmlns:a16="http://schemas.microsoft.com/office/drawing/2014/main" id="{FB1AD30A-8DC6-92C3-65AF-C3C575A8297D}"/>
              </a:ext>
            </a:extLst>
          </p:cNvPr>
          <p:cNvGrpSpPr/>
          <p:nvPr userDrawn="1"/>
        </p:nvGrpSpPr>
        <p:grpSpPr>
          <a:xfrm>
            <a:off x="7188188" y="1794816"/>
            <a:ext cx="124060" cy="124060"/>
            <a:chOff x="0" y="0"/>
            <a:chExt cx="812800" cy="812800"/>
          </a:xfrm>
        </p:grpSpPr>
        <p:sp>
          <p:nvSpPr>
            <p:cNvPr id="78" name="Freeform 78">
              <a:extLst>
                <a:ext uri="{FF2B5EF4-FFF2-40B4-BE49-F238E27FC236}">
                  <a16:creationId xmlns:a16="http://schemas.microsoft.com/office/drawing/2014/main" id="{4166FF45-007C-C0AC-6829-C2B49AF88ED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w="38100" cap="sq">
              <a:solidFill>
                <a:srgbClr val="FFFCF2"/>
              </a:solidFill>
              <a:prstDash val="solid"/>
              <a:miter/>
            </a:ln>
          </p:spPr>
          <p:txBody>
            <a:bodyPr/>
            <a:lstStyle/>
            <a:p>
              <a:endParaRPr lang="da-DK"/>
            </a:p>
          </p:txBody>
        </p:sp>
        <p:sp>
          <p:nvSpPr>
            <p:cNvPr id="79" name="TextBox 79">
              <a:extLst>
                <a:ext uri="{FF2B5EF4-FFF2-40B4-BE49-F238E27FC236}">
                  <a16:creationId xmlns:a16="http://schemas.microsoft.com/office/drawing/2014/main" id="{2748AF5A-A0F7-0252-39A6-2FE4EBF2F585}"/>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80" name="Group 80">
            <a:extLst>
              <a:ext uri="{FF2B5EF4-FFF2-40B4-BE49-F238E27FC236}">
                <a16:creationId xmlns:a16="http://schemas.microsoft.com/office/drawing/2014/main" id="{847AFF73-1814-639B-4631-92E8F2F5D295}"/>
              </a:ext>
            </a:extLst>
          </p:cNvPr>
          <p:cNvGrpSpPr/>
          <p:nvPr userDrawn="1"/>
        </p:nvGrpSpPr>
        <p:grpSpPr>
          <a:xfrm>
            <a:off x="6972164" y="2373607"/>
            <a:ext cx="124060" cy="124060"/>
            <a:chOff x="0" y="0"/>
            <a:chExt cx="812800" cy="812800"/>
          </a:xfrm>
        </p:grpSpPr>
        <p:sp>
          <p:nvSpPr>
            <p:cNvPr id="81" name="Freeform 81">
              <a:extLst>
                <a:ext uri="{FF2B5EF4-FFF2-40B4-BE49-F238E27FC236}">
                  <a16:creationId xmlns:a16="http://schemas.microsoft.com/office/drawing/2014/main" id="{2DE5D208-3301-DEA4-8808-499CA337424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w="38100" cap="sq">
              <a:solidFill>
                <a:srgbClr val="FFFCF2"/>
              </a:solidFill>
              <a:prstDash val="solid"/>
              <a:miter/>
            </a:ln>
          </p:spPr>
          <p:txBody>
            <a:bodyPr/>
            <a:lstStyle/>
            <a:p>
              <a:endParaRPr lang="da-DK"/>
            </a:p>
          </p:txBody>
        </p:sp>
        <p:sp>
          <p:nvSpPr>
            <p:cNvPr id="82" name="TextBox 82">
              <a:extLst>
                <a:ext uri="{FF2B5EF4-FFF2-40B4-BE49-F238E27FC236}">
                  <a16:creationId xmlns:a16="http://schemas.microsoft.com/office/drawing/2014/main" id="{A4E4449B-8E7D-BB9D-D242-38C9AAF2EE18}"/>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83" name="Group 83">
            <a:extLst>
              <a:ext uri="{FF2B5EF4-FFF2-40B4-BE49-F238E27FC236}">
                <a16:creationId xmlns:a16="http://schemas.microsoft.com/office/drawing/2014/main" id="{E621F0D7-1ABA-3D12-0297-700DB4AD6DE5}"/>
              </a:ext>
            </a:extLst>
          </p:cNvPr>
          <p:cNvGrpSpPr/>
          <p:nvPr userDrawn="1"/>
        </p:nvGrpSpPr>
        <p:grpSpPr>
          <a:xfrm>
            <a:off x="6592168" y="3861858"/>
            <a:ext cx="124060" cy="124060"/>
            <a:chOff x="0" y="0"/>
            <a:chExt cx="812800" cy="812800"/>
          </a:xfrm>
        </p:grpSpPr>
        <p:sp>
          <p:nvSpPr>
            <p:cNvPr id="84" name="Freeform 84">
              <a:extLst>
                <a:ext uri="{FF2B5EF4-FFF2-40B4-BE49-F238E27FC236}">
                  <a16:creationId xmlns:a16="http://schemas.microsoft.com/office/drawing/2014/main" id="{224FC327-1C3C-9802-0E97-1ADEA3FE956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w="38100" cap="sq">
              <a:solidFill>
                <a:srgbClr val="FFFCF2"/>
              </a:solidFill>
              <a:prstDash val="solid"/>
              <a:miter/>
            </a:ln>
          </p:spPr>
          <p:txBody>
            <a:bodyPr/>
            <a:lstStyle/>
            <a:p>
              <a:endParaRPr lang="da-DK"/>
            </a:p>
          </p:txBody>
        </p:sp>
        <p:sp>
          <p:nvSpPr>
            <p:cNvPr id="85" name="TextBox 85">
              <a:extLst>
                <a:ext uri="{FF2B5EF4-FFF2-40B4-BE49-F238E27FC236}">
                  <a16:creationId xmlns:a16="http://schemas.microsoft.com/office/drawing/2014/main" id="{93B04CC0-C5F9-254D-364D-EE54A1704230}"/>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grpSp>
        <p:nvGrpSpPr>
          <p:cNvPr id="86" name="Group 86">
            <a:extLst>
              <a:ext uri="{FF2B5EF4-FFF2-40B4-BE49-F238E27FC236}">
                <a16:creationId xmlns:a16="http://schemas.microsoft.com/office/drawing/2014/main" id="{58CF70FA-43DC-F5BE-6C2B-A82E9724C656}"/>
              </a:ext>
            </a:extLst>
          </p:cNvPr>
          <p:cNvGrpSpPr/>
          <p:nvPr userDrawn="1"/>
        </p:nvGrpSpPr>
        <p:grpSpPr>
          <a:xfrm>
            <a:off x="6376144" y="4440649"/>
            <a:ext cx="124060" cy="124060"/>
            <a:chOff x="0" y="0"/>
            <a:chExt cx="812800" cy="812800"/>
          </a:xfrm>
        </p:grpSpPr>
        <p:sp>
          <p:nvSpPr>
            <p:cNvPr id="87" name="Freeform 87">
              <a:extLst>
                <a:ext uri="{FF2B5EF4-FFF2-40B4-BE49-F238E27FC236}">
                  <a16:creationId xmlns:a16="http://schemas.microsoft.com/office/drawing/2014/main" id="{CC352646-D017-65F7-F06F-34545B3208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a:ln w="38100" cap="sq">
              <a:solidFill>
                <a:srgbClr val="FFFCF2"/>
              </a:solidFill>
              <a:prstDash val="solid"/>
              <a:miter/>
            </a:ln>
          </p:spPr>
          <p:txBody>
            <a:bodyPr/>
            <a:lstStyle/>
            <a:p>
              <a:endParaRPr lang="da-DK"/>
            </a:p>
          </p:txBody>
        </p:sp>
        <p:sp>
          <p:nvSpPr>
            <p:cNvPr id="88" name="TextBox 88">
              <a:extLst>
                <a:ext uri="{FF2B5EF4-FFF2-40B4-BE49-F238E27FC236}">
                  <a16:creationId xmlns:a16="http://schemas.microsoft.com/office/drawing/2014/main" id="{2206081E-E1EC-75DE-2E1B-2CF97E89E698}"/>
                </a:ext>
              </a:extLst>
            </p:cNvPr>
            <p:cNvSpPr txBox="1"/>
            <p:nvPr/>
          </p:nvSpPr>
          <p:spPr>
            <a:xfrm>
              <a:off x="76200" y="9525"/>
              <a:ext cx="660400" cy="727075"/>
            </a:xfrm>
            <a:prstGeom prst="rect">
              <a:avLst/>
            </a:prstGeom>
          </p:spPr>
          <p:txBody>
            <a:bodyPr lIns="28222" tIns="28222" rIns="28222" bIns="28222" rtlCol="0" anchor="ctr"/>
            <a:lstStyle/>
            <a:p>
              <a:pPr algn="ctr">
                <a:lnSpc>
                  <a:spcPts val="1296"/>
                </a:lnSpc>
              </a:pPr>
              <a:endParaRPr sz="1000"/>
            </a:p>
          </p:txBody>
        </p:sp>
      </p:grpSp>
      <p:sp>
        <p:nvSpPr>
          <p:cNvPr id="91" name="Pladsholder til tekst 53">
            <a:extLst>
              <a:ext uri="{FF2B5EF4-FFF2-40B4-BE49-F238E27FC236}">
                <a16:creationId xmlns:a16="http://schemas.microsoft.com/office/drawing/2014/main" id="{6B0F20C8-7BDA-CDC1-265E-98FC339AF6D2}"/>
              </a:ext>
            </a:extLst>
          </p:cNvPr>
          <p:cNvSpPr>
            <a:spLocks noGrp="1"/>
          </p:cNvSpPr>
          <p:nvPr>
            <p:ph type="body" sz="quarter" idx="27" hasCustomPrompt="1"/>
          </p:nvPr>
        </p:nvSpPr>
        <p:spPr>
          <a:xfrm>
            <a:off x="358775" y="336550"/>
            <a:ext cx="9103480" cy="454025"/>
          </a:xfrm>
          <a:prstGeom prst="rect">
            <a:avLst/>
          </a:prstGeom>
        </p:spPr>
        <p:txBody>
          <a:bodyPr/>
          <a:lstStyle>
            <a:lvl1pPr marL="0" indent="0">
              <a:buNone/>
              <a:defRPr sz="2200">
                <a:solidFill>
                  <a:schemeClr val="bg1"/>
                </a:solidFill>
                <a:latin typeface="+mj-lt"/>
              </a:defRPr>
            </a:lvl1pPr>
          </a:lstStyle>
          <a:p>
            <a:pPr lvl="0"/>
            <a:r>
              <a:rPr lang="da-DK" dirty="0"/>
              <a:t>Kunderejse</a:t>
            </a:r>
          </a:p>
        </p:txBody>
      </p:sp>
      <p:sp>
        <p:nvSpPr>
          <p:cNvPr id="92" name="Pladsholder til tekst 51">
            <a:extLst>
              <a:ext uri="{FF2B5EF4-FFF2-40B4-BE49-F238E27FC236}">
                <a16:creationId xmlns:a16="http://schemas.microsoft.com/office/drawing/2014/main" id="{1D2DA92F-8A5D-3E2A-7677-6139639C7C15}"/>
              </a:ext>
            </a:extLst>
          </p:cNvPr>
          <p:cNvSpPr>
            <a:spLocks noGrp="1"/>
          </p:cNvSpPr>
          <p:nvPr>
            <p:ph type="body" sz="quarter" idx="26" hasCustomPrompt="1"/>
          </p:nvPr>
        </p:nvSpPr>
        <p:spPr>
          <a:xfrm>
            <a:off x="358775" y="120650"/>
            <a:ext cx="9103480" cy="230188"/>
          </a:xfrm>
          <a:prstGeom prst="rect">
            <a:avLst/>
          </a:prstGeom>
        </p:spPr>
        <p:txBody>
          <a:bodyPr/>
          <a:lstStyle>
            <a:lvl1pPr marL="0" indent="0">
              <a:buNone/>
              <a:defRPr sz="1200">
                <a:solidFill>
                  <a:schemeClr val="bg1"/>
                </a:solidFill>
                <a:latin typeface="NeuzeitGroExtBla" panose="00000A00000000000000" pitchFamily="50" charset="0"/>
              </a:defRPr>
            </a:lvl1pPr>
          </a:lstStyle>
          <a:p>
            <a:pPr lvl="0"/>
            <a:r>
              <a:rPr lang="da-DK" dirty="0"/>
              <a:t>DIVIDEROVERSKRIFT</a:t>
            </a:r>
          </a:p>
        </p:txBody>
      </p:sp>
      <p:sp>
        <p:nvSpPr>
          <p:cNvPr id="93" name="Pladsholder til tekst 77">
            <a:extLst>
              <a:ext uri="{FF2B5EF4-FFF2-40B4-BE49-F238E27FC236}">
                <a16:creationId xmlns:a16="http://schemas.microsoft.com/office/drawing/2014/main" id="{35D7341D-6111-9D98-476C-A1E58AB7A056}"/>
              </a:ext>
            </a:extLst>
          </p:cNvPr>
          <p:cNvSpPr>
            <a:spLocks noGrp="1"/>
          </p:cNvSpPr>
          <p:nvPr>
            <p:ph type="body" sz="quarter" idx="10" hasCustomPrompt="1"/>
          </p:nvPr>
        </p:nvSpPr>
        <p:spPr>
          <a:xfrm>
            <a:off x="1326165" y="1746152"/>
            <a:ext cx="923843" cy="217178"/>
          </a:xfrm>
          <a:prstGeom prst="rect">
            <a:avLst/>
          </a:prstGeom>
        </p:spPr>
        <p:txBody>
          <a:bodyPr/>
          <a:lstStyle>
            <a:lvl1pPr marL="0" indent="0" algn="l">
              <a:buNone/>
              <a:defRPr sz="900">
                <a:solidFill>
                  <a:schemeClr val="bg1"/>
                </a:solidFill>
              </a:defRPr>
            </a:lvl1pPr>
          </a:lstStyle>
          <a:p>
            <a:pPr lvl="0"/>
            <a:r>
              <a:rPr lang="da-DK" dirty="0"/>
              <a:t>Tekst her</a:t>
            </a:r>
          </a:p>
        </p:txBody>
      </p:sp>
      <p:sp>
        <p:nvSpPr>
          <p:cNvPr id="94" name="Pladsholder til tekst 77">
            <a:extLst>
              <a:ext uri="{FF2B5EF4-FFF2-40B4-BE49-F238E27FC236}">
                <a16:creationId xmlns:a16="http://schemas.microsoft.com/office/drawing/2014/main" id="{740033AE-568C-1943-E4A2-9A4CDE454175}"/>
              </a:ext>
            </a:extLst>
          </p:cNvPr>
          <p:cNvSpPr>
            <a:spLocks noGrp="1"/>
          </p:cNvSpPr>
          <p:nvPr>
            <p:ph type="body" sz="quarter" idx="28" hasCustomPrompt="1"/>
          </p:nvPr>
        </p:nvSpPr>
        <p:spPr>
          <a:xfrm>
            <a:off x="1528382" y="2297432"/>
            <a:ext cx="923843" cy="217178"/>
          </a:xfrm>
          <a:prstGeom prst="rect">
            <a:avLst/>
          </a:prstGeom>
        </p:spPr>
        <p:txBody>
          <a:bodyPr/>
          <a:lstStyle>
            <a:lvl1pPr marL="0" indent="0" algn="l">
              <a:buNone/>
              <a:defRPr sz="900">
                <a:solidFill>
                  <a:schemeClr val="bg1"/>
                </a:solidFill>
              </a:defRPr>
            </a:lvl1pPr>
          </a:lstStyle>
          <a:p>
            <a:pPr lvl="0"/>
            <a:r>
              <a:rPr lang="da-DK" dirty="0"/>
              <a:t>Tekst her</a:t>
            </a:r>
          </a:p>
        </p:txBody>
      </p:sp>
      <p:sp>
        <p:nvSpPr>
          <p:cNvPr id="95" name="Pladsholder til tekst 77">
            <a:extLst>
              <a:ext uri="{FF2B5EF4-FFF2-40B4-BE49-F238E27FC236}">
                <a16:creationId xmlns:a16="http://schemas.microsoft.com/office/drawing/2014/main" id="{228C1056-1C8E-A5BA-2AC4-DA9065033795}"/>
              </a:ext>
            </a:extLst>
          </p:cNvPr>
          <p:cNvSpPr>
            <a:spLocks noGrp="1"/>
          </p:cNvSpPr>
          <p:nvPr>
            <p:ph type="body" sz="quarter" idx="29" hasCustomPrompt="1"/>
          </p:nvPr>
        </p:nvSpPr>
        <p:spPr>
          <a:xfrm>
            <a:off x="603249" y="3836427"/>
            <a:ext cx="1043313" cy="217178"/>
          </a:xfrm>
          <a:prstGeom prst="rect">
            <a:avLst/>
          </a:prstGeom>
        </p:spPr>
        <p:txBody>
          <a:bodyPr/>
          <a:lstStyle>
            <a:lvl1pPr marL="0" indent="0" algn="r">
              <a:buNone/>
              <a:defRPr sz="900">
                <a:solidFill>
                  <a:schemeClr val="bg1"/>
                </a:solidFill>
              </a:defRPr>
            </a:lvl1pPr>
          </a:lstStyle>
          <a:p>
            <a:pPr lvl="0"/>
            <a:r>
              <a:rPr lang="da-DK" dirty="0"/>
              <a:t>Tekst her</a:t>
            </a:r>
          </a:p>
        </p:txBody>
      </p:sp>
      <p:sp>
        <p:nvSpPr>
          <p:cNvPr id="96" name="Pladsholder til tekst 77">
            <a:extLst>
              <a:ext uri="{FF2B5EF4-FFF2-40B4-BE49-F238E27FC236}">
                <a16:creationId xmlns:a16="http://schemas.microsoft.com/office/drawing/2014/main" id="{F974C22D-DB41-97DB-4586-9842A3C91277}"/>
              </a:ext>
            </a:extLst>
          </p:cNvPr>
          <p:cNvSpPr>
            <a:spLocks noGrp="1"/>
          </p:cNvSpPr>
          <p:nvPr>
            <p:ph type="body" sz="quarter" idx="30" hasCustomPrompt="1"/>
          </p:nvPr>
        </p:nvSpPr>
        <p:spPr>
          <a:xfrm>
            <a:off x="825558" y="4377206"/>
            <a:ext cx="1043313" cy="217178"/>
          </a:xfrm>
          <a:prstGeom prst="rect">
            <a:avLst/>
          </a:prstGeom>
        </p:spPr>
        <p:txBody>
          <a:bodyPr/>
          <a:lstStyle>
            <a:lvl1pPr marL="0" indent="0" algn="r">
              <a:buNone/>
              <a:defRPr sz="900">
                <a:solidFill>
                  <a:schemeClr val="bg1"/>
                </a:solidFill>
              </a:defRPr>
            </a:lvl1pPr>
          </a:lstStyle>
          <a:p>
            <a:pPr lvl="0"/>
            <a:r>
              <a:rPr lang="da-DK" dirty="0"/>
              <a:t>Tekst her</a:t>
            </a:r>
          </a:p>
        </p:txBody>
      </p:sp>
      <p:sp>
        <p:nvSpPr>
          <p:cNvPr id="97" name="Pladsholder til tekst 77">
            <a:extLst>
              <a:ext uri="{FF2B5EF4-FFF2-40B4-BE49-F238E27FC236}">
                <a16:creationId xmlns:a16="http://schemas.microsoft.com/office/drawing/2014/main" id="{95C94E1B-F495-FBF6-C229-F35E9928BA01}"/>
              </a:ext>
            </a:extLst>
          </p:cNvPr>
          <p:cNvSpPr>
            <a:spLocks noGrp="1"/>
          </p:cNvSpPr>
          <p:nvPr>
            <p:ph type="body" sz="quarter" idx="31" hasCustomPrompt="1"/>
          </p:nvPr>
        </p:nvSpPr>
        <p:spPr>
          <a:xfrm>
            <a:off x="3271055" y="3830220"/>
            <a:ext cx="844318" cy="217178"/>
          </a:xfrm>
          <a:prstGeom prst="rect">
            <a:avLst/>
          </a:prstGeom>
        </p:spPr>
        <p:txBody>
          <a:bodyPr/>
          <a:lstStyle>
            <a:lvl1pPr marL="0" indent="0" algn="l">
              <a:buNone/>
              <a:defRPr sz="900">
                <a:solidFill>
                  <a:schemeClr val="bg1"/>
                </a:solidFill>
              </a:defRPr>
            </a:lvl1pPr>
          </a:lstStyle>
          <a:p>
            <a:pPr lvl="0"/>
            <a:r>
              <a:rPr lang="da-DK" dirty="0"/>
              <a:t>Tekst her</a:t>
            </a:r>
          </a:p>
        </p:txBody>
      </p:sp>
      <p:sp>
        <p:nvSpPr>
          <p:cNvPr id="98" name="Pladsholder til tekst 77">
            <a:extLst>
              <a:ext uri="{FF2B5EF4-FFF2-40B4-BE49-F238E27FC236}">
                <a16:creationId xmlns:a16="http://schemas.microsoft.com/office/drawing/2014/main" id="{3944346F-2393-D06F-BF17-8756D37E8004}"/>
              </a:ext>
            </a:extLst>
          </p:cNvPr>
          <p:cNvSpPr>
            <a:spLocks noGrp="1"/>
          </p:cNvSpPr>
          <p:nvPr>
            <p:ph type="body" sz="quarter" idx="32" hasCustomPrompt="1"/>
          </p:nvPr>
        </p:nvSpPr>
        <p:spPr>
          <a:xfrm>
            <a:off x="3063486" y="4377206"/>
            <a:ext cx="942514" cy="217178"/>
          </a:xfrm>
          <a:prstGeom prst="rect">
            <a:avLst/>
          </a:prstGeom>
        </p:spPr>
        <p:txBody>
          <a:bodyPr/>
          <a:lstStyle>
            <a:lvl1pPr marL="0" indent="0" algn="l">
              <a:buNone/>
              <a:defRPr sz="900">
                <a:solidFill>
                  <a:schemeClr val="bg1"/>
                </a:solidFill>
              </a:defRPr>
            </a:lvl1pPr>
          </a:lstStyle>
          <a:p>
            <a:pPr lvl="0"/>
            <a:r>
              <a:rPr lang="da-DK" dirty="0"/>
              <a:t>Tekst her</a:t>
            </a:r>
          </a:p>
        </p:txBody>
      </p:sp>
      <p:sp>
        <p:nvSpPr>
          <p:cNvPr id="99" name="Pladsholder til tekst 77">
            <a:extLst>
              <a:ext uri="{FF2B5EF4-FFF2-40B4-BE49-F238E27FC236}">
                <a16:creationId xmlns:a16="http://schemas.microsoft.com/office/drawing/2014/main" id="{8C10ADA4-2DA1-23F4-BA94-13A61705A72C}"/>
              </a:ext>
            </a:extLst>
          </p:cNvPr>
          <p:cNvSpPr>
            <a:spLocks noGrp="1"/>
          </p:cNvSpPr>
          <p:nvPr>
            <p:ph type="body" sz="quarter" idx="33" hasCustomPrompt="1"/>
          </p:nvPr>
        </p:nvSpPr>
        <p:spPr>
          <a:xfrm>
            <a:off x="2841176" y="1746152"/>
            <a:ext cx="776022" cy="217178"/>
          </a:xfrm>
          <a:prstGeom prst="rect">
            <a:avLst/>
          </a:prstGeom>
        </p:spPr>
        <p:txBody>
          <a:bodyPr/>
          <a:lstStyle>
            <a:lvl1pPr marL="0" indent="0" algn="r">
              <a:buNone/>
              <a:defRPr sz="900">
                <a:solidFill>
                  <a:schemeClr val="bg1"/>
                </a:solidFill>
              </a:defRPr>
            </a:lvl1pPr>
          </a:lstStyle>
          <a:p>
            <a:pPr lvl="0"/>
            <a:r>
              <a:rPr lang="da-DK" dirty="0"/>
              <a:t>Tekst her</a:t>
            </a:r>
          </a:p>
        </p:txBody>
      </p:sp>
      <p:sp>
        <p:nvSpPr>
          <p:cNvPr id="100" name="Pladsholder til tekst 77">
            <a:extLst>
              <a:ext uri="{FF2B5EF4-FFF2-40B4-BE49-F238E27FC236}">
                <a16:creationId xmlns:a16="http://schemas.microsoft.com/office/drawing/2014/main" id="{D89D6FF4-716D-E7E9-C16B-6BE301EAA9E6}"/>
              </a:ext>
            </a:extLst>
          </p:cNvPr>
          <p:cNvSpPr>
            <a:spLocks noGrp="1"/>
          </p:cNvSpPr>
          <p:nvPr>
            <p:ph type="body" sz="quarter" idx="34" hasCustomPrompt="1"/>
          </p:nvPr>
        </p:nvSpPr>
        <p:spPr>
          <a:xfrm>
            <a:off x="2608016" y="2323947"/>
            <a:ext cx="776022" cy="217178"/>
          </a:xfrm>
          <a:prstGeom prst="rect">
            <a:avLst/>
          </a:prstGeom>
        </p:spPr>
        <p:txBody>
          <a:bodyPr/>
          <a:lstStyle>
            <a:lvl1pPr marL="0" indent="0" algn="r">
              <a:buNone/>
              <a:defRPr sz="900">
                <a:solidFill>
                  <a:schemeClr val="bg1"/>
                </a:solidFill>
              </a:defRPr>
            </a:lvl1pPr>
          </a:lstStyle>
          <a:p>
            <a:pPr lvl="0"/>
            <a:r>
              <a:rPr lang="da-DK" dirty="0"/>
              <a:t>Tekst her</a:t>
            </a:r>
          </a:p>
        </p:txBody>
      </p:sp>
      <p:sp>
        <p:nvSpPr>
          <p:cNvPr id="101" name="Pladsholder til tekst 77">
            <a:extLst>
              <a:ext uri="{FF2B5EF4-FFF2-40B4-BE49-F238E27FC236}">
                <a16:creationId xmlns:a16="http://schemas.microsoft.com/office/drawing/2014/main" id="{C16542DD-7BC7-CD70-3987-27994A922AD6}"/>
              </a:ext>
            </a:extLst>
          </p:cNvPr>
          <p:cNvSpPr>
            <a:spLocks noGrp="1"/>
          </p:cNvSpPr>
          <p:nvPr>
            <p:ph type="body" sz="quarter" idx="35" hasCustomPrompt="1"/>
          </p:nvPr>
        </p:nvSpPr>
        <p:spPr>
          <a:xfrm>
            <a:off x="4808017" y="1724873"/>
            <a:ext cx="923843" cy="217178"/>
          </a:xfrm>
          <a:prstGeom prst="rect">
            <a:avLst/>
          </a:prstGeom>
        </p:spPr>
        <p:txBody>
          <a:bodyPr/>
          <a:lstStyle>
            <a:lvl1pPr marL="0" indent="0" algn="l">
              <a:buNone/>
              <a:defRPr sz="900">
                <a:solidFill>
                  <a:schemeClr val="bg1"/>
                </a:solidFill>
              </a:defRPr>
            </a:lvl1pPr>
          </a:lstStyle>
          <a:p>
            <a:pPr lvl="0"/>
            <a:r>
              <a:rPr lang="da-DK" dirty="0"/>
              <a:t>Tekst her</a:t>
            </a:r>
          </a:p>
        </p:txBody>
      </p:sp>
      <p:sp>
        <p:nvSpPr>
          <p:cNvPr id="102" name="Pladsholder til tekst 77">
            <a:extLst>
              <a:ext uri="{FF2B5EF4-FFF2-40B4-BE49-F238E27FC236}">
                <a16:creationId xmlns:a16="http://schemas.microsoft.com/office/drawing/2014/main" id="{57F6F6C1-7BF8-3521-BB2E-00824C147CE8}"/>
              </a:ext>
            </a:extLst>
          </p:cNvPr>
          <p:cNvSpPr>
            <a:spLocks noGrp="1"/>
          </p:cNvSpPr>
          <p:nvPr>
            <p:ph type="body" sz="quarter" idx="36" hasCustomPrompt="1"/>
          </p:nvPr>
        </p:nvSpPr>
        <p:spPr>
          <a:xfrm>
            <a:off x="5078409" y="2268859"/>
            <a:ext cx="854756" cy="217178"/>
          </a:xfrm>
          <a:prstGeom prst="rect">
            <a:avLst/>
          </a:prstGeom>
        </p:spPr>
        <p:txBody>
          <a:bodyPr/>
          <a:lstStyle>
            <a:lvl1pPr marL="0" indent="0" algn="l">
              <a:buNone/>
              <a:defRPr sz="900">
                <a:solidFill>
                  <a:schemeClr val="bg1"/>
                </a:solidFill>
              </a:defRPr>
            </a:lvl1pPr>
          </a:lstStyle>
          <a:p>
            <a:pPr lvl="0"/>
            <a:r>
              <a:rPr lang="da-DK" dirty="0"/>
              <a:t>Tekst her</a:t>
            </a:r>
          </a:p>
        </p:txBody>
      </p:sp>
      <p:sp>
        <p:nvSpPr>
          <p:cNvPr id="103" name="Pladsholder til tekst 77">
            <a:extLst>
              <a:ext uri="{FF2B5EF4-FFF2-40B4-BE49-F238E27FC236}">
                <a16:creationId xmlns:a16="http://schemas.microsoft.com/office/drawing/2014/main" id="{94832E91-DF37-E0D3-9DC7-7899B552B167}"/>
              </a:ext>
            </a:extLst>
          </p:cNvPr>
          <p:cNvSpPr>
            <a:spLocks noGrp="1"/>
          </p:cNvSpPr>
          <p:nvPr>
            <p:ph type="body" sz="quarter" idx="37" hasCustomPrompt="1"/>
          </p:nvPr>
        </p:nvSpPr>
        <p:spPr>
          <a:xfrm>
            <a:off x="4296820" y="3807854"/>
            <a:ext cx="862400" cy="217178"/>
          </a:xfrm>
          <a:prstGeom prst="rect">
            <a:avLst/>
          </a:prstGeom>
        </p:spPr>
        <p:txBody>
          <a:bodyPr/>
          <a:lstStyle>
            <a:lvl1pPr marL="0" indent="0" algn="r">
              <a:buNone/>
              <a:defRPr sz="900">
                <a:solidFill>
                  <a:schemeClr val="bg1"/>
                </a:solidFill>
              </a:defRPr>
            </a:lvl1pPr>
          </a:lstStyle>
          <a:p>
            <a:pPr lvl="0"/>
            <a:r>
              <a:rPr lang="da-DK" dirty="0"/>
              <a:t>Tekst her</a:t>
            </a:r>
          </a:p>
        </p:txBody>
      </p:sp>
      <p:sp>
        <p:nvSpPr>
          <p:cNvPr id="104" name="Pladsholder til tekst 77">
            <a:extLst>
              <a:ext uri="{FF2B5EF4-FFF2-40B4-BE49-F238E27FC236}">
                <a16:creationId xmlns:a16="http://schemas.microsoft.com/office/drawing/2014/main" id="{516A90C4-F942-C7BB-4C5B-6A59E98B2DAD}"/>
              </a:ext>
            </a:extLst>
          </p:cNvPr>
          <p:cNvSpPr>
            <a:spLocks noGrp="1"/>
          </p:cNvSpPr>
          <p:nvPr>
            <p:ph type="body" sz="quarter" idx="38" hasCustomPrompt="1"/>
          </p:nvPr>
        </p:nvSpPr>
        <p:spPr>
          <a:xfrm>
            <a:off x="4338216" y="4391212"/>
            <a:ext cx="1043313" cy="217178"/>
          </a:xfrm>
          <a:prstGeom prst="rect">
            <a:avLst/>
          </a:prstGeom>
        </p:spPr>
        <p:txBody>
          <a:bodyPr/>
          <a:lstStyle>
            <a:lvl1pPr marL="0" indent="0" algn="r">
              <a:buNone/>
              <a:defRPr sz="900">
                <a:solidFill>
                  <a:schemeClr val="bg1"/>
                </a:solidFill>
              </a:defRPr>
            </a:lvl1pPr>
          </a:lstStyle>
          <a:p>
            <a:pPr lvl="0"/>
            <a:r>
              <a:rPr lang="da-DK" dirty="0"/>
              <a:t>Tekst her</a:t>
            </a:r>
          </a:p>
        </p:txBody>
      </p:sp>
      <p:sp>
        <p:nvSpPr>
          <p:cNvPr id="105" name="Pladsholder til tekst 77">
            <a:extLst>
              <a:ext uri="{FF2B5EF4-FFF2-40B4-BE49-F238E27FC236}">
                <a16:creationId xmlns:a16="http://schemas.microsoft.com/office/drawing/2014/main" id="{5C3BC7C1-6158-6F53-6D3C-455F570D3FB1}"/>
              </a:ext>
            </a:extLst>
          </p:cNvPr>
          <p:cNvSpPr>
            <a:spLocks noGrp="1"/>
          </p:cNvSpPr>
          <p:nvPr>
            <p:ph type="body" sz="quarter" idx="39" hasCustomPrompt="1"/>
          </p:nvPr>
        </p:nvSpPr>
        <p:spPr>
          <a:xfrm>
            <a:off x="6786747" y="3830220"/>
            <a:ext cx="844318" cy="217178"/>
          </a:xfrm>
          <a:prstGeom prst="rect">
            <a:avLst/>
          </a:prstGeom>
        </p:spPr>
        <p:txBody>
          <a:bodyPr/>
          <a:lstStyle>
            <a:lvl1pPr marL="0" indent="0" algn="l">
              <a:buNone/>
              <a:defRPr sz="900">
                <a:solidFill>
                  <a:schemeClr val="bg1"/>
                </a:solidFill>
              </a:defRPr>
            </a:lvl1pPr>
          </a:lstStyle>
          <a:p>
            <a:pPr lvl="0"/>
            <a:r>
              <a:rPr lang="da-DK" dirty="0"/>
              <a:t>Tekst her</a:t>
            </a:r>
          </a:p>
        </p:txBody>
      </p:sp>
      <p:sp>
        <p:nvSpPr>
          <p:cNvPr id="106" name="Pladsholder til tekst 77">
            <a:extLst>
              <a:ext uri="{FF2B5EF4-FFF2-40B4-BE49-F238E27FC236}">
                <a16:creationId xmlns:a16="http://schemas.microsoft.com/office/drawing/2014/main" id="{C08F770E-5458-B376-A49C-A0D70E59B3D6}"/>
              </a:ext>
            </a:extLst>
          </p:cNvPr>
          <p:cNvSpPr>
            <a:spLocks noGrp="1"/>
          </p:cNvSpPr>
          <p:nvPr>
            <p:ph type="body" sz="quarter" idx="40" hasCustomPrompt="1"/>
          </p:nvPr>
        </p:nvSpPr>
        <p:spPr>
          <a:xfrm>
            <a:off x="6579178" y="4377206"/>
            <a:ext cx="942514" cy="217178"/>
          </a:xfrm>
          <a:prstGeom prst="rect">
            <a:avLst/>
          </a:prstGeom>
        </p:spPr>
        <p:txBody>
          <a:bodyPr/>
          <a:lstStyle>
            <a:lvl1pPr marL="0" indent="0" algn="l">
              <a:buNone/>
              <a:defRPr sz="900">
                <a:solidFill>
                  <a:schemeClr val="bg1"/>
                </a:solidFill>
              </a:defRPr>
            </a:lvl1pPr>
          </a:lstStyle>
          <a:p>
            <a:pPr lvl="0"/>
            <a:r>
              <a:rPr lang="da-DK" dirty="0"/>
              <a:t>Tekst her</a:t>
            </a:r>
          </a:p>
        </p:txBody>
      </p:sp>
      <p:sp>
        <p:nvSpPr>
          <p:cNvPr id="107" name="Pladsholder til tekst 77">
            <a:extLst>
              <a:ext uri="{FF2B5EF4-FFF2-40B4-BE49-F238E27FC236}">
                <a16:creationId xmlns:a16="http://schemas.microsoft.com/office/drawing/2014/main" id="{97F5E535-CF0E-7739-FA66-DC4514C02AD6}"/>
              </a:ext>
            </a:extLst>
          </p:cNvPr>
          <p:cNvSpPr>
            <a:spLocks noGrp="1"/>
          </p:cNvSpPr>
          <p:nvPr>
            <p:ph type="body" sz="quarter" idx="41" hasCustomPrompt="1"/>
          </p:nvPr>
        </p:nvSpPr>
        <p:spPr>
          <a:xfrm>
            <a:off x="6356868" y="1746152"/>
            <a:ext cx="776022" cy="217178"/>
          </a:xfrm>
          <a:prstGeom prst="rect">
            <a:avLst/>
          </a:prstGeom>
        </p:spPr>
        <p:txBody>
          <a:bodyPr/>
          <a:lstStyle>
            <a:lvl1pPr marL="0" indent="0" algn="r">
              <a:buNone/>
              <a:defRPr sz="900">
                <a:solidFill>
                  <a:schemeClr val="bg1"/>
                </a:solidFill>
              </a:defRPr>
            </a:lvl1pPr>
          </a:lstStyle>
          <a:p>
            <a:pPr lvl="0"/>
            <a:r>
              <a:rPr lang="da-DK" dirty="0"/>
              <a:t>Tekst her</a:t>
            </a:r>
          </a:p>
        </p:txBody>
      </p:sp>
      <p:sp>
        <p:nvSpPr>
          <p:cNvPr id="108" name="Pladsholder til tekst 77">
            <a:extLst>
              <a:ext uri="{FF2B5EF4-FFF2-40B4-BE49-F238E27FC236}">
                <a16:creationId xmlns:a16="http://schemas.microsoft.com/office/drawing/2014/main" id="{2B2A7A3F-18EE-D134-9567-6950D17CF6D8}"/>
              </a:ext>
            </a:extLst>
          </p:cNvPr>
          <p:cNvSpPr>
            <a:spLocks noGrp="1"/>
          </p:cNvSpPr>
          <p:nvPr>
            <p:ph type="body" sz="quarter" idx="42" hasCustomPrompt="1"/>
          </p:nvPr>
        </p:nvSpPr>
        <p:spPr>
          <a:xfrm>
            <a:off x="6123708" y="2323947"/>
            <a:ext cx="776022" cy="217178"/>
          </a:xfrm>
          <a:prstGeom prst="rect">
            <a:avLst/>
          </a:prstGeom>
        </p:spPr>
        <p:txBody>
          <a:bodyPr/>
          <a:lstStyle>
            <a:lvl1pPr marL="0" indent="0" algn="r">
              <a:buNone/>
              <a:defRPr sz="900">
                <a:solidFill>
                  <a:schemeClr val="bg1"/>
                </a:solidFill>
              </a:defRPr>
            </a:lvl1pPr>
          </a:lstStyle>
          <a:p>
            <a:pPr lvl="0"/>
            <a:r>
              <a:rPr lang="da-DK" dirty="0"/>
              <a:t>Tekst her</a:t>
            </a:r>
          </a:p>
        </p:txBody>
      </p:sp>
      <p:sp>
        <p:nvSpPr>
          <p:cNvPr id="109" name="Pladsholder til tekst 77">
            <a:extLst>
              <a:ext uri="{FF2B5EF4-FFF2-40B4-BE49-F238E27FC236}">
                <a16:creationId xmlns:a16="http://schemas.microsoft.com/office/drawing/2014/main" id="{A7296D98-AE3C-34BA-100E-BEBB4A58D348}"/>
              </a:ext>
            </a:extLst>
          </p:cNvPr>
          <p:cNvSpPr>
            <a:spLocks noGrp="1"/>
          </p:cNvSpPr>
          <p:nvPr>
            <p:ph type="body" sz="quarter" idx="43" hasCustomPrompt="1"/>
          </p:nvPr>
        </p:nvSpPr>
        <p:spPr>
          <a:xfrm>
            <a:off x="8324473" y="1724873"/>
            <a:ext cx="923843" cy="217178"/>
          </a:xfrm>
          <a:prstGeom prst="rect">
            <a:avLst/>
          </a:prstGeom>
        </p:spPr>
        <p:txBody>
          <a:bodyPr/>
          <a:lstStyle>
            <a:lvl1pPr marL="0" indent="0" algn="l">
              <a:buNone/>
              <a:defRPr sz="900">
                <a:solidFill>
                  <a:schemeClr val="bg1"/>
                </a:solidFill>
              </a:defRPr>
            </a:lvl1pPr>
          </a:lstStyle>
          <a:p>
            <a:pPr lvl="0"/>
            <a:r>
              <a:rPr lang="da-DK" dirty="0"/>
              <a:t>Tekst her</a:t>
            </a:r>
          </a:p>
        </p:txBody>
      </p:sp>
      <p:sp>
        <p:nvSpPr>
          <p:cNvPr id="110" name="Pladsholder til tekst 77">
            <a:extLst>
              <a:ext uri="{FF2B5EF4-FFF2-40B4-BE49-F238E27FC236}">
                <a16:creationId xmlns:a16="http://schemas.microsoft.com/office/drawing/2014/main" id="{2698383E-41CC-A8D0-B155-B52F996561B8}"/>
              </a:ext>
            </a:extLst>
          </p:cNvPr>
          <p:cNvSpPr>
            <a:spLocks noGrp="1"/>
          </p:cNvSpPr>
          <p:nvPr>
            <p:ph type="body" sz="quarter" idx="44" hasCustomPrompt="1"/>
          </p:nvPr>
        </p:nvSpPr>
        <p:spPr>
          <a:xfrm>
            <a:off x="8571506" y="2308231"/>
            <a:ext cx="854756" cy="217178"/>
          </a:xfrm>
          <a:prstGeom prst="rect">
            <a:avLst/>
          </a:prstGeom>
        </p:spPr>
        <p:txBody>
          <a:bodyPr/>
          <a:lstStyle>
            <a:lvl1pPr marL="0" indent="0" algn="l">
              <a:buNone/>
              <a:defRPr sz="900">
                <a:solidFill>
                  <a:schemeClr val="bg1"/>
                </a:solidFill>
              </a:defRPr>
            </a:lvl1pPr>
          </a:lstStyle>
          <a:p>
            <a:pPr lvl="0"/>
            <a:r>
              <a:rPr lang="da-DK" dirty="0"/>
              <a:t>Tekst her</a:t>
            </a:r>
          </a:p>
        </p:txBody>
      </p:sp>
      <p:sp>
        <p:nvSpPr>
          <p:cNvPr id="111" name="Pladsholder til tekst 77">
            <a:extLst>
              <a:ext uri="{FF2B5EF4-FFF2-40B4-BE49-F238E27FC236}">
                <a16:creationId xmlns:a16="http://schemas.microsoft.com/office/drawing/2014/main" id="{08C3C1B4-3DFF-FAB5-DE06-00FB91FAE185}"/>
              </a:ext>
            </a:extLst>
          </p:cNvPr>
          <p:cNvSpPr>
            <a:spLocks noGrp="1"/>
          </p:cNvSpPr>
          <p:nvPr>
            <p:ph type="body" sz="quarter" idx="45" hasCustomPrompt="1"/>
          </p:nvPr>
        </p:nvSpPr>
        <p:spPr>
          <a:xfrm>
            <a:off x="7813276" y="3807854"/>
            <a:ext cx="862400" cy="217178"/>
          </a:xfrm>
          <a:prstGeom prst="rect">
            <a:avLst/>
          </a:prstGeom>
        </p:spPr>
        <p:txBody>
          <a:bodyPr/>
          <a:lstStyle>
            <a:lvl1pPr marL="0" indent="0" algn="r">
              <a:buNone/>
              <a:defRPr sz="900">
                <a:solidFill>
                  <a:schemeClr val="bg1"/>
                </a:solidFill>
              </a:defRPr>
            </a:lvl1pPr>
          </a:lstStyle>
          <a:p>
            <a:pPr lvl="0"/>
            <a:r>
              <a:rPr lang="da-DK" dirty="0"/>
              <a:t>Tekst her</a:t>
            </a:r>
          </a:p>
        </p:txBody>
      </p:sp>
      <p:sp>
        <p:nvSpPr>
          <p:cNvPr id="112" name="Pladsholder til tekst 77">
            <a:extLst>
              <a:ext uri="{FF2B5EF4-FFF2-40B4-BE49-F238E27FC236}">
                <a16:creationId xmlns:a16="http://schemas.microsoft.com/office/drawing/2014/main" id="{A5C40552-0466-0C99-A4EB-3781CEA275E5}"/>
              </a:ext>
            </a:extLst>
          </p:cNvPr>
          <p:cNvSpPr>
            <a:spLocks noGrp="1"/>
          </p:cNvSpPr>
          <p:nvPr>
            <p:ph type="body" sz="quarter" idx="46" hasCustomPrompt="1"/>
          </p:nvPr>
        </p:nvSpPr>
        <p:spPr>
          <a:xfrm>
            <a:off x="7854672" y="4391212"/>
            <a:ext cx="1043313" cy="217178"/>
          </a:xfrm>
          <a:prstGeom prst="rect">
            <a:avLst/>
          </a:prstGeom>
        </p:spPr>
        <p:txBody>
          <a:bodyPr/>
          <a:lstStyle>
            <a:lvl1pPr marL="0" indent="0" algn="r">
              <a:buNone/>
              <a:defRPr sz="900">
                <a:solidFill>
                  <a:schemeClr val="bg1"/>
                </a:solidFill>
              </a:defRPr>
            </a:lvl1pPr>
          </a:lstStyle>
          <a:p>
            <a:pPr lvl="0"/>
            <a:r>
              <a:rPr lang="da-DK" dirty="0"/>
              <a:t>Tekst her</a:t>
            </a:r>
          </a:p>
        </p:txBody>
      </p:sp>
    </p:spTree>
    <p:extLst>
      <p:ext uri="{BB962C8B-B14F-4D97-AF65-F5344CB8AC3E}">
        <p14:creationId xmlns:p14="http://schemas.microsoft.com/office/powerpoint/2010/main" val="41571616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axDiff &amp; TURF">
    <p:bg>
      <p:bgPr>
        <a:solidFill>
          <a:schemeClr val="accent3">
            <a:lumMod val="50000"/>
          </a:schemeClr>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98DFBD8-54E5-D1B9-CCBC-83F148ABBF95}"/>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5" name="Tekstfelt 4">
            <a:extLst>
              <a:ext uri="{FF2B5EF4-FFF2-40B4-BE49-F238E27FC236}">
                <a16:creationId xmlns:a16="http://schemas.microsoft.com/office/drawing/2014/main" id="{83A44E3D-42AF-7F77-1E6C-1429A19EB09F}"/>
              </a:ext>
            </a:extLst>
          </p:cNvPr>
          <p:cNvSpPr txBox="1"/>
          <p:nvPr userDrawn="1"/>
        </p:nvSpPr>
        <p:spPr>
          <a:xfrm>
            <a:off x="1911648" y="1580228"/>
            <a:ext cx="6336704" cy="2554545"/>
          </a:xfrm>
          <a:prstGeom prst="rect">
            <a:avLst/>
          </a:prstGeom>
          <a:noFill/>
        </p:spPr>
        <p:txBody>
          <a:bodyPr wrap="square" rtlCol="0">
            <a:spAutoFit/>
          </a:bodyPr>
          <a:lstStyle/>
          <a:p>
            <a:pPr algn="ctr"/>
            <a:r>
              <a:rPr lang="da-DK" sz="8000" b="1" dirty="0">
                <a:solidFill>
                  <a:schemeClr val="bg1"/>
                </a:solidFill>
                <a:latin typeface="NeuzeitGroBla" panose="00000A00000000000000" pitchFamily="50" charset="0"/>
              </a:rPr>
              <a:t>MAXDIFF</a:t>
            </a:r>
            <a:br>
              <a:rPr lang="da-DK" sz="8000" b="1" dirty="0">
                <a:solidFill>
                  <a:schemeClr val="bg1"/>
                </a:solidFill>
                <a:latin typeface="NeuzeitGroBla" panose="00000A00000000000000" pitchFamily="50" charset="0"/>
              </a:rPr>
            </a:br>
            <a:r>
              <a:rPr lang="da-DK" sz="8000" b="1" dirty="0">
                <a:solidFill>
                  <a:schemeClr val="bg1"/>
                </a:solidFill>
                <a:latin typeface="NeuzeitGroBla" panose="00000A00000000000000" pitchFamily="50" charset="0"/>
              </a:rPr>
              <a:t>&amp; TURF</a:t>
            </a:r>
          </a:p>
        </p:txBody>
      </p:sp>
    </p:spTree>
    <p:extLst>
      <p:ext uri="{BB962C8B-B14F-4D97-AF65-F5344CB8AC3E}">
        <p14:creationId xmlns:p14="http://schemas.microsoft.com/office/powerpoint/2010/main" val="2606872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holdsfortegnelse (Sort)">
    <p:spTree>
      <p:nvGrpSpPr>
        <p:cNvPr id="1" name=""/>
        <p:cNvGrpSpPr/>
        <p:nvPr/>
      </p:nvGrpSpPr>
      <p:grpSpPr>
        <a:xfrm>
          <a:off x="0" y="0"/>
          <a:ext cx="0" cy="0"/>
          <a:chOff x="0" y="0"/>
          <a:chExt cx="0" cy="0"/>
        </a:xfrm>
      </p:grpSpPr>
      <p:pic>
        <p:nvPicPr>
          <p:cNvPr id="56" name="Picture Placeholder 5">
            <a:extLst>
              <a:ext uri="{FF2B5EF4-FFF2-40B4-BE49-F238E27FC236}">
                <a16:creationId xmlns:a16="http://schemas.microsoft.com/office/drawing/2014/main" id="{DC36C55F-3A22-BAE0-BB8E-05684CAEF019}"/>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660" y="-10938"/>
            <a:ext cx="4096925" cy="5715000"/>
          </a:xfrm>
          <a:prstGeom prst="rect">
            <a:avLst/>
          </a:prstGeom>
        </p:spPr>
      </p:pic>
      <p:sp>
        <p:nvSpPr>
          <p:cNvPr id="59" name="TextBox 22">
            <a:extLst>
              <a:ext uri="{FF2B5EF4-FFF2-40B4-BE49-F238E27FC236}">
                <a16:creationId xmlns:a16="http://schemas.microsoft.com/office/drawing/2014/main" id="{3098EDF7-DF2B-DECC-5C38-5F25E835E237}"/>
              </a:ext>
            </a:extLst>
          </p:cNvPr>
          <p:cNvSpPr txBox="1"/>
          <p:nvPr userDrawn="1"/>
        </p:nvSpPr>
        <p:spPr>
          <a:xfrm>
            <a:off x="791292" y="2522792"/>
            <a:ext cx="2513021" cy="669414"/>
          </a:xfrm>
          <a:prstGeom prst="rect">
            <a:avLst/>
          </a:prstGeom>
          <a:noFill/>
        </p:spPr>
        <p:txBody>
          <a:bodyPr wrap="square" rtlCol="0" anchor="ctr">
            <a:spAutoFit/>
          </a:bodyPr>
          <a:lstStyle/>
          <a:p>
            <a:pPr algn="ctr"/>
            <a:r>
              <a:rPr lang="da-DK" sz="3750" b="1">
                <a:solidFill>
                  <a:srgbClr val="FFFFFF"/>
                </a:solidFill>
                <a:latin typeface="Poppins" pitchFamily="2" charset="77"/>
                <a:cs typeface="Poppins" pitchFamily="2" charset="77"/>
              </a:rPr>
              <a:t>INDHOLD</a:t>
            </a:r>
          </a:p>
        </p:txBody>
      </p:sp>
      <p:grpSp>
        <p:nvGrpSpPr>
          <p:cNvPr id="135" name="Gruppe 134">
            <a:extLst>
              <a:ext uri="{FF2B5EF4-FFF2-40B4-BE49-F238E27FC236}">
                <a16:creationId xmlns:a16="http://schemas.microsoft.com/office/drawing/2014/main" id="{188E3BF8-20BF-3CB8-44D2-F030058FD98A}"/>
              </a:ext>
            </a:extLst>
          </p:cNvPr>
          <p:cNvGrpSpPr/>
          <p:nvPr userDrawn="1"/>
        </p:nvGrpSpPr>
        <p:grpSpPr>
          <a:xfrm>
            <a:off x="4676004" y="774523"/>
            <a:ext cx="394660" cy="584775"/>
            <a:chOff x="4676004" y="913284"/>
            <a:chExt cx="394660" cy="584775"/>
          </a:xfrm>
        </p:grpSpPr>
        <p:sp>
          <p:nvSpPr>
            <p:cNvPr id="62" name="TextBox 51">
              <a:extLst>
                <a:ext uri="{FF2B5EF4-FFF2-40B4-BE49-F238E27FC236}">
                  <a16:creationId xmlns:a16="http://schemas.microsoft.com/office/drawing/2014/main" id="{86459997-2944-39E6-2A96-AE8C2E0F2BD0}"/>
                </a:ext>
              </a:extLst>
            </p:cNvPr>
            <p:cNvSpPr txBox="1"/>
            <p:nvPr/>
          </p:nvSpPr>
          <p:spPr>
            <a:xfrm>
              <a:off x="4704057" y="913284"/>
              <a:ext cx="338555" cy="584775"/>
            </a:xfrm>
            <a:prstGeom prst="rect">
              <a:avLst/>
            </a:prstGeom>
            <a:noFill/>
          </p:spPr>
          <p:txBody>
            <a:bodyPr wrap="none" rtlCol="0" anchor="ctr" anchorCtr="0">
              <a:spAutoFit/>
            </a:bodyPr>
            <a:lstStyle/>
            <a:p>
              <a:pPr algn="r"/>
              <a:r>
                <a:rPr lang="en-US" sz="3200" b="1">
                  <a:solidFill>
                    <a:schemeClr val="tx1">
                      <a:alpha val="25000"/>
                    </a:schemeClr>
                  </a:solidFill>
                  <a:latin typeface="Poppins" pitchFamily="2" charset="77"/>
                  <a:ea typeface="League Spartan" charset="0"/>
                  <a:cs typeface="Poppins" pitchFamily="2" charset="77"/>
                </a:rPr>
                <a:t>1</a:t>
              </a:r>
            </a:p>
          </p:txBody>
        </p:sp>
        <p:sp>
          <p:nvSpPr>
            <p:cNvPr id="63" name="TextBox 52">
              <a:extLst>
                <a:ext uri="{FF2B5EF4-FFF2-40B4-BE49-F238E27FC236}">
                  <a16:creationId xmlns:a16="http://schemas.microsoft.com/office/drawing/2014/main" id="{EE9DC986-5644-D953-5D98-0DBD0D63C285}"/>
                </a:ext>
              </a:extLst>
            </p:cNvPr>
            <p:cNvSpPr txBox="1"/>
            <p:nvPr/>
          </p:nvSpPr>
          <p:spPr>
            <a:xfrm>
              <a:off x="4676004" y="1036394"/>
              <a:ext cx="394660" cy="338554"/>
            </a:xfrm>
            <a:prstGeom prst="rect">
              <a:avLst/>
            </a:prstGeom>
            <a:noFill/>
          </p:spPr>
          <p:txBody>
            <a:bodyPr wrap="none" rtlCol="0" anchor="ctr" anchorCtr="0">
              <a:spAutoFit/>
            </a:bodyPr>
            <a:lstStyle/>
            <a:p>
              <a:pPr algn="r"/>
              <a:r>
                <a:rPr lang="en-US" sz="1600" b="1">
                  <a:solidFill>
                    <a:schemeClr val="tx1"/>
                  </a:solidFill>
                  <a:latin typeface="Poppins" pitchFamily="2" charset="77"/>
                  <a:ea typeface="League Spartan" charset="0"/>
                  <a:cs typeface="Poppins" pitchFamily="2" charset="77"/>
                </a:rPr>
                <a:t>01</a:t>
              </a:r>
            </a:p>
          </p:txBody>
        </p:sp>
      </p:grpSp>
      <p:grpSp>
        <p:nvGrpSpPr>
          <p:cNvPr id="136" name="Gruppe 135">
            <a:extLst>
              <a:ext uri="{FF2B5EF4-FFF2-40B4-BE49-F238E27FC236}">
                <a16:creationId xmlns:a16="http://schemas.microsoft.com/office/drawing/2014/main" id="{0252DF74-4ED1-AA85-EDB1-BB3BA2D32AC4}"/>
              </a:ext>
            </a:extLst>
          </p:cNvPr>
          <p:cNvGrpSpPr/>
          <p:nvPr userDrawn="1"/>
        </p:nvGrpSpPr>
        <p:grpSpPr>
          <a:xfrm>
            <a:off x="4655967" y="1338187"/>
            <a:ext cx="434734" cy="584775"/>
            <a:chOff x="4655967" y="1417340"/>
            <a:chExt cx="434734" cy="584775"/>
          </a:xfrm>
        </p:grpSpPr>
        <p:sp>
          <p:nvSpPr>
            <p:cNvPr id="68" name="TextBox 51">
              <a:extLst>
                <a:ext uri="{FF2B5EF4-FFF2-40B4-BE49-F238E27FC236}">
                  <a16:creationId xmlns:a16="http://schemas.microsoft.com/office/drawing/2014/main" id="{42F8EF8A-3D42-32DF-690F-495B82361464}"/>
                </a:ext>
              </a:extLst>
            </p:cNvPr>
            <p:cNvSpPr txBox="1"/>
            <p:nvPr/>
          </p:nvSpPr>
          <p:spPr>
            <a:xfrm>
              <a:off x="4663982" y="1417340"/>
              <a:ext cx="418705" cy="584775"/>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tx1">
                      <a:alpha val="25000"/>
                    </a:schemeClr>
                  </a:solidFill>
                  <a:effectLst/>
                  <a:uLnTx/>
                  <a:uFillTx/>
                  <a:latin typeface="Poppins" pitchFamily="2" charset="77"/>
                  <a:ea typeface="League Spartan" charset="0"/>
                  <a:cs typeface="Poppins" pitchFamily="2" charset="77"/>
                </a:rPr>
                <a:t>2</a:t>
              </a:r>
            </a:p>
          </p:txBody>
        </p:sp>
        <p:sp>
          <p:nvSpPr>
            <p:cNvPr id="69" name="TextBox 52">
              <a:extLst>
                <a:ext uri="{FF2B5EF4-FFF2-40B4-BE49-F238E27FC236}">
                  <a16:creationId xmlns:a16="http://schemas.microsoft.com/office/drawing/2014/main" id="{F8C2DE8D-91AB-A4D7-1D57-98B9C7BB35F9}"/>
                </a:ext>
              </a:extLst>
            </p:cNvPr>
            <p:cNvSpPr txBox="1"/>
            <p:nvPr/>
          </p:nvSpPr>
          <p:spPr>
            <a:xfrm>
              <a:off x="4655967" y="1540450"/>
              <a:ext cx="434734" cy="338554"/>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tx1"/>
                  </a:solidFill>
                  <a:effectLst/>
                  <a:uLnTx/>
                  <a:uFillTx/>
                  <a:latin typeface="Poppins" pitchFamily="2" charset="77"/>
                  <a:ea typeface="League Spartan" charset="0"/>
                  <a:cs typeface="Poppins" pitchFamily="2" charset="77"/>
                </a:rPr>
                <a:t>02</a:t>
              </a:r>
            </a:p>
          </p:txBody>
        </p:sp>
      </p:grpSp>
      <p:grpSp>
        <p:nvGrpSpPr>
          <p:cNvPr id="137" name="Gruppe 136">
            <a:extLst>
              <a:ext uri="{FF2B5EF4-FFF2-40B4-BE49-F238E27FC236}">
                <a16:creationId xmlns:a16="http://schemas.microsoft.com/office/drawing/2014/main" id="{99EDB833-2DD4-9256-B2A0-2BE40FF62985}"/>
              </a:ext>
            </a:extLst>
          </p:cNvPr>
          <p:cNvGrpSpPr/>
          <p:nvPr userDrawn="1"/>
        </p:nvGrpSpPr>
        <p:grpSpPr>
          <a:xfrm>
            <a:off x="4652761" y="1901851"/>
            <a:ext cx="441146" cy="584775"/>
            <a:chOff x="4652761" y="1921396"/>
            <a:chExt cx="441146" cy="584775"/>
          </a:xfrm>
        </p:grpSpPr>
        <p:sp>
          <p:nvSpPr>
            <p:cNvPr id="74" name="TextBox 51">
              <a:extLst>
                <a:ext uri="{FF2B5EF4-FFF2-40B4-BE49-F238E27FC236}">
                  <a16:creationId xmlns:a16="http://schemas.microsoft.com/office/drawing/2014/main" id="{FFC463CC-C015-C290-31E3-E198B529C4D8}"/>
                </a:ext>
              </a:extLst>
            </p:cNvPr>
            <p:cNvSpPr txBox="1"/>
            <p:nvPr/>
          </p:nvSpPr>
          <p:spPr>
            <a:xfrm>
              <a:off x="4656768" y="1921396"/>
              <a:ext cx="433132" cy="584775"/>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tx1">
                      <a:alpha val="25000"/>
                    </a:schemeClr>
                  </a:solidFill>
                  <a:effectLst/>
                  <a:uLnTx/>
                  <a:uFillTx/>
                  <a:latin typeface="Poppins" pitchFamily="2" charset="77"/>
                  <a:ea typeface="League Spartan" charset="0"/>
                  <a:cs typeface="Poppins" pitchFamily="2" charset="77"/>
                </a:rPr>
                <a:t>3</a:t>
              </a:r>
            </a:p>
          </p:txBody>
        </p:sp>
        <p:sp>
          <p:nvSpPr>
            <p:cNvPr id="75" name="TextBox 52">
              <a:extLst>
                <a:ext uri="{FF2B5EF4-FFF2-40B4-BE49-F238E27FC236}">
                  <a16:creationId xmlns:a16="http://schemas.microsoft.com/office/drawing/2014/main" id="{93666944-3D7E-40D4-3D58-8CAC210791D0}"/>
                </a:ext>
              </a:extLst>
            </p:cNvPr>
            <p:cNvSpPr txBox="1"/>
            <p:nvPr/>
          </p:nvSpPr>
          <p:spPr>
            <a:xfrm>
              <a:off x="4652761" y="2038324"/>
              <a:ext cx="441146" cy="338554"/>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tx1"/>
                  </a:solidFill>
                  <a:effectLst/>
                  <a:uLnTx/>
                  <a:uFillTx/>
                  <a:latin typeface="Poppins" pitchFamily="2" charset="77"/>
                  <a:ea typeface="League Spartan" charset="0"/>
                  <a:cs typeface="Poppins" pitchFamily="2" charset="77"/>
                </a:rPr>
                <a:t>03</a:t>
              </a:r>
            </a:p>
          </p:txBody>
        </p:sp>
      </p:grpSp>
      <p:grpSp>
        <p:nvGrpSpPr>
          <p:cNvPr id="138" name="Gruppe 137">
            <a:extLst>
              <a:ext uri="{FF2B5EF4-FFF2-40B4-BE49-F238E27FC236}">
                <a16:creationId xmlns:a16="http://schemas.microsoft.com/office/drawing/2014/main" id="{E456B3AC-1F28-BB8B-A921-9039798A282E}"/>
              </a:ext>
            </a:extLst>
          </p:cNvPr>
          <p:cNvGrpSpPr/>
          <p:nvPr userDrawn="1"/>
        </p:nvGrpSpPr>
        <p:grpSpPr>
          <a:xfrm>
            <a:off x="4642341" y="2465515"/>
            <a:ext cx="461986" cy="584775"/>
            <a:chOff x="4642341" y="2425452"/>
            <a:chExt cx="461986" cy="584775"/>
          </a:xfrm>
        </p:grpSpPr>
        <p:sp>
          <p:nvSpPr>
            <p:cNvPr id="80" name="TextBox 51">
              <a:extLst>
                <a:ext uri="{FF2B5EF4-FFF2-40B4-BE49-F238E27FC236}">
                  <a16:creationId xmlns:a16="http://schemas.microsoft.com/office/drawing/2014/main" id="{46B827E3-6FF0-90EB-1A53-53A45506D5B8}"/>
                </a:ext>
              </a:extLst>
            </p:cNvPr>
            <p:cNvSpPr txBox="1"/>
            <p:nvPr/>
          </p:nvSpPr>
          <p:spPr>
            <a:xfrm>
              <a:off x="4642341" y="2425452"/>
              <a:ext cx="461986" cy="584775"/>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tx1">
                      <a:alpha val="25000"/>
                    </a:schemeClr>
                  </a:solidFill>
                  <a:effectLst/>
                  <a:uLnTx/>
                  <a:uFillTx/>
                  <a:latin typeface="Poppins" pitchFamily="2" charset="77"/>
                  <a:ea typeface="League Spartan" charset="0"/>
                  <a:cs typeface="Poppins" pitchFamily="2" charset="77"/>
                </a:rPr>
                <a:t>4</a:t>
              </a:r>
            </a:p>
          </p:txBody>
        </p:sp>
        <p:sp>
          <p:nvSpPr>
            <p:cNvPr id="81" name="TextBox 52">
              <a:extLst>
                <a:ext uri="{FF2B5EF4-FFF2-40B4-BE49-F238E27FC236}">
                  <a16:creationId xmlns:a16="http://schemas.microsoft.com/office/drawing/2014/main" id="{6A059F00-CC98-B86F-A9DA-8F7DD0993BE8}"/>
                </a:ext>
              </a:extLst>
            </p:cNvPr>
            <p:cNvSpPr txBox="1"/>
            <p:nvPr/>
          </p:nvSpPr>
          <p:spPr>
            <a:xfrm>
              <a:off x="4644746" y="2548562"/>
              <a:ext cx="457176" cy="338554"/>
            </a:xfrm>
            <a:prstGeom prst="rect">
              <a:avLst/>
            </a:prstGeom>
            <a:noFill/>
          </p:spPr>
          <p:txBody>
            <a:bodyPr wrap="none" rtlCol="0" anchor="ctr" anchorCtr="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chemeClr val="tx1"/>
                  </a:solidFill>
                  <a:effectLst/>
                  <a:uLnTx/>
                  <a:uFillTx/>
                  <a:latin typeface="Poppins" pitchFamily="2" charset="77"/>
                  <a:ea typeface="League Spartan" charset="0"/>
                  <a:cs typeface="Poppins" pitchFamily="2" charset="77"/>
                </a:rPr>
                <a:t>04</a:t>
              </a:r>
            </a:p>
          </p:txBody>
        </p:sp>
      </p:grpSp>
      <p:grpSp>
        <p:nvGrpSpPr>
          <p:cNvPr id="139" name="Gruppe 138">
            <a:extLst>
              <a:ext uri="{FF2B5EF4-FFF2-40B4-BE49-F238E27FC236}">
                <a16:creationId xmlns:a16="http://schemas.microsoft.com/office/drawing/2014/main" id="{B0857246-01F0-AB19-C33A-461D85F52533}"/>
              </a:ext>
            </a:extLst>
          </p:cNvPr>
          <p:cNvGrpSpPr/>
          <p:nvPr userDrawn="1"/>
        </p:nvGrpSpPr>
        <p:grpSpPr>
          <a:xfrm>
            <a:off x="4647952" y="3029179"/>
            <a:ext cx="450765" cy="584775"/>
            <a:chOff x="4647952" y="2929508"/>
            <a:chExt cx="450765" cy="584775"/>
          </a:xfrm>
        </p:grpSpPr>
        <p:sp>
          <p:nvSpPr>
            <p:cNvPr id="86" name="TextBox 51">
              <a:extLst>
                <a:ext uri="{FF2B5EF4-FFF2-40B4-BE49-F238E27FC236}">
                  <a16:creationId xmlns:a16="http://schemas.microsoft.com/office/drawing/2014/main" id="{12B0082C-F80A-3BF1-4864-2463E09B914D}"/>
                </a:ext>
              </a:extLst>
            </p:cNvPr>
            <p:cNvSpPr txBox="1"/>
            <p:nvPr/>
          </p:nvSpPr>
          <p:spPr>
            <a:xfrm>
              <a:off x="4647952" y="2929508"/>
              <a:ext cx="450765" cy="584775"/>
            </a:xfrm>
            <a:prstGeom prst="rect">
              <a:avLst/>
            </a:prstGeom>
            <a:noFill/>
          </p:spPr>
          <p:txBody>
            <a:bodyPr wrap="none" rtlCol="0" anchor="ctr" anchorCtr="0">
              <a:spAutoFit/>
            </a:bodyPr>
            <a:lstStyle/>
            <a:p>
              <a:pPr algn="r"/>
              <a:r>
                <a:rPr lang="en-US" sz="3200" b="1">
                  <a:solidFill>
                    <a:schemeClr val="tx1">
                      <a:alpha val="25000"/>
                    </a:schemeClr>
                  </a:solidFill>
                  <a:latin typeface="Poppins" pitchFamily="2" charset="77"/>
                  <a:ea typeface="League Spartan" charset="0"/>
                  <a:cs typeface="Poppins" pitchFamily="2" charset="77"/>
                </a:rPr>
                <a:t>5</a:t>
              </a:r>
            </a:p>
          </p:txBody>
        </p:sp>
        <p:sp>
          <p:nvSpPr>
            <p:cNvPr id="87" name="TextBox 52">
              <a:extLst>
                <a:ext uri="{FF2B5EF4-FFF2-40B4-BE49-F238E27FC236}">
                  <a16:creationId xmlns:a16="http://schemas.microsoft.com/office/drawing/2014/main" id="{28D63BF0-9964-094B-1956-D1B64D2C16C7}"/>
                </a:ext>
              </a:extLst>
            </p:cNvPr>
            <p:cNvSpPr txBox="1"/>
            <p:nvPr/>
          </p:nvSpPr>
          <p:spPr>
            <a:xfrm>
              <a:off x="4647952" y="3052618"/>
              <a:ext cx="450764" cy="338554"/>
            </a:xfrm>
            <a:prstGeom prst="rect">
              <a:avLst/>
            </a:prstGeom>
            <a:noFill/>
          </p:spPr>
          <p:txBody>
            <a:bodyPr wrap="none" rtlCol="0" anchor="ctr" anchorCtr="0">
              <a:spAutoFit/>
            </a:bodyPr>
            <a:lstStyle/>
            <a:p>
              <a:pPr algn="r"/>
              <a:r>
                <a:rPr lang="en-US" sz="1600" b="1">
                  <a:solidFill>
                    <a:schemeClr val="tx1"/>
                  </a:solidFill>
                  <a:latin typeface="Poppins" pitchFamily="2" charset="77"/>
                  <a:ea typeface="League Spartan" charset="0"/>
                  <a:cs typeface="Poppins" pitchFamily="2" charset="77"/>
                </a:rPr>
                <a:t>05</a:t>
              </a:r>
            </a:p>
          </p:txBody>
        </p:sp>
      </p:grpSp>
      <p:grpSp>
        <p:nvGrpSpPr>
          <p:cNvPr id="140" name="Gruppe 139">
            <a:extLst>
              <a:ext uri="{FF2B5EF4-FFF2-40B4-BE49-F238E27FC236}">
                <a16:creationId xmlns:a16="http://schemas.microsoft.com/office/drawing/2014/main" id="{0DFF9C38-0AF1-AB65-24E9-158FDDF199FB}"/>
              </a:ext>
            </a:extLst>
          </p:cNvPr>
          <p:cNvGrpSpPr/>
          <p:nvPr userDrawn="1"/>
        </p:nvGrpSpPr>
        <p:grpSpPr>
          <a:xfrm>
            <a:off x="4647952" y="3592843"/>
            <a:ext cx="453971" cy="584775"/>
            <a:chOff x="4647952" y="3460825"/>
            <a:chExt cx="453971" cy="584775"/>
          </a:xfrm>
        </p:grpSpPr>
        <p:sp>
          <p:nvSpPr>
            <p:cNvPr id="92" name="TextBox 51">
              <a:extLst>
                <a:ext uri="{FF2B5EF4-FFF2-40B4-BE49-F238E27FC236}">
                  <a16:creationId xmlns:a16="http://schemas.microsoft.com/office/drawing/2014/main" id="{419E15BD-CC08-9598-EAAA-37A306E0D057}"/>
                </a:ext>
              </a:extLst>
            </p:cNvPr>
            <p:cNvSpPr txBox="1"/>
            <p:nvPr/>
          </p:nvSpPr>
          <p:spPr>
            <a:xfrm>
              <a:off x="4647952" y="3460825"/>
              <a:ext cx="445956" cy="584775"/>
            </a:xfrm>
            <a:prstGeom prst="rect">
              <a:avLst/>
            </a:prstGeom>
            <a:noFill/>
          </p:spPr>
          <p:txBody>
            <a:bodyPr wrap="none" rtlCol="0" anchor="ctr" anchorCtr="0">
              <a:spAutoFit/>
            </a:bodyPr>
            <a:lstStyle/>
            <a:p>
              <a:pPr algn="r"/>
              <a:r>
                <a:rPr lang="en-US" sz="3200" b="1">
                  <a:solidFill>
                    <a:schemeClr val="tx1">
                      <a:alpha val="25000"/>
                    </a:schemeClr>
                  </a:solidFill>
                  <a:latin typeface="Poppins" pitchFamily="2" charset="77"/>
                  <a:ea typeface="League Spartan" charset="0"/>
                  <a:cs typeface="Poppins" pitchFamily="2" charset="77"/>
                </a:rPr>
                <a:t>6</a:t>
              </a:r>
            </a:p>
          </p:txBody>
        </p:sp>
        <p:sp>
          <p:nvSpPr>
            <p:cNvPr id="93" name="TextBox 52">
              <a:extLst>
                <a:ext uri="{FF2B5EF4-FFF2-40B4-BE49-F238E27FC236}">
                  <a16:creationId xmlns:a16="http://schemas.microsoft.com/office/drawing/2014/main" id="{5B4B23B9-03D5-56A7-FC81-0C0C78E1DBB9}"/>
                </a:ext>
              </a:extLst>
            </p:cNvPr>
            <p:cNvSpPr txBox="1"/>
            <p:nvPr/>
          </p:nvSpPr>
          <p:spPr>
            <a:xfrm>
              <a:off x="4652761" y="3583936"/>
              <a:ext cx="449162" cy="338554"/>
            </a:xfrm>
            <a:prstGeom prst="rect">
              <a:avLst/>
            </a:prstGeom>
            <a:noFill/>
          </p:spPr>
          <p:txBody>
            <a:bodyPr wrap="none" rtlCol="0" anchor="ctr" anchorCtr="0">
              <a:spAutoFit/>
            </a:bodyPr>
            <a:lstStyle/>
            <a:p>
              <a:pPr algn="r"/>
              <a:r>
                <a:rPr lang="en-US" sz="1600" b="1">
                  <a:solidFill>
                    <a:schemeClr val="tx1"/>
                  </a:solidFill>
                  <a:latin typeface="Poppins" pitchFamily="2" charset="77"/>
                  <a:ea typeface="League Spartan" charset="0"/>
                  <a:cs typeface="Poppins" pitchFamily="2" charset="77"/>
                </a:rPr>
                <a:t>06</a:t>
              </a:r>
            </a:p>
          </p:txBody>
        </p:sp>
      </p:grpSp>
      <p:grpSp>
        <p:nvGrpSpPr>
          <p:cNvPr id="141" name="Gruppe 140">
            <a:extLst>
              <a:ext uri="{FF2B5EF4-FFF2-40B4-BE49-F238E27FC236}">
                <a16:creationId xmlns:a16="http://schemas.microsoft.com/office/drawing/2014/main" id="{CD392F3E-C16E-BD86-D082-038C1D6FC2FF}"/>
              </a:ext>
            </a:extLst>
          </p:cNvPr>
          <p:cNvGrpSpPr/>
          <p:nvPr userDrawn="1"/>
        </p:nvGrpSpPr>
        <p:grpSpPr>
          <a:xfrm>
            <a:off x="4659974" y="4156507"/>
            <a:ext cx="426720" cy="584775"/>
            <a:chOff x="4659974" y="3937620"/>
            <a:chExt cx="426720" cy="584775"/>
          </a:xfrm>
        </p:grpSpPr>
        <p:sp>
          <p:nvSpPr>
            <p:cNvPr id="98" name="TextBox 51">
              <a:extLst>
                <a:ext uri="{FF2B5EF4-FFF2-40B4-BE49-F238E27FC236}">
                  <a16:creationId xmlns:a16="http://schemas.microsoft.com/office/drawing/2014/main" id="{5A974781-084B-D389-A7FE-E328F5E1E72F}"/>
                </a:ext>
              </a:extLst>
            </p:cNvPr>
            <p:cNvSpPr txBox="1"/>
            <p:nvPr/>
          </p:nvSpPr>
          <p:spPr>
            <a:xfrm>
              <a:off x="4671195" y="3937620"/>
              <a:ext cx="404278" cy="584775"/>
            </a:xfrm>
            <a:prstGeom prst="rect">
              <a:avLst/>
            </a:prstGeom>
            <a:noFill/>
          </p:spPr>
          <p:txBody>
            <a:bodyPr wrap="none" rtlCol="0" anchor="ctr" anchorCtr="0">
              <a:spAutoFit/>
            </a:bodyPr>
            <a:lstStyle/>
            <a:p>
              <a:pPr algn="r"/>
              <a:r>
                <a:rPr lang="en-US" sz="3200" b="1">
                  <a:solidFill>
                    <a:schemeClr val="tx1">
                      <a:alpha val="25000"/>
                    </a:schemeClr>
                  </a:solidFill>
                  <a:latin typeface="Poppins" pitchFamily="2" charset="77"/>
                  <a:ea typeface="League Spartan" charset="0"/>
                  <a:cs typeface="Poppins" pitchFamily="2" charset="77"/>
                </a:rPr>
                <a:t>7</a:t>
              </a:r>
            </a:p>
          </p:txBody>
        </p:sp>
        <p:sp>
          <p:nvSpPr>
            <p:cNvPr id="99" name="TextBox 52">
              <a:extLst>
                <a:ext uri="{FF2B5EF4-FFF2-40B4-BE49-F238E27FC236}">
                  <a16:creationId xmlns:a16="http://schemas.microsoft.com/office/drawing/2014/main" id="{62387435-CEC5-D6F0-9022-67AFA056EA96}"/>
                </a:ext>
              </a:extLst>
            </p:cNvPr>
            <p:cNvSpPr txBox="1"/>
            <p:nvPr/>
          </p:nvSpPr>
          <p:spPr>
            <a:xfrm>
              <a:off x="4659974" y="4060730"/>
              <a:ext cx="426720" cy="338554"/>
            </a:xfrm>
            <a:prstGeom prst="rect">
              <a:avLst/>
            </a:prstGeom>
            <a:noFill/>
          </p:spPr>
          <p:txBody>
            <a:bodyPr wrap="none" rtlCol="0" anchor="ctr" anchorCtr="0">
              <a:spAutoFit/>
            </a:bodyPr>
            <a:lstStyle/>
            <a:p>
              <a:pPr algn="r"/>
              <a:r>
                <a:rPr lang="en-US" sz="1600" b="1">
                  <a:solidFill>
                    <a:schemeClr val="tx1"/>
                  </a:solidFill>
                  <a:latin typeface="Poppins" pitchFamily="2" charset="77"/>
                  <a:ea typeface="League Spartan" charset="0"/>
                  <a:cs typeface="Poppins" pitchFamily="2" charset="77"/>
                </a:rPr>
                <a:t>07</a:t>
              </a:r>
            </a:p>
          </p:txBody>
        </p:sp>
      </p:grpSp>
      <p:grpSp>
        <p:nvGrpSpPr>
          <p:cNvPr id="142" name="Gruppe 141">
            <a:extLst>
              <a:ext uri="{FF2B5EF4-FFF2-40B4-BE49-F238E27FC236}">
                <a16:creationId xmlns:a16="http://schemas.microsoft.com/office/drawing/2014/main" id="{C98C3334-2BDE-A35D-7D06-41F7827ACCA7}"/>
              </a:ext>
            </a:extLst>
          </p:cNvPr>
          <p:cNvGrpSpPr/>
          <p:nvPr userDrawn="1"/>
        </p:nvGrpSpPr>
        <p:grpSpPr>
          <a:xfrm>
            <a:off x="4647952" y="4720168"/>
            <a:ext cx="450765" cy="584775"/>
            <a:chOff x="4647952" y="4441676"/>
            <a:chExt cx="450765" cy="584775"/>
          </a:xfrm>
        </p:grpSpPr>
        <p:sp>
          <p:nvSpPr>
            <p:cNvPr id="103" name="TextBox 51">
              <a:extLst>
                <a:ext uri="{FF2B5EF4-FFF2-40B4-BE49-F238E27FC236}">
                  <a16:creationId xmlns:a16="http://schemas.microsoft.com/office/drawing/2014/main" id="{6980ADB1-C5CC-1309-196A-814E4F5E8E59}"/>
                </a:ext>
              </a:extLst>
            </p:cNvPr>
            <p:cNvSpPr txBox="1"/>
            <p:nvPr/>
          </p:nvSpPr>
          <p:spPr>
            <a:xfrm>
              <a:off x="4647952" y="4441676"/>
              <a:ext cx="450765" cy="584775"/>
            </a:xfrm>
            <a:prstGeom prst="rect">
              <a:avLst/>
            </a:prstGeom>
            <a:noFill/>
          </p:spPr>
          <p:txBody>
            <a:bodyPr wrap="none" rtlCol="0" anchor="ctr" anchorCtr="0">
              <a:spAutoFit/>
            </a:bodyPr>
            <a:lstStyle/>
            <a:p>
              <a:pPr algn="r"/>
              <a:r>
                <a:rPr lang="en-US" sz="3200" b="1">
                  <a:solidFill>
                    <a:schemeClr val="tx1">
                      <a:alpha val="25000"/>
                    </a:schemeClr>
                  </a:solidFill>
                  <a:latin typeface="Poppins" pitchFamily="2" charset="77"/>
                  <a:ea typeface="League Spartan" charset="0"/>
                  <a:cs typeface="Poppins" pitchFamily="2" charset="77"/>
                </a:rPr>
                <a:t>8</a:t>
              </a:r>
            </a:p>
          </p:txBody>
        </p:sp>
        <p:sp>
          <p:nvSpPr>
            <p:cNvPr id="104" name="TextBox 52">
              <a:extLst>
                <a:ext uri="{FF2B5EF4-FFF2-40B4-BE49-F238E27FC236}">
                  <a16:creationId xmlns:a16="http://schemas.microsoft.com/office/drawing/2014/main" id="{782EFD69-4F37-32A2-58E6-DF971EAB5843}"/>
                </a:ext>
              </a:extLst>
            </p:cNvPr>
            <p:cNvSpPr txBox="1"/>
            <p:nvPr/>
          </p:nvSpPr>
          <p:spPr>
            <a:xfrm>
              <a:off x="4647952" y="4564786"/>
              <a:ext cx="450764" cy="338554"/>
            </a:xfrm>
            <a:prstGeom prst="rect">
              <a:avLst/>
            </a:prstGeom>
            <a:noFill/>
          </p:spPr>
          <p:txBody>
            <a:bodyPr wrap="none" rtlCol="0" anchor="ctr" anchorCtr="0">
              <a:spAutoFit/>
            </a:bodyPr>
            <a:lstStyle/>
            <a:p>
              <a:pPr algn="r"/>
              <a:r>
                <a:rPr lang="en-US" sz="1600" b="1">
                  <a:solidFill>
                    <a:schemeClr val="tx1"/>
                  </a:solidFill>
                  <a:latin typeface="Poppins" pitchFamily="2" charset="77"/>
                  <a:ea typeface="League Spartan" charset="0"/>
                  <a:cs typeface="Poppins" pitchFamily="2" charset="77"/>
                </a:rPr>
                <a:t>08</a:t>
              </a:r>
            </a:p>
          </p:txBody>
        </p:sp>
      </p:grpSp>
      <p:sp>
        <p:nvSpPr>
          <p:cNvPr id="110" name="Pladsholder til tekst 109">
            <a:extLst>
              <a:ext uri="{FF2B5EF4-FFF2-40B4-BE49-F238E27FC236}">
                <a16:creationId xmlns:a16="http://schemas.microsoft.com/office/drawing/2014/main" id="{0FA93CBA-50E5-4331-710B-6B8CDA5AD29E}"/>
              </a:ext>
            </a:extLst>
          </p:cNvPr>
          <p:cNvSpPr>
            <a:spLocks noGrp="1"/>
          </p:cNvSpPr>
          <p:nvPr>
            <p:ph type="body" sz="quarter" idx="10" hasCustomPrompt="1"/>
          </p:nvPr>
        </p:nvSpPr>
        <p:spPr>
          <a:xfrm>
            <a:off x="5070108" y="841276"/>
            <a:ext cx="2209800" cy="236537"/>
          </a:xfrm>
          <a:prstGeom prst="rect">
            <a:avLst/>
          </a:prstGeom>
        </p:spPr>
        <p:txBody>
          <a:bodyPr/>
          <a:lstStyle>
            <a:lvl1pPr marL="0" indent="0">
              <a:buNone/>
              <a:defRPr sz="1200">
                <a:solidFill>
                  <a:schemeClr val="tx1"/>
                </a:solidFill>
                <a:latin typeface="NeuzeitGroConBla" panose="00000A00000000000000" pitchFamily="50" charset="0"/>
              </a:defRPr>
            </a:lvl1pPr>
          </a:lstStyle>
          <a:p>
            <a:pPr lvl="0"/>
            <a:r>
              <a:rPr lang="da-DK" sz="1200" dirty="0">
                <a:latin typeface="NeuzeitGroConBla" panose="00000A00000000000000" pitchFamily="50" charset="0"/>
              </a:rPr>
              <a:t>OVERSKRIFT</a:t>
            </a:r>
            <a:endParaRPr lang="da-DK" dirty="0"/>
          </a:p>
        </p:txBody>
      </p:sp>
      <p:sp>
        <p:nvSpPr>
          <p:cNvPr id="112" name="Pladsholder til tekst 111">
            <a:extLst>
              <a:ext uri="{FF2B5EF4-FFF2-40B4-BE49-F238E27FC236}">
                <a16:creationId xmlns:a16="http://schemas.microsoft.com/office/drawing/2014/main" id="{6B5D1868-4169-4DC4-7119-199131361EFB}"/>
              </a:ext>
            </a:extLst>
          </p:cNvPr>
          <p:cNvSpPr>
            <a:spLocks noGrp="1"/>
          </p:cNvSpPr>
          <p:nvPr>
            <p:ph type="body" sz="quarter" idx="11" hasCustomPrompt="1"/>
          </p:nvPr>
        </p:nvSpPr>
        <p:spPr>
          <a:xfrm>
            <a:off x="5070108" y="1077813"/>
            <a:ext cx="2209800" cy="192088"/>
          </a:xfrm>
          <a:prstGeom prst="rect">
            <a:avLst/>
          </a:prstGeom>
        </p:spPr>
        <p:txBody>
          <a:bodyPr/>
          <a:lstStyle>
            <a:lvl1pPr marL="0" indent="0">
              <a:buNone/>
              <a:defRPr sz="1100">
                <a:solidFill>
                  <a:schemeClr val="tx1"/>
                </a:solidFill>
              </a:defRPr>
            </a:lvl1pPr>
          </a:lstStyle>
          <a:p>
            <a:pPr lvl="0"/>
            <a:r>
              <a:rPr lang="da-DK"/>
              <a:t>Side XX</a:t>
            </a:r>
          </a:p>
        </p:txBody>
      </p:sp>
      <p:sp>
        <p:nvSpPr>
          <p:cNvPr id="143" name="Pladsholder til tekst 109">
            <a:extLst>
              <a:ext uri="{FF2B5EF4-FFF2-40B4-BE49-F238E27FC236}">
                <a16:creationId xmlns:a16="http://schemas.microsoft.com/office/drawing/2014/main" id="{CB89EFDA-D705-10CC-50E4-9C7316DA1705}"/>
              </a:ext>
            </a:extLst>
          </p:cNvPr>
          <p:cNvSpPr>
            <a:spLocks noGrp="1"/>
          </p:cNvSpPr>
          <p:nvPr>
            <p:ph type="body" sz="quarter" idx="12" hasCustomPrompt="1"/>
          </p:nvPr>
        </p:nvSpPr>
        <p:spPr>
          <a:xfrm>
            <a:off x="5070108" y="1393011"/>
            <a:ext cx="2209800" cy="236537"/>
          </a:xfrm>
          <a:prstGeom prst="rect">
            <a:avLst/>
          </a:prstGeom>
        </p:spPr>
        <p:txBody>
          <a:bodyPr/>
          <a:lstStyle>
            <a:lvl1pPr marL="0" indent="0">
              <a:buNone/>
              <a:defRPr sz="1200">
                <a:solidFill>
                  <a:schemeClr val="tx1"/>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44" name="Pladsholder til tekst 111">
            <a:extLst>
              <a:ext uri="{FF2B5EF4-FFF2-40B4-BE49-F238E27FC236}">
                <a16:creationId xmlns:a16="http://schemas.microsoft.com/office/drawing/2014/main" id="{D8EA2F35-6824-A564-2BE2-CF3DD4A2478B}"/>
              </a:ext>
            </a:extLst>
          </p:cNvPr>
          <p:cNvSpPr>
            <a:spLocks noGrp="1"/>
          </p:cNvSpPr>
          <p:nvPr>
            <p:ph type="body" sz="quarter" idx="13" hasCustomPrompt="1"/>
          </p:nvPr>
        </p:nvSpPr>
        <p:spPr>
          <a:xfrm>
            <a:off x="5070108" y="1629548"/>
            <a:ext cx="2209800" cy="192088"/>
          </a:xfrm>
          <a:prstGeom prst="rect">
            <a:avLst/>
          </a:prstGeom>
        </p:spPr>
        <p:txBody>
          <a:bodyPr/>
          <a:lstStyle>
            <a:lvl1pPr marL="0" indent="0">
              <a:buNone/>
              <a:defRPr sz="1100">
                <a:solidFill>
                  <a:schemeClr val="tx1"/>
                </a:solidFill>
              </a:defRPr>
            </a:lvl1pPr>
          </a:lstStyle>
          <a:p>
            <a:pPr lvl="0"/>
            <a:r>
              <a:rPr lang="da-DK"/>
              <a:t>Side XX</a:t>
            </a:r>
          </a:p>
        </p:txBody>
      </p:sp>
      <p:sp>
        <p:nvSpPr>
          <p:cNvPr id="147" name="Pladsholder til tekst 109">
            <a:extLst>
              <a:ext uri="{FF2B5EF4-FFF2-40B4-BE49-F238E27FC236}">
                <a16:creationId xmlns:a16="http://schemas.microsoft.com/office/drawing/2014/main" id="{2429DDAC-966F-4EB9-EF2E-6E1812455C41}"/>
              </a:ext>
            </a:extLst>
          </p:cNvPr>
          <p:cNvSpPr>
            <a:spLocks noGrp="1"/>
          </p:cNvSpPr>
          <p:nvPr>
            <p:ph type="body" sz="quarter" idx="14" hasCustomPrompt="1"/>
          </p:nvPr>
        </p:nvSpPr>
        <p:spPr>
          <a:xfrm>
            <a:off x="5070108" y="1950719"/>
            <a:ext cx="2209800" cy="236537"/>
          </a:xfrm>
          <a:prstGeom prst="rect">
            <a:avLst/>
          </a:prstGeom>
        </p:spPr>
        <p:txBody>
          <a:bodyPr/>
          <a:lstStyle>
            <a:lvl1pPr marL="0" indent="0">
              <a:buNone/>
              <a:defRPr sz="1200">
                <a:solidFill>
                  <a:schemeClr val="tx1"/>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48" name="Pladsholder til tekst 111">
            <a:extLst>
              <a:ext uri="{FF2B5EF4-FFF2-40B4-BE49-F238E27FC236}">
                <a16:creationId xmlns:a16="http://schemas.microsoft.com/office/drawing/2014/main" id="{52FA53CA-B1CF-D58D-5C4C-790C17F471B0}"/>
              </a:ext>
            </a:extLst>
          </p:cNvPr>
          <p:cNvSpPr>
            <a:spLocks noGrp="1"/>
          </p:cNvSpPr>
          <p:nvPr>
            <p:ph type="body" sz="quarter" idx="15" hasCustomPrompt="1"/>
          </p:nvPr>
        </p:nvSpPr>
        <p:spPr>
          <a:xfrm>
            <a:off x="5070108" y="2187256"/>
            <a:ext cx="2209800" cy="192088"/>
          </a:xfrm>
          <a:prstGeom prst="rect">
            <a:avLst/>
          </a:prstGeom>
        </p:spPr>
        <p:txBody>
          <a:bodyPr/>
          <a:lstStyle>
            <a:lvl1pPr marL="0" indent="0">
              <a:buNone/>
              <a:defRPr sz="1100">
                <a:solidFill>
                  <a:schemeClr val="tx1"/>
                </a:solidFill>
              </a:defRPr>
            </a:lvl1pPr>
          </a:lstStyle>
          <a:p>
            <a:pPr lvl="0"/>
            <a:r>
              <a:rPr lang="da-DK"/>
              <a:t>Side XX</a:t>
            </a:r>
          </a:p>
        </p:txBody>
      </p:sp>
      <p:sp>
        <p:nvSpPr>
          <p:cNvPr id="149" name="Pladsholder til tekst 109">
            <a:extLst>
              <a:ext uri="{FF2B5EF4-FFF2-40B4-BE49-F238E27FC236}">
                <a16:creationId xmlns:a16="http://schemas.microsoft.com/office/drawing/2014/main" id="{654496F4-73BF-5699-2315-50DC2C0CDC19}"/>
              </a:ext>
            </a:extLst>
          </p:cNvPr>
          <p:cNvSpPr>
            <a:spLocks noGrp="1"/>
          </p:cNvSpPr>
          <p:nvPr>
            <p:ph type="body" sz="quarter" idx="16" hasCustomPrompt="1"/>
          </p:nvPr>
        </p:nvSpPr>
        <p:spPr>
          <a:xfrm>
            <a:off x="5070108" y="2490984"/>
            <a:ext cx="2209800" cy="236537"/>
          </a:xfrm>
          <a:prstGeom prst="rect">
            <a:avLst/>
          </a:prstGeom>
        </p:spPr>
        <p:txBody>
          <a:bodyPr/>
          <a:lstStyle>
            <a:lvl1pPr marL="0" indent="0">
              <a:buNone/>
              <a:defRPr sz="1200">
                <a:solidFill>
                  <a:schemeClr val="tx1"/>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50" name="Pladsholder til tekst 111">
            <a:extLst>
              <a:ext uri="{FF2B5EF4-FFF2-40B4-BE49-F238E27FC236}">
                <a16:creationId xmlns:a16="http://schemas.microsoft.com/office/drawing/2014/main" id="{5BB8DC9E-A298-58EE-2EA4-11C42B799A47}"/>
              </a:ext>
            </a:extLst>
          </p:cNvPr>
          <p:cNvSpPr>
            <a:spLocks noGrp="1"/>
          </p:cNvSpPr>
          <p:nvPr>
            <p:ph type="body" sz="quarter" idx="17" hasCustomPrompt="1"/>
          </p:nvPr>
        </p:nvSpPr>
        <p:spPr>
          <a:xfrm>
            <a:off x="5070108" y="2727521"/>
            <a:ext cx="2209800" cy="192088"/>
          </a:xfrm>
          <a:prstGeom prst="rect">
            <a:avLst/>
          </a:prstGeom>
        </p:spPr>
        <p:txBody>
          <a:bodyPr/>
          <a:lstStyle>
            <a:lvl1pPr marL="0" indent="0">
              <a:buNone/>
              <a:defRPr sz="1100">
                <a:solidFill>
                  <a:schemeClr val="tx1"/>
                </a:solidFill>
              </a:defRPr>
            </a:lvl1pPr>
          </a:lstStyle>
          <a:p>
            <a:pPr lvl="0"/>
            <a:r>
              <a:rPr lang="da-DK"/>
              <a:t>Side XX</a:t>
            </a:r>
          </a:p>
        </p:txBody>
      </p:sp>
      <p:sp>
        <p:nvSpPr>
          <p:cNvPr id="151" name="Pladsholder til tekst 109">
            <a:extLst>
              <a:ext uri="{FF2B5EF4-FFF2-40B4-BE49-F238E27FC236}">
                <a16:creationId xmlns:a16="http://schemas.microsoft.com/office/drawing/2014/main" id="{2824B185-511E-16CB-F82B-0CDED4AB6F26}"/>
              </a:ext>
            </a:extLst>
          </p:cNvPr>
          <p:cNvSpPr>
            <a:spLocks noGrp="1"/>
          </p:cNvSpPr>
          <p:nvPr>
            <p:ph type="body" sz="quarter" idx="18" hasCustomPrompt="1"/>
          </p:nvPr>
        </p:nvSpPr>
        <p:spPr>
          <a:xfrm>
            <a:off x="5070108" y="3073524"/>
            <a:ext cx="2209800" cy="236537"/>
          </a:xfrm>
          <a:prstGeom prst="rect">
            <a:avLst/>
          </a:prstGeom>
        </p:spPr>
        <p:txBody>
          <a:bodyPr/>
          <a:lstStyle>
            <a:lvl1pPr marL="0" indent="0">
              <a:buNone/>
              <a:defRPr sz="1200">
                <a:solidFill>
                  <a:schemeClr val="tx1"/>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52" name="Pladsholder til tekst 111">
            <a:extLst>
              <a:ext uri="{FF2B5EF4-FFF2-40B4-BE49-F238E27FC236}">
                <a16:creationId xmlns:a16="http://schemas.microsoft.com/office/drawing/2014/main" id="{E675F94E-28B4-72A5-FC78-BBE0E18CFE71}"/>
              </a:ext>
            </a:extLst>
          </p:cNvPr>
          <p:cNvSpPr>
            <a:spLocks noGrp="1"/>
          </p:cNvSpPr>
          <p:nvPr>
            <p:ph type="body" sz="quarter" idx="19" hasCustomPrompt="1"/>
          </p:nvPr>
        </p:nvSpPr>
        <p:spPr>
          <a:xfrm>
            <a:off x="5070108" y="3310061"/>
            <a:ext cx="2209800" cy="192088"/>
          </a:xfrm>
          <a:prstGeom prst="rect">
            <a:avLst/>
          </a:prstGeom>
        </p:spPr>
        <p:txBody>
          <a:bodyPr/>
          <a:lstStyle>
            <a:lvl1pPr marL="0" indent="0">
              <a:buNone/>
              <a:defRPr sz="1100">
                <a:solidFill>
                  <a:schemeClr val="tx1"/>
                </a:solidFill>
              </a:defRPr>
            </a:lvl1pPr>
          </a:lstStyle>
          <a:p>
            <a:pPr lvl="0"/>
            <a:r>
              <a:rPr lang="da-DK"/>
              <a:t>Side XX</a:t>
            </a:r>
          </a:p>
        </p:txBody>
      </p:sp>
      <p:sp>
        <p:nvSpPr>
          <p:cNvPr id="153" name="Pladsholder til tekst 109">
            <a:extLst>
              <a:ext uri="{FF2B5EF4-FFF2-40B4-BE49-F238E27FC236}">
                <a16:creationId xmlns:a16="http://schemas.microsoft.com/office/drawing/2014/main" id="{30E179BE-527C-99B2-B6B3-CD76C05A90F1}"/>
              </a:ext>
            </a:extLst>
          </p:cNvPr>
          <p:cNvSpPr>
            <a:spLocks noGrp="1"/>
          </p:cNvSpPr>
          <p:nvPr>
            <p:ph type="body" sz="quarter" idx="20" hasCustomPrompt="1"/>
          </p:nvPr>
        </p:nvSpPr>
        <p:spPr>
          <a:xfrm>
            <a:off x="5070108" y="3678046"/>
            <a:ext cx="2209800" cy="236537"/>
          </a:xfrm>
          <a:prstGeom prst="rect">
            <a:avLst/>
          </a:prstGeom>
        </p:spPr>
        <p:txBody>
          <a:bodyPr/>
          <a:lstStyle>
            <a:lvl1pPr marL="0" indent="0">
              <a:buNone/>
              <a:defRPr sz="1200">
                <a:solidFill>
                  <a:schemeClr val="tx1"/>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54" name="Pladsholder til tekst 111">
            <a:extLst>
              <a:ext uri="{FF2B5EF4-FFF2-40B4-BE49-F238E27FC236}">
                <a16:creationId xmlns:a16="http://schemas.microsoft.com/office/drawing/2014/main" id="{BFFA2AA2-E8CE-F99A-97B5-DC2D93AE32D7}"/>
              </a:ext>
            </a:extLst>
          </p:cNvPr>
          <p:cNvSpPr>
            <a:spLocks noGrp="1"/>
          </p:cNvSpPr>
          <p:nvPr>
            <p:ph type="body" sz="quarter" idx="21" hasCustomPrompt="1"/>
          </p:nvPr>
        </p:nvSpPr>
        <p:spPr>
          <a:xfrm>
            <a:off x="5070108" y="3914583"/>
            <a:ext cx="2209800" cy="192088"/>
          </a:xfrm>
          <a:prstGeom prst="rect">
            <a:avLst/>
          </a:prstGeom>
        </p:spPr>
        <p:txBody>
          <a:bodyPr/>
          <a:lstStyle>
            <a:lvl1pPr marL="0" indent="0">
              <a:buNone/>
              <a:defRPr sz="1100">
                <a:solidFill>
                  <a:schemeClr val="tx1"/>
                </a:solidFill>
              </a:defRPr>
            </a:lvl1pPr>
          </a:lstStyle>
          <a:p>
            <a:pPr lvl="0"/>
            <a:r>
              <a:rPr lang="da-DK"/>
              <a:t>Side XX</a:t>
            </a:r>
          </a:p>
        </p:txBody>
      </p:sp>
      <p:sp>
        <p:nvSpPr>
          <p:cNvPr id="155" name="Pladsholder til tekst 109">
            <a:extLst>
              <a:ext uri="{FF2B5EF4-FFF2-40B4-BE49-F238E27FC236}">
                <a16:creationId xmlns:a16="http://schemas.microsoft.com/office/drawing/2014/main" id="{F5E5DA1B-1895-935D-1C11-0FB5D719D8A6}"/>
              </a:ext>
            </a:extLst>
          </p:cNvPr>
          <p:cNvSpPr>
            <a:spLocks noGrp="1"/>
          </p:cNvSpPr>
          <p:nvPr>
            <p:ph type="body" sz="quarter" idx="22" hasCustomPrompt="1"/>
          </p:nvPr>
        </p:nvSpPr>
        <p:spPr>
          <a:xfrm>
            <a:off x="5070108" y="4235754"/>
            <a:ext cx="2209800" cy="236537"/>
          </a:xfrm>
          <a:prstGeom prst="rect">
            <a:avLst/>
          </a:prstGeom>
        </p:spPr>
        <p:txBody>
          <a:bodyPr/>
          <a:lstStyle>
            <a:lvl1pPr marL="0" indent="0">
              <a:buNone/>
              <a:defRPr sz="1200">
                <a:solidFill>
                  <a:schemeClr val="tx1"/>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56" name="Pladsholder til tekst 111">
            <a:extLst>
              <a:ext uri="{FF2B5EF4-FFF2-40B4-BE49-F238E27FC236}">
                <a16:creationId xmlns:a16="http://schemas.microsoft.com/office/drawing/2014/main" id="{66A9240B-A894-CBC9-9F7F-AF5B9639A5FA}"/>
              </a:ext>
            </a:extLst>
          </p:cNvPr>
          <p:cNvSpPr>
            <a:spLocks noGrp="1"/>
          </p:cNvSpPr>
          <p:nvPr>
            <p:ph type="body" sz="quarter" idx="23" hasCustomPrompt="1"/>
          </p:nvPr>
        </p:nvSpPr>
        <p:spPr>
          <a:xfrm>
            <a:off x="5070108" y="4472291"/>
            <a:ext cx="2209800" cy="192088"/>
          </a:xfrm>
          <a:prstGeom prst="rect">
            <a:avLst/>
          </a:prstGeom>
        </p:spPr>
        <p:txBody>
          <a:bodyPr/>
          <a:lstStyle>
            <a:lvl1pPr marL="0" indent="0">
              <a:buNone/>
              <a:defRPr sz="1100">
                <a:solidFill>
                  <a:schemeClr val="tx1"/>
                </a:solidFill>
              </a:defRPr>
            </a:lvl1pPr>
          </a:lstStyle>
          <a:p>
            <a:pPr lvl="0"/>
            <a:r>
              <a:rPr lang="da-DK"/>
              <a:t>Side XX</a:t>
            </a:r>
          </a:p>
        </p:txBody>
      </p:sp>
      <p:sp>
        <p:nvSpPr>
          <p:cNvPr id="157" name="Pladsholder til tekst 109">
            <a:extLst>
              <a:ext uri="{FF2B5EF4-FFF2-40B4-BE49-F238E27FC236}">
                <a16:creationId xmlns:a16="http://schemas.microsoft.com/office/drawing/2014/main" id="{C6FE1696-901A-FBF1-B480-69DC2274361C}"/>
              </a:ext>
            </a:extLst>
          </p:cNvPr>
          <p:cNvSpPr>
            <a:spLocks noGrp="1"/>
          </p:cNvSpPr>
          <p:nvPr>
            <p:ph type="body" sz="quarter" idx="24" hasCustomPrompt="1"/>
          </p:nvPr>
        </p:nvSpPr>
        <p:spPr>
          <a:xfrm>
            <a:off x="5070108" y="4776019"/>
            <a:ext cx="2209800" cy="236537"/>
          </a:xfrm>
          <a:prstGeom prst="rect">
            <a:avLst/>
          </a:prstGeom>
        </p:spPr>
        <p:txBody>
          <a:bodyPr/>
          <a:lstStyle>
            <a:lvl1pPr marL="0" indent="0">
              <a:buNone/>
              <a:defRPr sz="1200">
                <a:solidFill>
                  <a:schemeClr val="tx1"/>
                </a:solidFill>
                <a:latin typeface="NeuzeitGroConBla" panose="00000A00000000000000" pitchFamily="50" charset="0"/>
              </a:defRPr>
            </a:lvl1pPr>
          </a:lstStyle>
          <a:p>
            <a:pPr lvl="0"/>
            <a:r>
              <a:rPr lang="da-DK" sz="1200">
                <a:latin typeface="NeuzeitGroConBla" panose="00000A00000000000000" pitchFamily="50" charset="0"/>
              </a:rPr>
              <a:t>OVERSKRIFT</a:t>
            </a:r>
            <a:endParaRPr lang="da-DK"/>
          </a:p>
        </p:txBody>
      </p:sp>
      <p:sp>
        <p:nvSpPr>
          <p:cNvPr id="158" name="Pladsholder til tekst 111">
            <a:extLst>
              <a:ext uri="{FF2B5EF4-FFF2-40B4-BE49-F238E27FC236}">
                <a16:creationId xmlns:a16="http://schemas.microsoft.com/office/drawing/2014/main" id="{D1D3C594-4FAD-C4BD-0248-9204B083EA64}"/>
              </a:ext>
            </a:extLst>
          </p:cNvPr>
          <p:cNvSpPr>
            <a:spLocks noGrp="1"/>
          </p:cNvSpPr>
          <p:nvPr>
            <p:ph type="body" sz="quarter" idx="25" hasCustomPrompt="1"/>
          </p:nvPr>
        </p:nvSpPr>
        <p:spPr>
          <a:xfrm>
            <a:off x="5070108" y="5012556"/>
            <a:ext cx="2209800" cy="192088"/>
          </a:xfrm>
          <a:prstGeom prst="rect">
            <a:avLst/>
          </a:prstGeom>
        </p:spPr>
        <p:txBody>
          <a:bodyPr/>
          <a:lstStyle>
            <a:lvl1pPr marL="0" indent="0">
              <a:buNone/>
              <a:defRPr sz="1100">
                <a:solidFill>
                  <a:schemeClr val="tx1"/>
                </a:solidFill>
              </a:defRPr>
            </a:lvl1pPr>
          </a:lstStyle>
          <a:p>
            <a:pPr lvl="0"/>
            <a:r>
              <a:rPr lang="da-DK"/>
              <a:t>Side XX</a:t>
            </a:r>
          </a:p>
        </p:txBody>
      </p:sp>
    </p:spTree>
    <p:extLst>
      <p:ext uri="{BB962C8B-B14F-4D97-AF65-F5344CB8AC3E}">
        <p14:creationId xmlns:p14="http://schemas.microsoft.com/office/powerpoint/2010/main" val="2004213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axDiff &amp; TURF Divider">
    <p:spTree>
      <p:nvGrpSpPr>
        <p:cNvPr id="1" name=""/>
        <p:cNvGrpSpPr/>
        <p:nvPr/>
      </p:nvGrpSpPr>
      <p:grpSpPr>
        <a:xfrm>
          <a:off x="0" y="0"/>
          <a:ext cx="0" cy="0"/>
          <a:chOff x="0" y="0"/>
          <a:chExt cx="0" cy="0"/>
        </a:xfrm>
      </p:grpSpPr>
      <p:sp>
        <p:nvSpPr>
          <p:cNvPr id="4" name="Pladsholder til tekst 1">
            <a:extLst>
              <a:ext uri="{FF2B5EF4-FFF2-40B4-BE49-F238E27FC236}">
                <a16:creationId xmlns:a16="http://schemas.microsoft.com/office/drawing/2014/main" id="{B369A75C-1CEB-4FB7-D3C1-01EAA77E6CF4}"/>
              </a:ext>
            </a:extLst>
          </p:cNvPr>
          <p:cNvSpPr txBox="1">
            <a:spLocks/>
          </p:cNvSpPr>
          <p:nvPr userDrawn="1"/>
        </p:nvSpPr>
        <p:spPr>
          <a:xfrm>
            <a:off x="5067005" y="0"/>
            <a:ext cx="7176796" cy="5715000"/>
          </a:xfrm>
          <a:custGeom>
            <a:avLst/>
            <a:gdLst>
              <a:gd name="connsiteX0" fmla="*/ 0 w 11307081"/>
              <a:gd name="connsiteY0" fmla="*/ 0 h 13716000"/>
              <a:gd name="connsiteX1" fmla="*/ 7248934 w 11307081"/>
              <a:gd name="connsiteY1" fmla="*/ 0 h 13716000"/>
              <a:gd name="connsiteX2" fmla="*/ 7486337 w 11307081"/>
              <a:gd name="connsiteY2" fmla="*/ 136504 h 13716000"/>
              <a:gd name="connsiteX3" fmla="*/ 11307081 w 11307081"/>
              <a:gd name="connsiteY3" fmla="*/ 6923314 h 13716000"/>
              <a:gd name="connsiteX4" fmla="*/ 7486337 w 11307081"/>
              <a:gd name="connsiteY4" fmla="*/ 13710124 h 13716000"/>
              <a:gd name="connsiteX5" fmla="*/ 7476118 w 11307081"/>
              <a:gd name="connsiteY5" fmla="*/ 13716000 h 13716000"/>
              <a:gd name="connsiteX6" fmla="*/ 0 w 11307081"/>
              <a:gd name="connsiteY6"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7081" h="13716000">
                <a:moveTo>
                  <a:pt x="0" y="0"/>
                </a:moveTo>
                <a:lnTo>
                  <a:pt x="7248934" y="0"/>
                </a:lnTo>
                <a:lnTo>
                  <a:pt x="7486337" y="136504"/>
                </a:lnTo>
                <a:cubicBezTo>
                  <a:pt x="9776963" y="1528322"/>
                  <a:pt x="11307081" y="4047129"/>
                  <a:pt x="11307081" y="6923314"/>
                </a:cubicBezTo>
                <a:cubicBezTo>
                  <a:pt x="11307081" y="9799499"/>
                  <a:pt x="9776963" y="12318306"/>
                  <a:pt x="7486337" y="13710124"/>
                </a:cubicBezTo>
                <a:lnTo>
                  <a:pt x="7476118" y="13716000"/>
                </a:lnTo>
                <a:lnTo>
                  <a:pt x="0" y="13716000"/>
                </a:lnTo>
                <a:close/>
              </a:path>
            </a:pathLst>
          </a:custGeom>
        </p:spPr>
        <p:txBody>
          <a:bodyPr wrap="square" anchor="ctr">
            <a:noAutofit/>
          </a:bodyPr>
          <a:lstStyle>
            <a:lvl1pPr marL="0" indent="0" algn="ctr" defTabSz="1015939"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algn="l"/>
            <a:endParaRPr lang="da-DK"/>
          </a:p>
          <a:p>
            <a:pPr algn="l"/>
            <a:r>
              <a:rPr lang="da-DK" sz="4000">
                <a:latin typeface="NeuzeitGroBla" panose="00000A00000000000000" pitchFamily="50" charset="0"/>
              </a:rPr>
              <a:t>MaxDiff &amp; TURF</a:t>
            </a:r>
            <a:endParaRPr lang="da-DK" sz="4800">
              <a:latin typeface="NeuzeitGroBla" panose="00000A00000000000000" pitchFamily="50" charset="0"/>
            </a:endParaRPr>
          </a:p>
          <a:p>
            <a:pPr algn="l"/>
            <a:r>
              <a:rPr lang="da-DK" sz="1800"/>
              <a:t>Efterfølgende slides er til MaxDiff og Turf</a:t>
            </a:r>
          </a:p>
        </p:txBody>
      </p:sp>
      <p:sp useBgFill="1">
        <p:nvSpPr>
          <p:cNvPr id="2" name="Picture Placeholder 3">
            <a:extLst>
              <a:ext uri="{FF2B5EF4-FFF2-40B4-BE49-F238E27FC236}">
                <a16:creationId xmlns:a16="http://schemas.microsoft.com/office/drawing/2014/main" id="{F819B494-6891-3031-0CF8-62191018753A}"/>
              </a:ext>
            </a:extLst>
          </p:cNvPr>
          <p:cNvSpPr>
            <a:spLocks noGrp="1"/>
          </p:cNvSpPr>
          <p:nvPr>
            <p:ph type="pic" sz="quarter" idx="10"/>
          </p:nvPr>
        </p:nvSpPr>
        <p:spPr>
          <a:xfrm>
            <a:off x="1" y="0"/>
            <a:ext cx="4712511" cy="5715000"/>
          </a:xfrm>
          <a:custGeom>
            <a:avLst/>
            <a:gdLst>
              <a:gd name="connsiteX0" fmla="*/ 0 w 11307081"/>
              <a:gd name="connsiteY0" fmla="*/ 0 h 13716000"/>
              <a:gd name="connsiteX1" fmla="*/ 7248934 w 11307081"/>
              <a:gd name="connsiteY1" fmla="*/ 0 h 13716000"/>
              <a:gd name="connsiteX2" fmla="*/ 7486337 w 11307081"/>
              <a:gd name="connsiteY2" fmla="*/ 136504 h 13716000"/>
              <a:gd name="connsiteX3" fmla="*/ 11307081 w 11307081"/>
              <a:gd name="connsiteY3" fmla="*/ 6923314 h 13716000"/>
              <a:gd name="connsiteX4" fmla="*/ 7486337 w 11307081"/>
              <a:gd name="connsiteY4" fmla="*/ 13710124 h 13716000"/>
              <a:gd name="connsiteX5" fmla="*/ 7476118 w 11307081"/>
              <a:gd name="connsiteY5" fmla="*/ 13716000 h 13716000"/>
              <a:gd name="connsiteX6" fmla="*/ 0 w 11307081"/>
              <a:gd name="connsiteY6"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7081" h="13716000">
                <a:moveTo>
                  <a:pt x="0" y="0"/>
                </a:moveTo>
                <a:lnTo>
                  <a:pt x="7248934" y="0"/>
                </a:lnTo>
                <a:lnTo>
                  <a:pt x="7486337" y="136504"/>
                </a:lnTo>
                <a:cubicBezTo>
                  <a:pt x="9776963" y="1528322"/>
                  <a:pt x="11307081" y="4047129"/>
                  <a:pt x="11307081" y="6923314"/>
                </a:cubicBezTo>
                <a:cubicBezTo>
                  <a:pt x="11307081" y="9799499"/>
                  <a:pt x="9776963" y="12318306"/>
                  <a:pt x="7486337" y="13710124"/>
                </a:cubicBezTo>
                <a:lnTo>
                  <a:pt x="7476118" y="13716000"/>
                </a:lnTo>
                <a:lnTo>
                  <a:pt x="0" y="13716000"/>
                </a:lnTo>
                <a:close/>
              </a:path>
            </a:pathLst>
          </a:custGeom>
        </p:spPr>
        <p:txBody>
          <a:bodyPr wrap="square" anchor="ctr">
            <a:noAutofit/>
          </a:bodyPr>
          <a:lstStyle>
            <a:lvl1pPr marL="0" indent="0" algn="ctr">
              <a:buNone/>
              <a:defRPr sz="1000"/>
            </a:lvl1pPr>
          </a:lstStyle>
          <a:p>
            <a:r>
              <a:rPr lang="da-DK"/>
              <a:t>Klik på ikonet for at tilføje et billede</a:t>
            </a:r>
            <a:endParaRPr lang="en-US"/>
          </a:p>
        </p:txBody>
      </p:sp>
    </p:spTree>
    <p:extLst>
      <p:ext uri="{BB962C8B-B14F-4D97-AF65-F5344CB8AC3E}">
        <p14:creationId xmlns:p14="http://schemas.microsoft.com/office/powerpoint/2010/main" val="406428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rklaring af MaxDiff">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505200E-DF63-44D0-ED58-A12068F69CE7}"/>
              </a:ext>
            </a:extLst>
          </p:cNvPr>
          <p:cNvSpPr/>
          <p:nvPr userDrawn="1"/>
        </p:nvSpPr>
        <p:spPr>
          <a:xfrm>
            <a:off x="9334450" y="4616771"/>
            <a:ext cx="825550" cy="1070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5" name="Rektangel 4">
            <a:extLst>
              <a:ext uri="{FF2B5EF4-FFF2-40B4-BE49-F238E27FC236}">
                <a16:creationId xmlns:a16="http://schemas.microsoft.com/office/drawing/2014/main" id="{465A9DC1-3E86-98AB-F92F-538383993E97}"/>
              </a:ext>
            </a:extLst>
          </p:cNvPr>
          <p:cNvSpPr/>
          <p:nvPr userDrawn="1"/>
        </p:nvSpPr>
        <p:spPr>
          <a:xfrm>
            <a:off x="1479602" y="1489348"/>
            <a:ext cx="576000" cy="576000"/>
          </a:xfrm>
          <a:prstGeom prst="rect">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a:solidFill>
                  <a:schemeClr val="bg2"/>
                </a:solidFill>
                <a:latin typeface="NeuzeitGroExtBla" panose="00000A00000000000000" charset="0"/>
              </a:rPr>
              <a:t>01</a:t>
            </a:r>
            <a:endParaRPr lang="da-DK" sz="1600">
              <a:solidFill>
                <a:schemeClr val="bg2"/>
              </a:solidFill>
              <a:latin typeface="NeuzeitGroExtBla" panose="00000A00000000000000" charset="0"/>
            </a:endParaRPr>
          </a:p>
        </p:txBody>
      </p:sp>
      <p:sp>
        <p:nvSpPr>
          <p:cNvPr id="6" name="Tekstfelt 5">
            <a:extLst>
              <a:ext uri="{FF2B5EF4-FFF2-40B4-BE49-F238E27FC236}">
                <a16:creationId xmlns:a16="http://schemas.microsoft.com/office/drawing/2014/main" id="{37A7F8AC-E5CD-5C70-8472-D61A096E94E9}"/>
              </a:ext>
            </a:extLst>
          </p:cNvPr>
          <p:cNvSpPr txBox="1"/>
          <p:nvPr userDrawn="1"/>
        </p:nvSpPr>
        <p:spPr>
          <a:xfrm>
            <a:off x="1263576" y="2209428"/>
            <a:ext cx="3312368" cy="2323713"/>
          </a:xfrm>
          <a:prstGeom prst="rect">
            <a:avLst/>
          </a:prstGeom>
          <a:noFill/>
        </p:spPr>
        <p:txBody>
          <a:bodyPr wrap="square" rtlCol="0">
            <a:spAutoFit/>
          </a:bodyPr>
          <a:lstStyle/>
          <a:p>
            <a:pPr marL="219105" indent="-154305">
              <a:buFont typeface="Arial" panose="020B0604020202020204" pitchFamily="34" charset="0"/>
              <a:buChar char="•"/>
            </a:pPr>
            <a:r>
              <a:rPr lang="da-DK" sz="1100">
                <a:solidFill>
                  <a:schemeClr val="tx1"/>
                </a:solidFill>
              </a:rPr>
              <a:t>MaxDiff er en spørgeteknik, hvor svarpersonen skal træffe en række valg og fravalg mellem, hvad der er vigtigst og mindst vigtigt, for en opfattelse af en virksomhed.</a:t>
            </a:r>
          </a:p>
          <a:p>
            <a:pPr marL="64800"/>
            <a:endParaRPr lang="da-DK" sz="400">
              <a:solidFill>
                <a:schemeClr val="tx1"/>
              </a:solidFill>
            </a:endParaRPr>
          </a:p>
          <a:p>
            <a:pPr marL="219105" indent="-154305">
              <a:buFont typeface="Arial" panose="020B0604020202020204" pitchFamily="34" charset="0"/>
              <a:buChar char="•"/>
            </a:pPr>
            <a:r>
              <a:rPr lang="da-DK" sz="1100">
                <a:solidFill>
                  <a:schemeClr val="tx1"/>
                </a:solidFill>
              </a:rPr>
              <a:t>Ved at gentage handlingen flere gange med systematisk udskiftning af de attributter som indgår, kan vi efterfølgende beregne, hvordan de enkelte attributter prioriteres, samt hvad den relative forskel i vigtighed er.</a:t>
            </a:r>
          </a:p>
          <a:p>
            <a:pPr marL="64800"/>
            <a:endParaRPr lang="da-DK" sz="400">
              <a:solidFill>
                <a:schemeClr val="tx1"/>
              </a:solidFill>
            </a:endParaRPr>
          </a:p>
          <a:p>
            <a:pPr marL="219105" indent="-154305">
              <a:buFont typeface="Arial" panose="020B0604020202020204" pitchFamily="34" charset="0"/>
              <a:buChar char="•"/>
            </a:pPr>
            <a:r>
              <a:rPr lang="da-DK" sz="1100">
                <a:solidFill>
                  <a:schemeClr val="tx1"/>
                </a:solidFill>
              </a:rPr>
              <a:t>En attribut der scorer 300 er fx dobbelt så attraktivt som en attribut med en score på 150.</a:t>
            </a:r>
          </a:p>
          <a:p>
            <a:pPr marL="64800"/>
            <a:endParaRPr lang="da-DK" sz="1600" i="1">
              <a:solidFill>
                <a:schemeClr val="tx1"/>
              </a:solidFill>
              <a:latin typeface="NeuzeitGroBla" panose="00000A00000000000000" pitchFamily="50" charset="0"/>
            </a:endParaRPr>
          </a:p>
        </p:txBody>
      </p:sp>
      <p:sp>
        <p:nvSpPr>
          <p:cNvPr id="7" name="Tekstfelt 6">
            <a:extLst>
              <a:ext uri="{FF2B5EF4-FFF2-40B4-BE49-F238E27FC236}">
                <a16:creationId xmlns:a16="http://schemas.microsoft.com/office/drawing/2014/main" id="{520986E4-AA54-4E84-BDD3-3153074EDF4C}"/>
              </a:ext>
            </a:extLst>
          </p:cNvPr>
          <p:cNvSpPr txBox="1"/>
          <p:nvPr userDrawn="1"/>
        </p:nvSpPr>
        <p:spPr>
          <a:xfrm>
            <a:off x="2053841" y="1509499"/>
            <a:ext cx="2666119" cy="484748"/>
          </a:xfrm>
          <a:prstGeom prst="rect">
            <a:avLst/>
          </a:prstGeom>
          <a:noFill/>
        </p:spPr>
        <p:txBody>
          <a:bodyPr wrap="square" rtlCol="0">
            <a:spAutoFit/>
          </a:bodyPr>
          <a:lstStyle/>
          <a:p>
            <a:pPr marL="64800"/>
            <a:r>
              <a:rPr lang="da-DK" sz="1500">
                <a:solidFill>
                  <a:schemeClr val="bg2"/>
                </a:solidFill>
                <a:latin typeface="NeuzeitGroBla" panose="00000A00000000000000" pitchFamily="50" charset="0"/>
              </a:rPr>
              <a:t>MaxDiff Score</a:t>
            </a:r>
          </a:p>
          <a:p>
            <a:pPr marL="64800"/>
            <a:r>
              <a:rPr lang="da-DK" sz="1050">
                <a:solidFill>
                  <a:schemeClr val="tx1"/>
                </a:solidFill>
              </a:rPr>
              <a:t>Hvor attraktivt opfattes attributten?</a:t>
            </a:r>
          </a:p>
        </p:txBody>
      </p:sp>
      <p:sp>
        <p:nvSpPr>
          <p:cNvPr id="8" name="Rektangel 7">
            <a:extLst>
              <a:ext uri="{FF2B5EF4-FFF2-40B4-BE49-F238E27FC236}">
                <a16:creationId xmlns:a16="http://schemas.microsoft.com/office/drawing/2014/main" id="{B4493EB1-2F83-6290-2D14-5591AF6CC8A3}"/>
              </a:ext>
            </a:extLst>
          </p:cNvPr>
          <p:cNvSpPr/>
          <p:nvPr userDrawn="1"/>
        </p:nvSpPr>
        <p:spPr>
          <a:xfrm>
            <a:off x="5440042" y="1489634"/>
            <a:ext cx="576000" cy="576000"/>
          </a:xfrm>
          <a:prstGeom prst="rect">
            <a:avLst/>
          </a:prstGeom>
          <a:noFill/>
          <a:ln w="15875">
            <a:solidFill>
              <a:srgbClr val="0028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dirty="0">
                <a:solidFill>
                  <a:srgbClr val="003838"/>
                </a:solidFill>
                <a:latin typeface="NeuzeitGroExtBla" panose="00000A00000000000000" charset="0"/>
              </a:rPr>
              <a:t>02</a:t>
            </a:r>
            <a:endParaRPr lang="da-DK" sz="1600" dirty="0">
              <a:solidFill>
                <a:srgbClr val="003838"/>
              </a:solidFill>
              <a:latin typeface="NeuzeitGroExtBla" panose="00000A00000000000000" charset="0"/>
            </a:endParaRPr>
          </a:p>
        </p:txBody>
      </p:sp>
      <p:sp>
        <p:nvSpPr>
          <p:cNvPr id="9" name="Tekstfelt 8">
            <a:extLst>
              <a:ext uri="{FF2B5EF4-FFF2-40B4-BE49-F238E27FC236}">
                <a16:creationId xmlns:a16="http://schemas.microsoft.com/office/drawing/2014/main" id="{14B3262B-332B-816E-AADA-96A9AF7C0CD0}"/>
              </a:ext>
            </a:extLst>
          </p:cNvPr>
          <p:cNvSpPr txBox="1"/>
          <p:nvPr userDrawn="1"/>
        </p:nvSpPr>
        <p:spPr>
          <a:xfrm>
            <a:off x="5224016" y="2209714"/>
            <a:ext cx="3168352" cy="1738938"/>
          </a:xfrm>
          <a:prstGeom prst="rect">
            <a:avLst/>
          </a:prstGeom>
          <a:noFill/>
        </p:spPr>
        <p:txBody>
          <a:bodyPr wrap="square" rtlCol="0">
            <a:spAutoFit/>
          </a:bodyPr>
          <a:lstStyle/>
          <a:p>
            <a:pPr marL="219105" indent="-154305">
              <a:buFont typeface="Arial" panose="020B0604020202020204" pitchFamily="34" charset="0"/>
              <a:buChar char="•"/>
            </a:pPr>
            <a:r>
              <a:rPr lang="da-DK" sz="1100">
                <a:solidFill>
                  <a:schemeClr val="tx1"/>
                </a:solidFill>
              </a:rPr>
              <a:t>Hvilken attribut har den enkelte respondent givet den højeste score?</a:t>
            </a:r>
          </a:p>
          <a:p>
            <a:pPr marL="64800"/>
            <a:endParaRPr lang="da-DK" sz="400">
              <a:solidFill>
                <a:schemeClr val="tx1"/>
              </a:solidFill>
            </a:endParaRPr>
          </a:p>
          <a:p>
            <a:pPr marL="219105" indent="-154305">
              <a:buFont typeface="Arial" panose="020B0604020202020204" pitchFamily="34" charset="0"/>
              <a:buChar char="•"/>
            </a:pPr>
            <a:r>
              <a:rPr lang="da-DK" sz="1100">
                <a:solidFill>
                  <a:schemeClr val="tx1"/>
                </a:solidFill>
              </a:rPr>
              <a:t>En attribut kan godt få en relativ stærk score, hvis den ofte ligger med i toppen uden at være førsteprioritet.</a:t>
            </a:r>
          </a:p>
          <a:p>
            <a:pPr marL="64800"/>
            <a:endParaRPr lang="da-DK" sz="400">
              <a:solidFill>
                <a:schemeClr val="tx1"/>
              </a:solidFill>
            </a:endParaRPr>
          </a:p>
          <a:p>
            <a:pPr marL="219105" indent="-154305">
              <a:buFont typeface="Arial" panose="020B0604020202020204" pitchFamily="34" charset="0"/>
              <a:buChar char="•"/>
            </a:pPr>
            <a:r>
              <a:rPr lang="da-DK" sz="1100">
                <a:solidFill>
                  <a:schemeClr val="tx1"/>
                </a:solidFill>
              </a:rPr>
              <a:t>Omvendt kan en attribut få en gennemsnitlig score, hvis den deler vandene hos respondenterne, og eksempelvis er nr. 1 hos nogle, men i bunden for andre.</a:t>
            </a:r>
          </a:p>
        </p:txBody>
      </p:sp>
      <p:sp>
        <p:nvSpPr>
          <p:cNvPr id="10" name="Tekstfelt 9">
            <a:extLst>
              <a:ext uri="{FF2B5EF4-FFF2-40B4-BE49-F238E27FC236}">
                <a16:creationId xmlns:a16="http://schemas.microsoft.com/office/drawing/2014/main" id="{6AA4A119-464E-8937-2DDF-C514286BE277}"/>
              </a:ext>
            </a:extLst>
          </p:cNvPr>
          <p:cNvSpPr txBox="1"/>
          <p:nvPr userDrawn="1"/>
        </p:nvSpPr>
        <p:spPr>
          <a:xfrm>
            <a:off x="6014281" y="1509499"/>
            <a:ext cx="2666119" cy="484748"/>
          </a:xfrm>
          <a:prstGeom prst="rect">
            <a:avLst/>
          </a:prstGeom>
          <a:noFill/>
        </p:spPr>
        <p:txBody>
          <a:bodyPr wrap="square" rtlCol="0">
            <a:spAutoFit/>
          </a:bodyPr>
          <a:lstStyle/>
          <a:p>
            <a:pPr marL="64800"/>
            <a:r>
              <a:rPr lang="da-DK" sz="1500">
                <a:solidFill>
                  <a:srgbClr val="003838"/>
                </a:solidFill>
                <a:latin typeface="NeuzeitGroBla" panose="00000A00000000000000" pitchFamily="50" charset="0"/>
              </a:rPr>
              <a:t>MaxDiff First Choice</a:t>
            </a:r>
          </a:p>
          <a:p>
            <a:pPr marL="64800"/>
            <a:r>
              <a:rPr lang="da-DK" sz="1050">
                <a:solidFill>
                  <a:schemeClr val="tx1"/>
                </a:solidFill>
              </a:rPr>
              <a:t>Hvor attraktivt er mest vigtigt?</a:t>
            </a:r>
          </a:p>
        </p:txBody>
      </p:sp>
      <p:sp>
        <p:nvSpPr>
          <p:cNvPr id="11" name="Rektangel 10">
            <a:extLst>
              <a:ext uri="{FF2B5EF4-FFF2-40B4-BE49-F238E27FC236}">
                <a16:creationId xmlns:a16="http://schemas.microsoft.com/office/drawing/2014/main" id="{4011FFEF-D5BC-E6A2-B634-36014FD228B7}"/>
              </a:ext>
            </a:extLst>
          </p:cNvPr>
          <p:cNvSpPr/>
          <p:nvPr userDrawn="1"/>
        </p:nvSpPr>
        <p:spPr>
          <a:xfrm>
            <a:off x="1087916" y="1489349"/>
            <a:ext cx="171250" cy="3129418"/>
          </a:xfrm>
          <a:prstGeom prst="rect">
            <a:avLst/>
          </a:prstGeom>
          <a:pattFill prst="wd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2" name="Rektangel 11">
            <a:extLst>
              <a:ext uri="{FF2B5EF4-FFF2-40B4-BE49-F238E27FC236}">
                <a16:creationId xmlns:a16="http://schemas.microsoft.com/office/drawing/2014/main" id="{15B04FE8-FFD9-F4AA-70BE-E63736B9A980}"/>
              </a:ext>
            </a:extLst>
          </p:cNvPr>
          <p:cNvSpPr/>
          <p:nvPr userDrawn="1"/>
        </p:nvSpPr>
        <p:spPr>
          <a:xfrm rot="5400000">
            <a:off x="2757716" y="2948965"/>
            <a:ext cx="171250" cy="3168351"/>
          </a:xfrm>
          <a:prstGeom prst="rect">
            <a:avLst/>
          </a:prstGeom>
          <a:pattFill prst="wd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3" name="Rektangel 12">
            <a:extLst>
              <a:ext uri="{FF2B5EF4-FFF2-40B4-BE49-F238E27FC236}">
                <a16:creationId xmlns:a16="http://schemas.microsoft.com/office/drawing/2014/main" id="{F919413E-D9E9-DA61-0CE1-7BB73DA2C7E7}"/>
              </a:ext>
            </a:extLst>
          </p:cNvPr>
          <p:cNvSpPr/>
          <p:nvPr userDrawn="1"/>
        </p:nvSpPr>
        <p:spPr>
          <a:xfrm>
            <a:off x="5052766" y="1489350"/>
            <a:ext cx="171250" cy="3129418"/>
          </a:xfrm>
          <a:prstGeom prst="rect">
            <a:avLst/>
          </a:prstGeom>
          <a:pattFill prst="wdUpDiag">
            <a:fgClr>
              <a:srgbClr val="003838"/>
            </a:fgClr>
            <a:bgClr>
              <a:srgbClr val="FFFFF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4" name="Rektangel 13">
            <a:extLst>
              <a:ext uri="{FF2B5EF4-FFF2-40B4-BE49-F238E27FC236}">
                <a16:creationId xmlns:a16="http://schemas.microsoft.com/office/drawing/2014/main" id="{23A224B7-C169-08C8-D09C-059DDE6275A5}"/>
              </a:ext>
            </a:extLst>
          </p:cNvPr>
          <p:cNvSpPr/>
          <p:nvPr userDrawn="1"/>
        </p:nvSpPr>
        <p:spPr>
          <a:xfrm rot="5400000">
            <a:off x="6722567" y="2948966"/>
            <a:ext cx="171250" cy="3168351"/>
          </a:xfrm>
          <a:prstGeom prst="rect">
            <a:avLst/>
          </a:prstGeom>
          <a:pattFill prst="wdUpDiag">
            <a:fgClr>
              <a:srgbClr val="003838"/>
            </a:fgClr>
            <a:bgClr>
              <a:srgbClr val="FFFFF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5" name="Rektangel 14">
            <a:extLst>
              <a:ext uri="{FF2B5EF4-FFF2-40B4-BE49-F238E27FC236}">
                <a16:creationId xmlns:a16="http://schemas.microsoft.com/office/drawing/2014/main" id="{35ED0F67-CB14-20CC-A598-B78BF0927D2A}"/>
              </a:ext>
            </a:extLst>
          </p:cNvPr>
          <p:cNvSpPr/>
          <p:nvPr userDrawn="1"/>
        </p:nvSpPr>
        <p:spPr>
          <a:xfrm>
            <a:off x="1263576" y="1271650"/>
            <a:ext cx="3456384" cy="3168352"/>
          </a:xfrm>
          <a:prstGeom prst="rect">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6" name="Rektangel 15">
            <a:extLst>
              <a:ext uri="{FF2B5EF4-FFF2-40B4-BE49-F238E27FC236}">
                <a16:creationId xmlns:a16="http://schemas.microsoft.com/office/drawing/2014/main" id="{6112F316-1F45-A526-EDC2-5E4777A964C5}"/>
              </a:ext>
            </a:extLst>
          </p:cNvPr>
          <p:cNvSpPr/>
          <p:nvPr userDrawn="1"/>
        </p:nvSpPr>
        <p:spPr>
          <a:xfrm>
            <a:off x="5224016" y="1271936"/>
            <a:ext cx="3456384" cy="3168352"/>
          </a:xfrm>
          <a:prstGeom prst="rect">
            <a:avLst/>
          </a:prstGeom>
          <a:noFill/>
          <a:ln w="15875">
            <a:solidFill>
              <a:srgbClr val="00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grpSp>
        <p:nvGrpSpPr>
          <p:cNvPr id="17" name="Gruppe 16">
            <a:extLst>
              <a:ext uri="{FF2B5EF4-FFF2-40B4-BE49-F238E27FC236}">
                <a16:creationId xmlns:a16="http://schemas.microsoft.com/office/drawing/2014/main" id="{582535E7-9005-A8E9-F23A-EEF2C4E6AA48}"/>
              </a:ext>
            </a:extLst>
          </p:cNvPr>
          <p:cNvGrpSpPr/>
          <p:nvPr userDrawn="1"/>
        </p:nvGrpSpPr>
        <p:grpSpPr>
          <a:xfrm>
            <a:off x="8132281" y="3505548"/>
            <a:ext cx="2240248" cy="2193688"/>
            <a:chOff x="5963904" y="2236363"/>
            <a:chExt cx="2041436" cy="2023655"/>
          </a:xfrm>
        </p:grpSpPr>
        <p:sp>
          <p:nvSpPr>
            <p:cNvPr id="18" name="Kombinationstegning: figur 17">
              <a:extLst>
                <a:ext uri="{FF2B5EF4-FFF2-40B4-BE49-F238E27FC236}">
                  <a16:creationId xmlns:a16="http://schemas.microsoft.com/office/drawing/2014/main" id="{35AC7484-7976-62ED-988E-6B30AC85C760}"/>
                </a:ext>
              </a:extLst>
            </p:cNvPr>
            <p:cNvSpPr/>
            <p:nvPr/>
          </p:nvSpPr>
          <p:spPr>
            <a:xfrm>
              <a:off x="7205641" y="3233358"/>
              <a:ext cx="576763" cy="1014299"/>
            </a:xfrm>
            <a:custGeom>
              <a:avLst/>
              <a:gdLst>
                <a:gd name="connsiteX0" fmla="*/ 572919 w 576763"/>
                <a:gd name="connsiteY0" fmla="*/ 585898 h 1014299"/>
                <a:gd name="connsiteX1" fmla="*/ 540726 w 576763"/>
                <a:gd name="connsiteY1" fmla="*/ 717353 h 1014299"/>
                <a:gd name="connsiteX2" fmla="*/ 477832 w 576763"/>
                <a:gd name="connsiteY2" fmla="*/ 820074 h 1014299"/>
                <a:gd name="connsiteX3" fmla="*/ 278488 w 576763"/>
                <a:gd name="connsiteY3" fmla="*/ 963815 h 1014299"/>
                <a:gd name="connsiteX4" fmla="*/ 96882 w 576763"/>
                <a:gd name="connsiteY4" fmla="*/ 1012612 h 1014299"/>
                <a:gd name="connsiteX5" fmla="*/ 20044 w 576763"/>
                <a:gd name="connsiteY5" fmla="*/ 1006349 h 1014299"/>
                <a:gd name="connsiteX6" fmla="*/ 19532 w 576763"/>
                <a:gd name="connsiteY6" fmla="*/ 1006285 h 1014299"/>
                <a:gd name="connsiteX7" fmla="*/ 15924 w 576763"/>
                <a:gd name="connsiteY7" fmla="*/ 1005981 h 1014299"/>
                <a:gd name="connsiteX8" fmla="*/ 248 w 576763"/>
                <a:gd name="connsiteY8" fmla="*/ 1004510 h 1014299"/>
                <a:gd name="connsiteX9" fmla="*/ 1474 w 576763"/>
                <a:gd name="connsiteY9" fmla="*/ 1006850 h 1014299"/>
                <a:gd name="connsiteX10" fmla="*/ 5323 w 576763"/>
                <a:gd name="connsiteY10" fmla="*/ 1014109 h 1014299"/>
                <a:gd name="connsiteX11" fmla="*/ 1171 w 576763"/>
                <a:gd name="connsiteY11" fmla="*/ 1006871 h 1014299"/>
                <a:gd name="connsiteX12" fmla="*/ -93 w 576763"/>
                <a:gd name="connsiteY12" fmla="*/ 1004686 h 1014299"/>
                <a:gd name="connsiteX13" fmla="*/ 115617 w 576763"/>
                <a:gd name="connsiteY13" fmla="*/ 643511 h 1014299"/>
                <a:gd name="connsiteX14" fmla="*/ 38001 w 576763"/>
                <a:gd name="connsiteY14" fmla="*/ 465546 h 1014299"/>
                <a:gd name="connsiteX15" fmla="*/ 53799 w 576763"/>
                <a:gd name="connsiteY15" fmla="*/ 461548 h 1014299"/>
                <a:gd name="connsiteX16" fmla="*/ 93183 w 576763"/>
                <a:gd name="connsiteY16" fmla="*/ 526777 h 1014299"/>
                <a:gd name="connsiteX17" fmla="*/ 129678 w 576763"/>
                <a:gd name="connsiteY17" fmla="*/ 789954 h 1014299"/>
                <a:gd name="connsiteX18" fmla="*/ 20097 w 576763"/>
                <a:gd name="connsiteY18" fmla="*/ 1005688 h 1014299"/>
                <a:gd name="connsiteX19" fmla="*/ 34878 w 576763"/>
                <a:gd name="connsiteY19" fmla="*/ 1004494 h 1014299"/>
                <a:gd name="connsiteX20" fmla="*/ 302953 w 576763"/>
                <a:gd name="connsiteY20" fmla="*/ 936205 h 1014299"/>
                <a:gd name="connsiteX21" fmla="*/ 483801 w 576763"/>
                <a:gd name="connsiteY21" fmla="*/ 787800 h 1014299"/>
                <a:gd name="connsiteX22" fmla="*/ 560661 w 576763"/>
                <a:gd name="connsiteY22" fmla="*/ 548338 h 1014299"/>
                <a:gd name="connsiteX23" fmla="*/ 531985 w 576763"/>
                <a:gd name="connsiteY23" fmla="*/ 274751 h 1014299"/>
                <a:gd name="connsiteX24" fmla="*/ 435511 w 576763"/>
                <a:gd name="connsiteY24" fmla="*/ 11910 h 1014299"/>
                <a:gd name="connsiteX25" fmla="*/ 438763 w 576763"/>
                <a:gd name="connsiteY25" fmla="*/ 1010 h 1014299"/>
                <a:gd name="connsiteX26" fmla="*/ 443986 w 576763"/>
                <a:gd name="connsiteY26" fmla="*/ -66 h 1014299"/>
                <a:gd name="connsiteX27" fmla="*/ 448037 w 576763"/>
                <a:gd name="connsiteY27" fmla="*/ 3393 h 1014299"/>
                <a:gd name="connsiteX28" fmla="*/ 463494 w 576763"/>
                <a:gd name="connsiteY28" fmla="*/ 34408 h 1014299"/>
                <a:gd name="connsiteX29" fmla="*/ 554371 w 576763"/>
                <a:gd name="connsiteY29" fmla="*/ 307099 h 1014299"/>
                <a:gd name="connsiteX30" fmla="*/ 572919 w 576763"/>
                <a:gd name="connsiteY30" fmla="*/ 585898 h 101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6763" h="1014299">
                  <a:moveTo>
                    <a:pt x="572919" y="585898"/>
                  </a:moveTo>
                  <a:cubicBezTo>
                    <a:pt x="568656" y="631049"/>
                    <a:pt x="557782" y="675331"/>
                    <a:pt x="540726" y="717353"/>
                  </a:cubicBezTo>
                  <a:cubicBezTo>
                    <a:pt x="525002" y="754536"/>
                    <a:pt x="503789" y="789160"/>
                    <a:pt x="477832" y="820074"/>
                  </a:cubicBezTo>
                  <a:cubicBezTo>
                    <a:pt x="424798" y="883880"/>
                    <a:pt x="354654" y="931850"/>
                    <a:pt x="278488" y="963815"/>
                  </a:cubicBezTo>
                  <a:cubicBezTo>
                    <a:pt x="220257" y="987667"/>
                    <a:pt x="159233" y="1004062"/>
                    <a:pt x="96882" y="1012612"/>
                  </a:cubicBezTo>
                  <a:cubicBezTo>
                    <a:pt x="71069" y="1010794"/>
                    <a:pt x="45437" y="1008657"/>
                    <a:pt x="20044" y="1006349"/>
                  </a:cubicBezTo>
                  <a:cubicBezTo>
                    <a:pt x="19890" y="1006311"/>
                    <a:pt x="19687" y="1006322"/>
                    <a:pt x="19532" y="1006285"/>
                  </a:cubicBezTo>
                  <a:cubicBezTo>
                    <a:pt x="18312" y="1006168"/>
                    <a:pt x="17091" y="1006050"/>
                    <a:pt x="15924" y="1005981"/>
                  </a:cubicBezTo>
                  <a:cubicBezTo>
                    <a:pt x="10679" y="1005491"/>
                    <a:pt x="5440" y="1005000"/>
                    <a:pt x="248" y="1004510"/>
                  </a:cubicBezTo>
                  <a:lnTo>
                    <a:pt x="1474" y="1006850"/>
                  </a:lnTo>
                  <a:lnTo>
                    <a:pt x="5323" y="1014109"/>
                  </a:lnTo>
                  <a:cubicBezTo>
                    <a:pt x="3937" y="1011679"/>
                    <a:pt x="2556" y="1009301"/>
                    <a:pt x="1171" y="1006871"/>
                  </a:cubicBezTo>
                  <a:cubicBezTo>
                    <a:pt x="765" y="1006141"/>
                    <a:pt x="307" y="1005416"/>
                    <a:pt x="-93" y="1004686"/>
                  </a:cubicBezTo>
                  <a:cubicBezTo>
                    <a:pt x="94761" y="910179"/>
                    <a:pt x="137892" y="775541"/>
                    <a:pt x="115617" y="643511"/>
                  </a:cubicBezTo>
                  <a:cubicBezTo>
                    <a:pt x="104131" y="578905"/>
                    <a:pt x="77534" y="517924"/>
                    <a:pt x="38001" y="465546"/>
                  </a:cubicBezTo>
                  <a:cubicBezTo>
                    <a:pt x="43203" y="463968"/>
                    <a:pt x="48469" y="462684"/>
                    <a:pt x="53799" y="461548"/>
                  </a:cubicBezTo>
                  <a:cubicBezTo>
                    <a:pt x="68825" y="482090"/>
                    <a:pt x="82001" y="503917"/>
                    <a:pt x="93183" y="526777"/>
                  </a:cubicBezTo>
                  <a:cubicBezTo>
                    <a:pt x="133297" y="608311"/>
                    <a:pt x="146095" y="700590"/>
                    <a:pt x="129678" y="789954"/>
                  </a:cubicBezTo>
                  <a:cubicBezTo>
                    <a:pt x="114423" y="870827"/>
                    <a:pt x="76409" y="945666"/>
                    <a:pt x="20097" y="1005688"/>
                  </a:cubicBezTo>
                  <a:cubicBezTo>
                    <a:pt x="25028" y="1005341"/>
                    <a:pt x="30006" y="1004936"/>
                    <a:pt x="34878" y="1004494"/>
                  </a:cubicBezTo>
                  <a:cubicBezTo>
                    <a:pt x="127157" y="996675"/>
                    <a:pt x="219250" y="976836"/>
                    <a:pt x="302953" y="936205"/>
                  </a:cubicBezTo>
                  <a:cubicBezTo>
                    <a:pt x="374482" y="902311"/>
                    <a:pt x="436577" y="851351"/>
                    <a:pt x="483801" y="787800"/>
                  </a:cubicBezTo>
                  <a:cubicBezTo>
                    <a:pt x="534490" y="717892"/>
                    <a:pt x="556823" y="633805"/>
                    <a:pt x="560661" y="548338"/>
                  </a:cubicBezTo>
                  <a:cubicBezTo>
                    <a:pt x="564765" y="456836"/>
                    <a:pt x="552879" y="363731"/>
                    <a:pt x="531985" y="274751"/>
                  </a:cubicBezTo>
                  <a:cubicBezTo>
                    <a:pt x="510665" y="183527"/>
                    <a:pt x="478258" y="95262"/>
                    <a:pt x="435511" y="11910"/>
                  </a:cubicBezTo>
                  <a:cubicBezTo>
                    <a:pt x="433486" y="7982"/>
                    <a:pt x="434978" y="3190"/>
                    <a:pt x="438763" y="1010"/>
                  </a:cubicBezTo>
                  <a:cubicBezTo>
                    <a:pt x="440308" y="-24"/>
                    <a:pt x="442174" y="-413"/>
                    <a:pt x="443986" y="-66"/>
                  </a:cubicBezTo>
                  <a:cubicBezTo>
                    <a:pt x="445798" y="408"/>
                    <a:pt x="447290" y="1682"/>
                    <a:pt x="448037" y="3393"/>
                  </a:cubicBezTo>
                  <a:cubicBezTo>
                    <a:pt x="453313" y="13685"/>
                    <a:pt x="458483" y="23988"/>
                    <a:pt x="463494" y="34408"/>
                  </a:cubicBezTo>
                  <a:cubicBezTo>
                    <a:pt x="504961" y="121192"/>
                    <a:pt x="535503" y="212789"/>
                    <a:pt x="554371" y="307099"/>
                  </a:cubicBezTo>
                  <a:cubicBezTo>
                    <a:pt x="572760" y="398078"/>
                    <a:pt x="582514" y="493251"/>
                    <a:pt x="572919" y="585898"/>
                  </a:cubicBezTo>
                  <a:close/>
                </a:path>
              </a:pathLst>
            </a:custGeom>
            <a:solidFill>
              <a:srgbClr val="FFFFFF"/>
            </a:solidFill>
            <a:ln w="5321" cap="flat">
              <a:noFill/>
              <a:prstDash val="solid"/>
              <a:miter/>
            </a:ln>
          </p:spPr>
          <p:txBody>
            <a:bodyPr rtlCol="0" anchor="ctr"/>
            <a:lstStyle/>
            <a:p>
              <a:endParaRPr lang="da-DK"/>
            </a:p>
          </p:txBody>
        </p:sp>
        <p:sp>
          <p:nvSpPr>
            <p:cNvPr id="19" name="Kombinationstegning: figur 18">
              <a:extLst>
                <a:ext uri="{FF2B5EF4-FFF2-40B4-BE49-F238E27FC236}">
                  <a16:creationId xmlns:a16="http://schemas.microsoft.com/office/drawing/2014/main" id="{BECFFE9E-C087-3CCE-6D15-05DEA1326D00}"/>
                </a:ext>
              </a:extLst>
            </p:cNvPr>
            <p:cNvSpPr/>
            <p:nvPr/>
          </p:nvSpPr>
          <p:spPr>
            <a:xfrm>
              <a:off x="5963904" y="4249358"/>
              <a:ext cx="2041436" cy="10660"/>
            </a:xfrm>
            <a:custGeom>
              <a:avLst/>
              <a:gdLst>
                <a:gd name="connsiteX0" fmla="*/ 2036014 w 2041436"/>
                <a:gd name="connsiteY0" fmla="*/ 10470 h 10660"/>
                <a:gd name="connsiteX1" fmla="*/ 5237 w 2041436"/>
                <a:gd name="connsiteY1" fmla="*/ 10470 h 10660"/>
                <a:gd name="connsiteX2" fmla="*/ -93 w 2041436"/>
                <a:gd name="connsiteY2" fmla="*/ 5140 h 10660"/>
                <a:gd name="connsiteX3" fmla="*/ 5237 w 2041436"/>
                <a:gd name="connsiteY3" fmla="*/ -190 h 10660"/>
                <a:gd name="connsiteX4" fmla="*/ 2036014 w 2041436"/>
                <a:gd name="connsiteY4" fmla="*/ -190 h 10660"/>
                <a:gd name="connsiteX5" fmla="*/ 2041344 w 2041436"/>
                <a:gd name="connsiteY5" fmla="*/ 5140 h 10660"/>
                <a:gd name="connsiteX6" fmla="*/ 2036014 w 2041436"/>
                <a:gd name="connsiteY6" fmla="*/ 10470 h 1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1436" h="10660">
                  <a:moveTo>
                    <a:pt x="2036014" y="10470"/>
                  </a:moveTo>
                  <a:lnTo>
                    <a:pt x="5237" y="10470"/>
                  </a:lnTo>
                  <a:cubicBezTo>
                    <a:pt x="2296" y="10470"/>
                    <a:pt x="-93" y="8082"/>
                    <a:pt x="-93" y="5140"/>
                  </a:cubicBezTo>
                  <a:cubicBezTo>
                    <a:pt x="-93" y="2193"/>
                    <a:pt x="2296" y="-190"/>
                    <a:pt x="5237" y="-190"/>
                  </a:cubicBezTo>
                  <a:lnTo>
                    <a:pt x="2036014" y="-190"/>
                  </a:lnTo>
                  <a:cubicBezTo>
                    <a:pt x="2038946" y="-190"/>
                    <a:pt x="2041344" y="2193"/>
                    <a:pt x="2041344" y="5140"/>
                  </a:cubicBezTo>
                  <a:cubicBezTo>
                    <a:pt x="2041344" y="8082"/>
                    <a:pt x="2038946" y="10470"/>
                    <a:pt x="2036014" y="10470"/>
                  </a:cubicBezTo>
                  <a:close/>
                </a:path>
              </a:pathLst>
            </a:custGeom>
            <a:solidFill>
              <a:srgbClr val="3F3D56"/>
            </a:solidFill>
            <a:ln w="5321" cap="flat">
              <a:noFill/>
              <a:prstDash val="solid"/>
              <a:miter/>
            </a:ln>
          </p:spPr>
          <p:txBody>
            <a:bodyPr rtlCol="0" anchor="ctr"/>
            <a:lstStyle/>
            <a:p>
              <a:endParaRPr lang="da-DK"/>
            </a:p>
          </p:txBody>
        </p:sp>
        <p:sp>
          <p:nvSpPr>
            <p:cNvPr id="20" name="Kombinationstegning: figur 19">
              <a:extLst>
                <a:ext uri="{FF2B5EF4-FFF2-40B4-BE49-F238E27FC236}">
                  <a16:creationId xmlns:a16="http://schemas.microsoft.com/office/drawing/2014/main" id="{6513B091-99A0-8DC6-CEB7-F7079F65F1FC}"/>
                </a:ext>
              </a:extLst>
            </p:cNvPr>
            <p:cNvSpPr/>
            <p:nvPr/>
          </p:nvSpPr>
          <p:spPr>
            <a:xfrm>
              <a:off x="7019233" y="2769298"/>
              <a:ext cx="141365" cy="491171"/>
            </a:xfrm>
            <a:custGeom>
              <a:avLst/>
              <a:gdLst>
                <a:gd name="connsiteX0" fmla="*/ 60841 w 141365"/>
                <a:gd name="connsiteY0" fmla="*/ 485015 h 491171"/>
                <a:gd name="connsiteX1" fmla="*/ 36045 w 141365"/>
                <a:gd name="connsiteY1" fmla="*/ 411103 h 491171"/>
                <a:gd name="connsiteX2" fmla="*/ 41125 w 141365"/>
                <a:gd name="connsiteY2" fmla="*/ 402821 h 491171"/>
                <a:gd name="connsiteX3" fmla="*/ -93 w 141365"/>
                <a:gd name="connsiteY3" fmla="*/ -190 h 491171"/>
                <a:gd name="connsiteX4" fmla="*/ 88983 w 141365"/>
                <a:gd name="connsiteY4" fmla="*/ -190 h 491171"/>
                <a:gd name="connsiteX5" fmla="*/ 121742 w 141365"/>
                <a:gd name="connsiteY5" fmla="*/ 393328 h 491171"/>
                <a:gd name="connsiteX6" fmla="*/ 128079 w 141365"/>
                <a:gd name="connsiteY6" fmla="*/ 471450 h 491171"/>
                <a:gd name="connsiteX7" fmla="*/ 60841 w 141365"/>
                <a:gd name="connsiteY7" fmla="*/ 485015 h 49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365" h="491171">
                  <a:moveTo>
                    <a:pt x="60841" y="485015"/>
                  </a:moveTo>
                  <a:cubicBezTo>
                    <a:pt x="33583" y="471450"/>
                    <a:pt x="22480" y="438361"/>
                    <a:pt x="36045" y="411103"/>
                  </a:cubicBezTo>
                  <a:cubicBezTo>
                    <a:pt x="37490" y="408199"/>
                    <a:pt x="39190" y="405427"/>
                    <a:pt x="41125" y="402821"/>
                  </a:cubicBezTo>
                  <a:lnTo>
                    <a:pt x="-93" y="-190"/>
                  </a:lnTo>
                  <a:lnTo>
                    <a:pt x="88983" y="-190"/>
                  </a:lnTo>
                  <a:lnTo>
                    <a:pt x="121742" y="393328"/>
                  </a:lnTo>
                  <a:cubicBezTo>
                    <a:pt x="145066" y="413150"/>
                    <a:pt x="147902" y="448131"/>
                    <a:pt x="128079" y="471450"/>
                  </a:cubicBezTo>
                  <a:cubicBezTo>
                    <a:pt x="111492" y="490964"/>
                    <a:pt x="83690" y="496571"/>
                    <a:pt x="60841" y="485015"/>
                  </a:cubicBezTo>
                  <a:close/>
                </a:path>
              </a:pathLst>
            </a:custGeom>
            <a:solidFill>
              <a:srgbClr val="FFB8B8"/>
            </a:solidFill>
            <a:ln w="5321" cap="flat">
              <a:noFill/>
              <a:prstDash val="solid"/>
              <a:miter/>
            </a:ln>
          </p:spPr>
          <p:txBody>
            <a:bodyPr rtlCol="0" anchor="ctr"/>
            <a:lstStyle/>
            <a:p>
              <a:endParaRPr lang="da-DK"/>
            </a:p>
          </p:txBody>
        </p:sp>
        <p:sp>
          <p:nvSpPr>
            <p:cNvPr id="21" name="Kombinationstegning: figur 20">
              <a:extLst>
                <a:ext uri="{FF2B5EF4-FFF2-40B4-BE49-F238E27FC236}">
                  <a16:creationId xmlns:a16="http://schemas.microsoft.com/office/drawing/2014/main" id="{27DC996D-4AC2-DB45-F1D9-421F66DCF651}"/>
                </a:ext>
              </a:extLst>
            </p:cNvPr>
            <p:cNvSpPr/>
            <p:nvPr/>
          </p:nvSpPr>
          <p:spPr>
            <a:xfrm>
              <a:off x="6872344" y="2294828"/>
              <a:ext cx="252058" cy="252058"/>
            </a:xfrm>
            <a:custGeom>
              <a:avLst/>
              <a:gdLst>
                <a:gd name="connsiteX0" fmla="*/ 252058 w 252058"/>
                <a:gd name="connsiteY0" fmla="*/ 126029 h 252058"/>
                <a:gd name="connsiteX1" fmla="*/ 126029 w 252058"/>
                <a:gd name="connsiteY1" fmla="*/ 252058 h 252058"/>
                <a:gd name="connsiteX2" fmla="*/ 0 w 252058"/>
                <a:gd name="connsiteY2" fmla="*/ 126029 h 252058"/>
                <a:gd name="connsiteX3" fmla="*/ 126029 w 252058"/>
                <a:gd name="connsiteY3" fmla="*/ 0 h 252058"/>
                <a:gd name="connsiteX4" fmla="*/ 252058 w 252058"/>
                <a:gd name="connsiteY4" fmla="*/ 126029 h 252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58" h="252058">
                  <a:moveTo>
                    <a:pt x="252058" y="126029"/>
                  </a:moveTo>
                  <a:cubicBezTo>
                    <a:pt x="252058" y="195633"/>
                    <a:pt x="195633" y="252058"/>
                    <a:pt x="126029" y="252058"/>
                  </a:cubicBezTo>
                  <a:cubicBezTo>
                    <a:pt x="56425" y="252058"/>
                    <a:pt x="0" y="195633"/>
                    <a:pt x="0" y="126029"/>
                  </a:cubicBezTo>
                  <a:cubicBezTo>
                    <a:pt x="0" y="56425"/>
                    <a:pt x="56425" y="0"/>
                    <a:pt x="126029" y="0"/>
                  </a:cubicBezTo>
                  <a:cubicBezTo>
                    <a:pt x="195633" y="0"/>
                    <a:pt x="252058" y="56425"/>
                    <a:pt x="252058" y="126029"/>
                  </a:cubicBezTo>
                  <a:close/>
                </a:path>
              </a:pathLst>
            </a:custGeom>
            <a:solidFill>
              <a:srgbClr val="FFB8B8"/>
            </a:solidFill>
            <a:ln w="5321" cap="flat">
              <a:noFill/>
              <a:prstDash val="solid"/>
              <a:miter/>
            </a:ln>
          </p:spPr>
          <p:txBody>
            <a:bodyPr rtlCol="0" anchor="ctr"/>
            <a:lstStyle/>
            <a:p>
              <a:endParaRPr lang="da-DK"/>
            </a:p>
          </p:txBody>
        </p:sp>
        <p:sp>
          <p:nvSpPr>
            <p:cNvPr id="22" name="Kombinationstegning: figur 21">
              <a:extLst>
                <a:ext uri="{FF2B5EF4-FFF2-40B4-BE49-F238E27FC236}">
                  <a16:creationId xmlns:a16="http://schemas.microsoft.com/office/drawing/2014/main" id="{DC549B42-6C6E-510F-3641-07DE0222F3D3}"/>
                </a:ext>
              </a:extLst>
            </p:cNvPr>
            <p:cNvSpPr/>
            <p:nvPr/>
          </p:nvSpPr>
          <p:spPr>
            <a:xfrm>
              <a:off x="6762468" y="2583110"/>
              <a:ext cx="327878" cy="420893"/>
            </a:xfrm>
            <a:custGeom>
              <a:avLst/>
              <a:gdLst>
                <a:gd name="connsiteX0" fmla="*/ 207135 w 327878"/>
                <a:gd name="connsiteY0" fmla="*/ 420164 h 420893"/>
                <a:gd name="connsiteX1" fmla="*/ 19037 w 327878"/>
                <a:gd name="connsiteY1" fmla="*/ 379085 h 420893"/>
                <a:gd name="connsiteX2" fmla="*/ 904 w 327878"/>
                <a:gd name="connsiteY2" fmla="*/ 357717 h 420893"/>
                <a:gd name="connsiteX3" fmla="*/ 29505 w 327878"/>
                <a:gd name="connsiteY3" fmla="*/ 105803 h 420893"/>
                <a:gd name="connsiteX4" fmla="*/ 221531 w 327878"/>
                <a:gd name="connsiteY4" fmla="*/ 7170 h 420893"/>
                <a:gd name="connsiteX5" fmla="*/ 225656 w 327878"/>
                <a:gd name="connsiteY5" fmla="*/ 8561 h 420893"/>
                <a:gd name="connsiteX6" fmla="*/ 225656 w 327878"/>
                <a:gd name="connsiteY6" fmla="*/ 8561 h 420893"/>
                <a:gd name="connsiteX7" fmla="*/ 319108 w 327878"/>
                <a:gd name="connsiteY7" fmla="*/ 203268 h 420893"/>
                <a:gd name="connsiteX8" fmla="*/ 312377 w 327878"/>
                <a:gd name="connsiteY8" fmla="*/ 219407 h 420893"/>
                <a:gd name="connsiteX9" fmla="*/ 234302 w 327878"/>
                <a:gd name="connsiteY9" fmla="*/ 403774 h 420893"/>
                <a:gd name="connsiteX10" fmla="*/ 207135 w 327878"/>
                <a:gd name="connsiteY10" fmla="*/ 420164 h 42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878" h="420893">
                  <a:moveTo>
                    <a:pt x="207135" y="420164"/>
                  </a:moveTo>
                  <a:lnTo>
                    <a:pt x="19037" y="379085"/>
                  </a:lnTo>
                  <a:cubicBezTo>
                    <a:pt x="8878" y="376847"/>
                    <a:pt x="1459" y="368105"/>
                    <a:pt x="904" y="357717"/>
                  </a:cubicBezTo>
                  <a:cubicBezTo>
                    <a:pt x="-1265" y="315743"/>
                    <a:pt x="-2827" y="207164"/>
                    <a:pt x="29505" y="105803"/>
                  </a:cubicBezTo>
                  <a:cubicBezTo>
                    <a:pt x="55292" y="25537"/>
                    <a:pt x="141266" y="-18622"/>
                    <a:pt x="221531" y="7170"/>
                  </a:cubicBezTo>
                  <a:cubicBezTo>
                    <a:pt x="222912" y="7612"/>
                    <a:pt x="224287" y="8076"/>
                    <a:pt x="225656" y="8561"/>
                  </a:cubicBezTo>
                  <a:lnTo>
                    <a:pt x="225656" y="8561"/>
                  </a:lnTo>
                  <a:cubicBezTo>
                    <a:pt x="305229" y="36523"/>
                    <a:pt x="347070" y="123696"/>
                    <a:pt x="319108" y="203268"/>
                  </a:cubicBezTo>
                  <a:cubicBezTo>
                    <a:pt x="317179" y="208769"/>
                    <a:pt x="314930" y="214157"/>
                    <a:pt x="312377" y="219407"/>
                  </a:cubicBezTo>
                  <a:cubicBezTo>
                    <a:pt x="270669" y="305061"/>
                    <a:pt x="244397" y="367087"/>
                    <a:pt x="234302" y="403774"/>
                  </a:cubicBezTo>
                  <a:cubicBezTo>
                    <a:pt x="231045" y="415591"/>
                    <a:pt x="219106" y="422792"/>
                    <a:pt x="207135" y="420164"/>
                  </a:cubicBezTo>
                  <a:close/>
                </a:path>
              </a:pathLst>
            </a:custGeom>
            <a:solidFill>
              <a:srgbClr val="005050"/>
            </a:solidFill>
            <a:ln w="5321" cap="flat">
              <a:noFill/>
              <a:prstDash val="solid"/>
              <a:miter/>
            </a:ln>
          </p:spPr>
          <p:txBody>
            <a:bodyPr rtlCol="0" anchor="ctr"/>
            <a:lstStyle/>
            <a:p>
              <a:endParaRPr lang="da-DK"/>
            </a:p>
          </p:txBody>
        </p:sp>
        <p:sp>
          <p:nvSpPr>
            <p:cNvPr id="23" name="Kombinationstegning: figur 22">
              <a:extLst>
                <a:ext uri="{FF2B5EF4-FFF2-40B4-BE49-F238E27FC236}">
                  <a16:creationId xmlns:a16="http://schemas.microsoft.com/office/drawing/2014/main" id="{50744BAF-3A09-E8B8-5648-6E9EA0130CE9}"/>
                </a:ext>
              </a:extLst>
            </p:cNvPr>
            <p:cNvSpPr/>
            <p:nvPr/>
          </p:nvSpPr>
          <p:spPr>
            <a:xfrm>
              <a:off x="6699666" y="3958108"/>
              <a:ext cx="92844" cy="242650"/>
            </a:xfrm>
            <a:custGeom>
              <a:avLst/>
              <a:gdLst>
                <a:gd name="connsiteX0" fmla="*/ 92833 w 92844"/>
                <a:gd name="connsiteY0" fmla="*/ 242651 h 242650"/>
                <a:gd name="connsiteX1" fmla="*/ 29923 w 92844"/>
                <a:gd name="connsiteY1" fmla="*/ 242645 h 242650"/>
                <a:gd name="connsiteX2" fmla="*/ 0 w 92844"/>
                <a:gd name="connsiteY2" fmla="*/ 0 h 242650"/>
                <a:gd name="connsiteX3" fmla="*/ 92844 w 92844"/>
                <a:gd name="connsiteY3" fmla="*/ 0 h 242650"/>
                <a:gd name="connsiteX4" fmla="*/ 92833 w 92844"/>
                <a:gd name="connsiteY4" fmla="*/ 242651 h 24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4" h="242650">
                  <a:moveTo>
                    <a:pt x="92833" y="242651"/>
                  </a:moveTo>
                  <a:lnTo>
                    <a:pt x="29923" y="242645"/>
                  </a:lnTo>
                  <a:lnTo>
                    <a:pt x="0" y="0"/>
                  </a:lnTo>
                  <a:lnTo>
                    <a:pt x="92844" y="0"/>
                  </a:lnTo>
                  <a:lnTo>
                    <a:pt x="92833" y="242651"/>
                  </a:lnTo>
                  <a:close/>
                </a:path>
              </a:pathLst>
            </a:custGeom>
            <a:solidFill>
              <a:srgbClr val="FFB8B8"/>
            </a:solidFill>
            <a:ln w="5321" cap="flat">
              <a:noFill/>
              <a:prstDash val="solid"/>
              <a:miter/>
            </a:ln>
          </p:spPr>
          <p:txBody>
            <a:bodyPr rtlCol="0" anchor="ctr"/>
            <a:lstStyle/>
            <a:p>
              <a:endParaRPr lang="da-DK"/>
            </a:p>
          </p:txBody>
        </p:sp>
        <p:sp>
          <p:nvSpPr>
            <p:cNvPr id="24" name="Kombinationstegning: figur 23">
              <a:extLst>
                <a:ext uri="{FF2B5EF4-FFF2-40B4-BE49-F238E27FC236}">
                  <a16:creationId xmlns:a16="http://schemas.microsoft.com/office/drawing/2014/main" id="{7E0C5B66-A750-73AC-575C-6E9653BD9F94}"/>
                </a:ext>
              </a:extLst>
            </p:cNvPr>
            <p:cNvSpPr/>
            <p:nvPr/>
          </p:nvSpPr>
          <p:spPr>
            <a:xfrm>
              <a:off x="6608266" y="4182780"/>
              <a:ext cx="197712" cy="76384"/>
            </a:xfrm>
            <a:custGeom>
              <a:avLst/>
              <a:gdLst>
                <a:gd name="connsiteX0" fmla="*/ 76390 w 197712"/>
                <a:gd name="connsiteY0" fmla="*/ 0 h 76384"/>
                <a:gd name="connsiteX1" fmla="*/ 197713 w 197712"/>
                <a:gd name="connsiteY1" fmla="*/ 0 h 76384"/>
                <a:gd name="connsiteX2" fmla="*/ 197713 w 197712"/>
                <a:gd name="connsiteY2" fmla="*/ 0 h 76384"/>
                <a:gd name="connsiteX3" fmla="*/ 197713 w 197712"/>
                <a:gd name="connsiteY3" fmla="*/ 76385 h 76384"/>
                <a:gd name="connsiteX4" fmla="*/ 197713 w 197712"/>
                <a:gd name="connsiteY4" fmla="*/ 76385 h 76384"/>
                <a:gd name="connsiteX5" fmla="*/ 0 w 197712"/>
                <a:gd name="connsiteY5" fmla="*/ 76385 h 76384"/>
                <a:gd name="connsiteX6" fmla="*/ 0 w 197712"/>
                <a:gd name="connsiteY6" fmla="*/ 76385 h 76384"/>
                <a:gd name="connsiteX7" fmla="*/ 0 w 197712"/>
                <a:gd name="connsiteY7" fmla="*/ 76385 h 76384"/>
                <a:gd name="connsiteX8" fmla="*/ 76390 w 197712"/>
                <a:gd name="connsiteY8" fmla="*/ 0 h 7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12" h="76384">
                  <a:moveTo>
                    <a:pt x="76390" y="0"/>
                  </a:moveTo>
                  <a:lnTo>
                    <a:pt x="197713" y="0"/>
                  </a:lnTo>
                  <a:lnTo>
                    <a:pt x="197713" y="0"/>
                  </a:lnTo>
                  <a:lnTo>
                    <a:pt x="197713" y="76385"/>
                  </a:lnTo>
                  <a:lnTo>
                    <a:pt x="197713" y="76385"/>
                  </a:lnTo>
                  <a:lnTo>
                    <a:pt x="0" y="76385"/>
                  </a:lnTo>
                  <a:lnTo>
                    <a:pt x="0" y="76385"/>
                  </a:lnTo>
                  <a:lnTo>
                    <a:pt x="0" y="76385"/>
                  </a:lnTo>
                  <a:cubicBezTo>
                    <a:pt x="0" y="34198"/>
                    <a:pt x="34203" y="0"/>
                    <a:pt x="76390" y="0"/>
                  </a:cubicBezTo>
                  <a:close/>
                </a:path>
              </a:pathLst>
            </a:custGeom>
            <a:solidFill>
              <a:srgbClr val="2F2E41"/>
            </a:solidFill>
            <a:ln w="5321" cap="flat">
              <a:noFill/>
              <a:prstDash val="solid"/>
              <a:miter/>
            </a:ln>
          </p:spPr>
          <p:txBody>
            <a:bodyPr rtlCol="0" anchor="ctr"/>
            <a:lstStyle/>
            <a:p>
              <a:endParaRPr lang="da-DK"/>
            </a:p>
          </p:txBody>
        </p:sp>
        <p:sp>
          <p:nvSpPr>
            <p:cNvPr id="25" name="Kombinationstegning: figur 24">
              <a:extLst>
                <a:ext uri="{FF2B5EF4-FFF2-40B4-BE49-F238E27FC236}">
                  <a16:creationId xmlns:a16="http://schemas.microsoft.com/office/drawing/2014/main" id="{EF4EDAF8-4667-1483-DF31-68A576AEEF7B}"/>
                </a:ext>
              </a:extLst>
            </p:cNvPr>
            <p:cNvSpPr/>
            <p:nvPr/>
          </p:nvSpPr>
          <p:spPr>
            <a:xfrm>
              <a:off x="7223285" y="3906598"/>
              <a:ext cx="198262" cy="242933"/>
            </a:xfrm>
            <a:custGeom>
              <a:avLst/>
              <a:gdLst>
                <a:gd name="connsiteX0" fmla="*/ 198262 w 198262"/>
                <a:gd name="connsiteY0" fmla="*/ 212626 h 242933"/>
                <a:gd name="connsiteX1" fmla="*/ 143138 w 198262"/>
                <a:gd name="connsiteY1" fmla="*/ 242933 h 242933"/>
                <a:gd name="connsiteX2" fmla="*/ 0 w 198262"/>
                <a:gd name="connsiteY2" fmla="*/ 44730 h 242933"/>
                <a:gd name="connsiteX3" fmla="*/ 81363 w 198262"/>
                <a:gd name="connsiteY3" fmla="*/ 0 h 242933"/>
                <a:gd name="connsiteX4" fmla="*/ 198262 w 198262"/>
                <a:gd name="connsiteY4" fmla="*/ 212626 h 24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62" h="242933">
                  <a:moveTo>
                    <a:pt x="198262" y="212626"/>
                  </a:moveTo>
                  <a:lnTo>
                    <a:pt x="143138" y="242933"/>
                  </a:lnTo>
                  <a:lnTo>
                    <a:pt x="0" y="44730"/>
                  </a:lnTo>
                  <a:lnTo>
                    <a:pt x="81363" y="0"/>
                  </a:lnTo>
                  <a:lnTo>
                    <a:pt x="198262" y="212626"/>
                  </a:lnTo>
                  <a:close/>
                </a:path>
              </a:pathLst>
            </a:custGeom>
            <a:solidFill>
              <a:srgbClr val="FFB8B8"/>
            </a:solidFill>
            <a:ln w="5321" cap="flat">
              <a:noFill/>
              <a:prstDash val="solid"/>
              <a:miter/>
            </a:ln>
          </p:spPr>
          <p:txBody>
            <a:bodyPr rtlCol="0" anchor="ctr"/>
            <a:lstStyle/>
            <a:p>
              <a:endParaRPr lang="da-DK"/>
            </a:p>
          </p:txBody>
        </p:sp>
        <p:sp>
          <p:nvSpPr>
            <p:cNvPr id="26" name="Kombinationstegning: figur 25">
              <a:extLst>
                <a:ext uri="{FF2B5EF4-FFF2-40B4-BE49-F238E27FC236}">
                  <a16:creationId xmlns:a16="http://schemas.microsoft.com/office/drawing/2014/main" id="{7B1B6537-0F85-2F59-C145-685A1ED195A5}"/>
                </a:ext>
              </a:extLst>
            </p:cNvPr>
            <p:cNvSpPr/>
            <p:nvPr/>
          </p:nvSpPr>
          <p:spPr>
            <a:xfrm rot="19871944">
              <a:off x="7257618" y="4139883"/>
              <a:ext cx="197712" cy="76390"/>
            </a:xfrm>
            <a:custGeom>
              <a:avLst/>
              <a:gdLst>
                <a:gd name="connsiteX0" fmla="*/ 76298 w 197712"/>
                <a:gd name="connsiteY0" fmla="*/ -190 h 76390"/>
                <a:gd name="connsiteX1" fmla="*/ 197620 w 197712"/>
                <a:gd name="connsiteY1" fmla="*/ -190 h 76390"/>
                <a:gd name="connsiteX2" fmla="*/ 197620 w 197712"/>
                <a:gd name="connsiteY2" fmla="*/ -190 h 76390"/>
                <a:gd name="connsiteX3" fmla="*/ 197620 w 197712"/>
                <a:gd name="connsiteY3" fmla="*/ 76200 h 76390"/>
                <a:gd name="connsiteX4" fmla="*/ 197620 w 197712"/>
                <a:gd name="connsiteY4" fmla="*/ 76200 h 76390"/>
                <a:gd name="connsiteX5" fmla="*/ -93 w 197712"/>
                <a:gd name="connsiteY5" fmla="*/ 76200 h 76390"/>
                <a:gd name="connsiteX6" fmla="*/ -93 w 197712"/>
                <a:gd name="connsiteY6" fmla="*/ 76200 h 76390"/>
                <a:gd name="connsiteX7" fmla="*/ -93 w 197712"/>
                <a:gd name="connsiteY7" fmla="*/ 76200 h 76390"/>
                <a:gd name="connsiteX8" fmla="*/ 76298 w 197712"/>
                <a:gd name="connsiteY8" fmla="*/ -190 h 7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12" h="76390">
                  <a:moveTo>
                    <a:pt x="76298" y="-190"/>
                  </a:moveTo>
                  <a:lnTo>
                    <a:pt x="197620" y="-190"/>
                  </a:lnTo>
                  <a:lnTo>
                    <a:pt x="197620" y="-190"/>
                  </a:lnTo>
                  <a:lnTo>
                    <a:pt x="197620" y="76200"/>
                  </a:lnTo>
                  <a:lnTo>
                    <a:pt x="197620" y="76200"/>
                  </a:lnTo>
                  <a:lnTo>
                    <a:pt x="-93" y="76200"/>
                  </a:lnTo>
                  <a:lnTo>
                    <a:pt x="-93" y="76200"/>
                  </a:lnTo>
                  <a:lnTo>
                    <a:pt x="-93" y="76200"/>
                  </a:lnTo>
                  <a:cubicBezTo>
                    <a:pt x="-93" y="34008"/>
                    <a:pt x="34105" y="-190"/>
                    <a:pt x="76298" y="-190"/>
                  </a:cubicBezTo>
                  <a:close/>
                </a:path>
              </a:pathLst>
            </a:custGeom>
            <a:solidFill>
              <a:srgbClr val="2F2E41"/>
            </a:solidFill>
            <a:ln w="5321" cap="flat">
              <a:noFill/>
              <a:prstDash val="solid"/>
              <a:miter/>
            </a:ln>
          </p:spPr>
          <p:txBody>
            <a:bodyPr rtlCol="0" anchor="ctr"/>
            <a:lstStyle/>
            <a:p>
              <a:endParaRPr lang="da-DK"/>
            </a:p>
          </p:txBody>
        </p:sp>
        <p:sp>
          <p:nvSpPr>
            <p:cNvPr id="27" name="Kombinationstegning: figur 26">
              <a:extLst>
                <a:ext uri="{FF2B5EF4-FFF2-40B4-BE49-F238E27FC236}">
                  <a16:creationId xmlns:a16="http://schemas.microsoft.com/office/drawing/2014/main" id="{1AC13336-F449-53E2-D4FE-3E8180AEC900}"/>
                </a:ext>
              </a:extLst>
            </p:cNvPr>
            <p:cNvSpPr/>
            <p:nvPr/>
          </p:nvSpPr>
          <p:spPr>
            <a:xfrm>
              <a:off x="6697125" y="2924125"/>
              <a:ext cx="710367" cy="1141954"/>
            </a:xfrm>
            <a:custGeom>
              <a:avLst/>
              <a:gdLst>
                <a:gd name="connsiteX0" fmla="*/ 140307 w 710367"/>
                <a:gd name="connsiteY0" fmla="*/ 1141695 h 1141954"/>
                <a:gd name="connsiteX1" fmla="*/ 43465 w 710367"/>
                <a:gd name="connsiteY1" fmla="*/ 1134238 h 1141954"/>
                <a:gd name="connsiteX2" fmla="*/ 22251 w 710367"/>
                <a:gd name="connsiteY2" fmla="*/ 1113461 h 1141954"/>
                <a:gd name="connsiteX3" fmla="*/ 111674 w 710367"/>
                <a:gd name="connsiteY3" fmla="*/ 15369 h 1141954"/>
                <a:gd name="connsiteX4" fmla="*/ 112132 w 710367"/>
                <a:gd name="connsiteY4" fmla="*/ 14741 h 1141954"/>
                <a:gd name="connsiteX5" fmla="*/ 112862 w 710367"/>
                <a:gd name="connsiteY5" fmla="*/ 14469 h 1141954"/>
                <a:gd name="connsiteX6" fmla="*/ 344186 w 710367"/>
                <a:gd name="connsiteY6" fmla="*/ 57301 h 1141954"/>
                <a:gd name="connsiteX7" fmla="*/ 348632 w 710367"/>
                <a:gd name="connsiteY7" fmla="*/ 79757 h 1141954"/>
                <a:gd name="connsiteX8" fmla="*/ 345434 w 710367"/>
                <a:gd name="connsiteY8" fmla="*/ 89351 h 1141954"/>
                <a:gd name="connsiteX9" fmla="*/ 347981 w 710367"/>
                <a:gd name="connsiteY9" fmla="*/ 105629 h 1141954"/>
                <a:gd name="connsiteX10" fmla="*/ 480273 w 710367"/>
                <a:gd name="connsiteY10" fmla="*/ 496263 h 1141954"/>
                <a:gd name="connsiteX11" fmla="*/ 481430 w 710367"/>
                <a:gd name="connsiteY11" fmla="*/ 500681 h 1141954"/>
                <a:gd name="connsiteX12" fmla="*/ 708565 w 710367"/>
                <a:gd name="connsiteY12" fmla="*/ 1058642 h 1141954"/>
                <a:gd name="connsiteX13" fmla="*/ 695885 w 710367"/>
                <a:gd name="connsiteY13" fmla="*/ 1088735 h 1141954"/>
                <a:gd name="connsiteX14" fmla="*/ 695400 w 710367"/>
                <a:gd name="connsiteY14" fmla="*/ 1088927 h 1141954"/>
                <a:gd name="connsiteX15" fmla="*/ 623929 w 710367"/>
                <a:gd name="connsiteY15" fmla="*/ 1116153 h 1141954"/>
                <a:gd name="connsiteX16" fmla="*/ 595488 w 710367"/>
                <a:gd name="connsiteY16" fmla="*/ 1105717 h 1141954"/>
                <a:gd name="connsiteX17" fmla="*/ 267604 w 710367"/>
                <a:gd name="connsiteY17" fmla="*/ 510846 h 1141954"/>
                <a:gd name="connsiteX18" fmla="*/ 250180 w 710367"/>
                <a:gd name="connsiteY18" fmla="*/ 505809 h 1141954"/>
                <a:gd name="connsiteX19" fmla="*/ 243651 w 710367"/>
                <a:gd name="connsiteY19" fmla="*/ 515392 h 1141954"/>
                <a:gd name="connsiteX20" fmla="*/ 164979 w 710367"/>
                <a:gd name="connsiteY20" fmla="*/ 1121643 h 1141954"/>
                <a:gd name="connsiteX21" fmla="*/ 142103 w 710367"/>
                <a:gd name="connsiteY21" fmla="*/ 1141764 h 1141954"/>
                <a:gd name="connsiteX22" fmla="*/ 140307 w 710367"/>
                <a:gd name="connsiteY22" fmla="*/ 1141695 h 114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0367" h="1141954">
                  <a:moveTo>
                    <a:pt x="140307" y="1141695"/>
                  </a:moveTo>
                  <a:lnTo>
                    <a:pt x="43465" y="1134238"/>
                  </a:lnTo>
                  <a:cubicBezTo>
                    <a:pt x="32272" y="1133407"/>
                    <a:pt x="23312" y="1124628"/>
                    <a:pt x="22251" y="1113461"/>
                  </a:cubicBezTo>
                  <a:cubicBezTo>
                    <a:pt x="8447" y="969497"/>
                    <a:pt x="-52108" y="239978"/>
                    <a:pt x="111674" y="15369"/>
                  </a:cubicBezTo>
                  <a:lnTo>
                    <a:pt x="112132" y="14741"/>
                  </a:lnTo>
                  <a:lnTo>
                    <a:pt x="112862" y="14469"/>
                  </a:lnTo>
                  <a:cubicBezTo>
                    <a:pt x="114328" y="13936"/>
                    <a:pt x="260387" y="-38150"/>
                    <a:pt x="344186" y="57301"/>
                  </a:cubicBezTo>
                  <a:cubicBezTo>
                    <a:pt x="349538" y="63473"/>
                    <a:pt x="351227" y="72012"/>
                    <a:pt x="348632" y="79757"/>
                  </a:cubicBezTo>
                  <a:lnTo>
                    <a:pt x="345434" y="89351"/>
                  </a:lnTo>
                  <a:cubicBezTo>
                    <a:pt x="343584" y="94867"/>
                    <a:pt x="344533" y="100943"/>
                    <a:pt x="347981" y="105629"/>
                  </a:cubicBezTo>
                  <a:cubicBezTo>
                    <a:pt x="371237" y="137071"/>
                    <a:pt x="449508" y="258153"/>
                    <a:pt x="480273" y="496263"/>
                  </a:cubicBezTo>
                  <a:cubicBezTo>
                    <a:pt x="480465" y="497782"/>
                    <a:pt x="480854" y="499264"/>
                    <a:pt x="481430" y="500681"/>
                  </a:cubicBezTo>
                  <a:lnTo>
                    <a:pt x="708565" y="1058642"/>
                  </a:lnTo>
                  <a:cubicBezTo>
                    <a:pt x="713373" y="1070453"/>
                    <a:pt x="707696" y="1083928"/>
                    <a:pt x="695885" y="1088735"/>
                  </a:cubicBezTo>
                  <a:cubicBezTo>
                    <a:pt x="695725" y="1088799"/>
                    <a:pt x="695559" y="1088863"/>
                    <a:pt x="695400" y="1088927"/>
                  </a:cubicBezTo>
                  <a:lnTo>
                    <a:pt x="623929" y="1116153"/>
                  </a:lnTo>
                  <a:cubicBezTo>
                    <a:pt x="613173" y="1120193"/>
                    <a:pt x="601079" y="1115753"/>
                    <a:pt x="595488" y="1105717"/>
                  </a:cubicBezTo>
                  <a:lnTo>
                    <a:pt x="267604" y="510846"/>
                  </a:lnTo>
                  <a:cubicBezTo>
                    <a:pt x="264182" y="504642"/>
                    <a:pt x="256384" y="502387"/>
                    <a:pt x="250180" y="505809"/>
                  </a:cubicBezTo>
                  <a:cubicBezTo>
                    <a:pt x="246598" y="507781"/>
                    <a:pt x="244179" y="511342"/>
                    <a:pt x="243651" y="515392"/>
                  </a:cubicBezTo>
                  <a:lnTo>
                    <a:pt x="164979" y="1121643"/>
                  </a:lnTo>
                  <a:cubicBezTo>
                    <a:pt x="163487" y="1133140"/>
                    <a:pt x="153696" y="1141753"/>
                    <a:pt x="142103" y="1141764"/>
                  </a:cubicBezTo>
                  <a:cubicBezTo>
                    <a:pt x="141506" y="1141764"/>
                    <a:pt x="140909" y="1141743"/>
                    <a:pt x="140307" y="1141695"/>
                  </a:cubicBezTo>
                  <a:close/>
                </a:path>
              </a:pathLst>
            </a:custGeom>
            <a:solidFill>
              <a:srgbClr val="2F2E41"/>
            </a:solidFill>
            <a:ln w="5321" cap="flat">
              <a:noFill/>
              <a:prstDash val="solid"/>
              <a:miter/>
            </a:ln>
          </p:spPr>
          <p:txBody>
            <a:bodyPr rtlCol="0" anchor="ctr"/>
            <a:lstStyle/>
            <a:p>
              <a:endParaRPr lang="da-DK"/>
            </a:p>
          </p:txBody>
        </p:sp>
        <p:sp>
          <p:nvSpPr>
            <p:cNvPr id="28" name="Kombinationstegning: figur 27">
              <a:extLst>
                <a:ext uri="{FF2B5EF4-FFF2-40B4-BE49-F238E27FC236}">
                  <a16:creationId xmlns:a16="http://schemas.microsoft.com/office/drawing/2014/main" id="{6F3AD64A-C8B2-6FBA-646B-BF090D49EB91}"/>
                </a:ext>
              </a:extLst>
            </p:cNvPr>
            <p:cNvSpPr/>
            <p:nvPr/>
          </p:nvSpPr>
          <p:spPr>
            <a:xfrm>
              <a:off x="6402101" y="2525676"/>
              <a:ext cx="438665" cy="292530"/>
            </a:xfrm>
            <a:custGeom>
              <a:avLst/>
              <a:gdLst>
                <a:gd name="connsiteX0" fmla="*/ 106224 w 438665"/>
                <a:gd name="connsiteY0" fmla="*/ 41387 h 292530"/>
                <a:gd name="connsiteX1" fmla="*/ 107455 w 438665"/>
                <a:gd name="connsiteY1" fmla="*/ 49803 h 292530"/>
                <a:gd name="connsiteX2" fmla="*/ 327879 w 438665"/>
                <a:gd name="connsiteY2" fmla="*/ 176967 h 292530"/>
                <a:gd name="connsiteX3" fmla="*/ 381457 w 438665"/>
                <a:gd name="connsiteY3" fmla="*/ 146122 h 292530"/>
                <a:gd name="connsiteX4" fmla="*/ 438573 w 438665"/>
                <a:gd name="connsiteY4" fmla="*/ 220897 h 292530"/>
                <a:gd name="connsiteX5" fmla="*/ 349034 w 438665"/>
                <a:gd name="connsiteY5" fmla="*/ 284719 h 292530"/>
                <a:gd name="connsiteX6" fmla="*/ 299779 w 438665"/>
                <a:gd name="connsiteY6" fmla="*/ 283515 h 292530"/>
                <a:gd name="connsiteX7" fmla="*/ 72484 w 438665"/>
                <a:gd name="connsiteY7" fmla="*/ 104201 h 292530"/>
                <a:gd name="connsiteX8" fmla="*/ 3274 w 438665"/>
                <a:gd name="connsiteY8" fmla="*/ 72386 h 292530"/>
                <a:gd name="connsiteX9" fmla="*/ 35089 w 438665"/>
                <a:gd name="connsiteY9" fmla="*/ 3175 h 292530"/>
                <a:gd name="connsiteX10" fmla="*/ 104299 w 438665"/>
                <a:gd name="connsiteY10" fmla="*/ 34991 h 292530"/>
                <a:gd name="connsiteX11" fmla="*/ 106224 w 438665"/>
                <a:gd name="connsiteY11" fmla="*/ 41387 h 29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665" h="292530">
                  <a:moveTo>
                    <a:pt x="106224" y="41387"/>
                  </a:moveTo>
                  <a:cubicBezTo>
                    <a:pt x="106852" y="44158"/>
                    <a:pt x="107268" y="46972"/>
                    <a:pt x="107455" y="49803"/>
                  </a:cubicBezTo>
                  <a:lnTo>
                    <a:pt x="327879" y="176967"/>
                  </a:lnTo>
                  <a:lnTo>
                    <a:pt x="381457" y="146122"/>
                  </a:lnTo>
                  <a:lnTo>
                    <a:pt x="438573" y="220897"/>
                  </a:lnTo>
                  <a:lnTo>
                    <a:pt x="349034" y="284719"/>
                  </a:lnTo>
                  <a:cubicBezTo>
                    <a:pt x="334174" y="295310"/>
                    <a:pt x="314106" y="294820"/>
                    <a:pt x="299779" y="283515"/>
                  </a:cubicBezTo>
                  <a:lnTo>
                    <a:pt x="72484" y="104201"/>
                  </a:lnTo>
                  <a:cubicBezTo>
                    <a:pt x="44587" y="114526"/>
                    <a:pt x="13598" y="100284"/>
                    <a:pt x="3274" y="72386"/>
                  </a:cubicBezTo>
                  <a:cubicBezTo>
                    <a:pt x="-7056" y="44489"/>
                    <a:pt x="7186" y="13500"/>
                    <a:pt x="35089" y="3175"/>
                  </a:cubicBezTo>
                  <a:cubicBezTo>
                    <a:pt x="62986" y="-7154"/>
                    <a:pt x="93970" y="7093"/>
                    <a:pt x="104299" y="34991"/>
                  </a:cubicBezTo>
                  <a:cubicBezTo>
                    <a:pt x="105072" y="37080"/>
                    <a:pt x="105717" y="39217"/>
                    <a:pt x="106224" y="41387"/>
                  </a:cubicBezTo>
                  <a:close/>
                </a:path>
              </a:pathLst>
            </a:custGeom>
            <a:solidFill>
              <a:srgbClr val="FFB8B8"/>
            </a:solidFill>
            <a:ln w="5321" cap="flat">
              <a:noFill/>
              <a:prstDash val="solid"/>
              <a:miter/>
            </a:ln>
          </p:spPr>
          <p:txBody>
            <a:bodyPr rtlCol="0" anchor="ctr"/>
            <a:lstStyle/>
            <a:p>
              <a:endParaRPr lang="da-DK"/>
            </a:p>
          </p:txBody>
        </p:sp>
        <p:sp>
          <p:nvSpPr>
            <p:cNvPr id="29" name="Kombinationstegning: figur 28">
              <a:extLst>
                <a:ext uri="{FF2B5EF4-FFF2-40B4-BE49-F238E27FC236}">
                  <a16:creationId xmlns:a16="http://schemas.microsoft.com/office/drawing/2014/main" id="{3B1BA3F7-A23C-8CEB-722B-CDC654CCF1E4}"/>
                </a:ext>
              </a:extLst>
            </p:cNvPr>
            <p:cNvSpPr/>
            <p:nvPr/>
          </p:nvSpPr>
          <p:spPr>
            <a:xfrm>
              <a:off x="6732630" y="2604684"/>
              <a:ext cx="216266" cy="205486"/>
            </a:xfrm>
            <a:custGeom>
              <a:avLst/>
              <a:gdLst>
                <a:gd name="connsiteX0" fmla="*/ 378 w 216266"/>
                <a:gd name="connsiteY0" fmla="*/ 85246 h 205486"/>
                <a:gd name="connsiteX1" fmla="*/ 11725 w 216266"/>
                <a:gd name="connsiteY1" fmla="*/ 69725 h 205486"/>
                <a:gd name="connsiteX2" fmla="*/ 112879 w 216266"/>
                <a:gd name="connsiteY2" fmla="*/ 13162 h 205486"/>
                <a:gd name="connsiteX3" fmla="*/ 202824 w 216266"/>
                <a:gd name="connsiteY3" fmla="*/ 24777 h 205486"/>
                <a:gd name="connsiteX4" fmla="*/ 191524 w 216266"/>
                <a:gd name="connsiteY4" fmla="*/ 114476 h 205486"/>
                <a:gd name="connsiteX5" fmla="*/ 110875 w 216266"/>
                <a:gd name="connsiteY5" fmla="*/ 198222 h 205486"/>
                <a:gd name="connsiteX6" fmla="*/ 78223 w 216266"/>
                <a:gd name="connsiteY6" fmla="*/ 198840 h 205486"/>
                <a:gd name="connsiteX7" fmla="*/ 75963 w 216266"/>
                <a:gd name="connsiteY7" fmla="*/ 196314 h 205486"/>
                <a:gd name="connsiteX8" fmla="*/ 4722 w 216266"/>
                <a:gd name="connsiteY8" fmla="*/ 103981 h 205486"/>
                <a:gd name="connsiteX9" fmla="*/ 378 w 216266"/>
                <a:gd name="connsiteY9" fmla="*/ 85246 h 2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66" h="205486">
                  <a:moveTo>
                    <a:pt x="378" y="85246"/>
                  </a:moveTo>
                  <a:cubicBezTo>
                    <a:pt x="1721" y="78669"/>
                    <a:pt x="5862" y="72997"/>
                    <a:pt x="11725" y="69725"/>
                  </a:cubicBezTo>
                  <a:lnTo>
                    <a:pt x="112879" y="13162"/>
                  </a:lnTo>
                  <a:cubicBezTo>
                    <a:pt x="140920" y="-8467"/>
                    <a:pt x="181189" y="-3270"/>
                    <a:pt x="202824" y="24777"/>
                  </a:cubicBezTo>
                  <a:cubicBezTo>
                    <a:pt x="224357" y="52695"/>
                    <a:pt x="219309" y="92767"/>
                    <a:pt x="191524" y="114476"/>
                  </a:cubicBezTo>
                  <a:lnTo>
                    <a:pt x="110875" y="198222"/>
                  </a:lnTo>
                  <a:cubicBezTo>
                    <a:pt x="102027" y="207411"/>
                    <a:pt x="87407" y="207683"/>
                    <a:pt x="78223" y="198840"/>
                  </a:cubicBezTo>
                  <a:cubicBezTo>
                    <a:pt x="77407" y="198051"/>
                    <a:pt x="76651" y="197209"/>
                    <a:pt x="75963" y="196314"/>
                  </a:cubicBezTo>
                  <a:lnTo>
                    <a:pt x="4722" y="103981"/>
                  </a:lnTo>
                  <a:cubicBezTo>
                    <a:pt x="612" y="98667"/>
                    <a:pt x="-971" y="91823"/>
                    <a:pt x="378" y="85246"/>
                  </a:cubicBezTo>
                  <a:close/>
                </a:path>
              </a:pathLst>
            </a:custGeom>
            <a:solidFill>
              <a:srgbClr val="005050"/>
            </a:solidFill>
            <a:ln w="5321" cap="flat">
              <a:noFill/>
              <a:prstDash val="solid"/>
              <a:miter/>
            </a:ln>
          </p:spPr>
          <p:txBody>
            <a:bodyPr rtlCol="0" anchor="ctr"/>
            <a:lstStyle/>
            <a:p>
              <a:endParaRPr lang="da-DK"/>
            </a:p>
          </p:txBody>
        </p:sp>
        <p:sp>
          <p:nvSpPr>
            <p:cNvPr id="30" name="Kombinationstegning: figur 29">
              <a:extLst>
                <a:ext uri="{FF2B5EF4-FFF2-40B4-BE49-F238E27FC236}">
                  <a16:creationId xmlns:a16="http://schemas.microsoft.com/office/drawing/2014/main" id="{F49697C3-7E3B-37DB-B957-15EBFD1F0FA7}"/>
                </a:ext>
              </a:extLst>
            </p:cNvPr>
            <p:cNvSpPr/>
            <p:nvPr/>
          </p:nvSpPr>
          <p:spPr>
            <a:xfrm>
              <a:off x="6981716" y="2655897"/>
              <a:ext cx="165606" cy="213742"/>
            </a:xfrm>
            <a:custGeom>
              <a:avLst/>
              <a:gdLst>
                <a:gd name="connsiteX0" fmla="*/ 13124 w 165606"/>
                <a:gd name="connsiteY0" fmla="*/ 208411 h 213742"/>
                <a:gd name="connsiteX1" fmla="*/ 4570 w 165606"/>
                <a:gd name="connsiteY1" fmla="*/ 191190 h 213742"/>
                <a:gd name="connsiteX2" fmla="*/ 940 w 165606"/>
                <a:gd name="connsiteY2" fmla="*/ 75352 h 213742"/>
                <a:gd name="connsiteX3" fmla="*/ 52641 w 165606"/>
                <a:gd name="connsiteY3" fmla="*/ 843 h 213742"/>
                <a:gd name="connsiteX4" fmla="*/ 127086 w 165606"/>
                <a:gd name="connsiteY4" fmla="*/ 52193 h 213742"/>
                <a:gd name="connsiteX5" fmla="*/ 164295 w 165606"/>
                <a:gd name="connsiteY5" fmla="*/ 162349 h 213742"/>
                <a:gd name="connsiteX6" fmla="*/ 149803 w 165606"/>
                <a:gd name="connsiteY6" fmla="*/ 191611 h 213742"/>
                <a:gd name="connsiteX7" fmla="*/ 146520 w 165606"/>
                <a:gd name="connsiteY7" fmla="*/ 192458 h 213742"/>
                <a:gd name="connsiteX8" fmla="*/ 31753 w 165606"/>
                <a:gd name="connsiteY8" fmla="*/ 213181 h 213742"/>
                <a:gd name="connsiteX9" fmla="*/ 13124 w 165606"/>
                <a:gd name="connsiteY9" fmla="*/ 208411 h 21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606" h="213742">
                  <a:moveTo>
                    <a:pt x="13124" y="208411"/>
                  </a:moveTo>
                  <a:cubicBezTo>
                    <a:pt x="7906" y="204190"/>
                    <a:pt x="4783" y="197900"/>
                    <a:pt x="4570" y="191190"/>
                  </a:cubicBezTo>
                  <a:lnTo>
                    <a:pt x="940" y="75352"/>
                  </a:lnTo>
                  <a:cubicBezTo>
                    <a:pt x="-5355" y="40504"/>
                    <a:pt x="17788" y="7143"/>
                    <a:pt x="52641" y="843"/>
                  </a:cubicBezTo>
                  <a:cubicBezTo>
                    <a:pt x="87356" y="-5431"/>
                    <a:pt x="120621" y="17515"/>
                    <a:pt x="127086" y="52193"/>
                  </a:cubicBezTo>
                  <a:lnTo>
                    <a:pt x="164295" y="162349"/>
                  </a:lnTo>
                  <a:cubicBezTo>
                    <a:pt x="168373" y="174432"/>
                    <a:pt x="161886" y="187533"/>
                    <a:pt x="149803" y="191611"/>
                  </a:cubicBezTo>
                  <a:cubicBezTo>
                    <a:pt x="148731" y="191973"/>
                    <a:pt x="147634" y="192256"/>
                    <a:pt x="146520" y="192458"/>
                  </a:cubicBezTo>
                  <a:lnTo>
                    <a:pt x="31753" y="213181"/>
                  </a:lnTo>
                  <a:cubicBezTo>
                    <a:pt x="25144" y="214381"/>
                    <a:pt x="18342" y="212638"/>
                    <a:pt x="13124" y="208411"/>
                  </a:cubicBezTo>
                  <a:close/>
                </a:path>
              </a:pathLst>
            </a:custGeom>
            <a:solidFill>
              <a:srgbClr val="005050"/>
            </a:solidFill>
            <a:ln w="5321" cap="flat">
              <a:noFill/>
              <a:prstDash val="solid"/>
              <a:miter/>
            </a:ln>
          </p:spPr>
          <p:txBody>
            <a:bodyPr rtlCol="0" anchor="ctr"/>
            <a:lstStyle/>
            <a:p>
              <a:endParaRPr lang="da-DK"/>
            </a:p>
          </p:txBody>
        </p:sp>
        <p:sp>
          <p:nvSpPr>
            <p:cNvPr id="31" name="Kombinationstegning: figur 30">
              <a:extLst>
                <a:ext uri="{FF2B5EF4-FFF2-40B4-BE49-F238E27FC236}">
                  <a16:creationId xmlns:a16="http://schemas.microsoft.com/office/drawing/2014/main" id="{8F447E06-C54F-A33A-8926-9D7AB8FE8196}"/>
                </a:ext>
              </a:extLst>
            </p:cNvPr>
            <p:cNvSpPr/>
            <p:nvPr/>
          </p:nvSpPr>
          <p:spPr>
            <a:xfrm>
              <a:off x="6846685" y="2236363"/>
              <a:ext cx="585297" cy="639738"/>
            </a:xfrm>
            <a:custGeom>
              <a:avLst/>
              <a:gdLst>
                <a:gd name="connsiteX0" fmla="*/ 131649 w 585297"/>
                <a:gd name="connsiteY0" fmla="*/ 155314 h 639738"/>
                <a:gd name="connsiteX1" fmla="*/ 23641 w 585297"/>
                <a:gd name="connsiteY1" fmla="*/ 176666 h 639738"/>
                <a:gd name="connsiteX2" fmla="*/ 3882 w 585297"/>
                <a:gd name="connsiteY2" fmla="*/ 107263 h 639738"/>
                <a:gd name="connsiteX3" fmla="*/ 104871 w 585297"/>
                <a:gd name="connsiteY3" fmla="*/ 26732 h 639738"/>
                <a:gd name="connsiteX4" fmla="*/ 273742 w 585297"/>
                <a:gd name="connsiteY4" fmla="*/ 5278 h 639738"/>
                <a:gd name="connsiteX5" fmla="*/ 368879 w 585297"/>
                <a:gd name="connsiteY5" fmla="*/ 130343 h 639738"/>
                <a:gd name="connsiteX6" fmla="*/ 323834 w 585297"/>
                <a:gd name="connsiteY6" fmla="*/ 259905 h 639738"/>
                <a:gd name="connsiteX7" fmla="*/ 427904 w 585297"/>
                <a:gd name="connsiteY7" fmla="*/ 338758 h 639738"/>
                <a:gd name="connsiteX8" fmla="*/ 558191 w 585297"/>
                <a:gd name="connsiteY8" fmla="*/ 382657 h 639738"/>
                <a:gd name="connsiteX9" fmla="*/ 550164 w 585297"/>
                <a:gd name="connsiteY9" fmla="*/ 544338 h 639738"/>
                <a:gd name="connsiteX10" fmla="*/ 392869 w 585297"/>
                <a:gd name="connsiteY10" fmla="*/ 622578 h 639738"/>
                <a:gd name="connsiteX11" fmla="*/ 160260 w 585297"/>
                <a:gd name="connsiteY11" fmla="*/ 620148 h 639738"/>
                <a:gd name="connsiteX12" fmla="*/ 51778 w 585297"/>
                <a:gd name="connsiteY12" fmla="*/ 433063 h 639738"/>
                <a:gd name="connsiteX13" fmla="*/ 102008 w 585297"/>
                <a:gd name="connsiteY13" fmla="*/ 347452 h 639738"/>
                <a:gd name="connsiteX14" fmla="*/ 150613 w 585297"/>
                <a:gd name="connsiteY14" fmla="*/ 261046 h 639738"/>
                <a:gd name="connsiteX15" fmla="*/ 134388 w 585297"/>
                <a:gd name="connsiteY15" fmla="*/ 182460 h 639738"/>
                <a:gd name="connsiteX16" fmla="*/ 131340 w 585297"/>
                <a:gd name="connsiteY16" fmla="*/ 155847 h 63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297" h="639738">
                  <a:moveTo>
                    <a:pt x="131649" y="155314"/>
                  </a:moveTo>
                  <a:cubicBezTo>
                    <a:pt x="99258" y="177487"/>
                    <a:pt x="56724" y="200273"/>
                    <a:pt x="23641" y="176666"/>
                  </a:cubicBezTo>
                  <a:cubicBezTo>
                    <a:pt x="2384" y="160479"/>
                    <a:pt x="-5659" y="132219"/>
                    <a:pt x="3882" y="107263"/>
                  </a:cubicBezTo>
                  <a:cubicBezTo>
                    <a:pt x="19723" y="61963"/>
                    <a:pt x="63248" y="42018"/>
                    <a:pt x="104871" y="26732"/>
                  </a:cubicBezTo>
                  <a:cubicBezTo>
                    <a:pt x="158976" y="6861"/>
                    <a:pt x="217889" y="-8953"/>
                    <a:pt x="273742" y="5278"/>
                  </a:cubicBezTo>
                  <a:cubicBezTo>
                    <a:pt x="329601" y="19515"/>
                    <a:pt x="378963" y="73593"/>
                    <a:pt x="368879" y="130343"/>
                  </a:cubicBezTo>
                  <a:cubicBezTo>
                    <a:pt x="360772" y="175984"/>
                    <a:pt x="317721" y="213960"/>
                    <a:pt x="323834" y="259905"/>
                  </a:cubicBezTo>
                  <a:cubicBezTo>
                    <a:pt x="329985" y="306149"/>
                    <a:pt x="381991" y="330491"/>
                    <a:pt x="427904" y="338758"/>
                  </a:cubicBezTo>
                  <a:cubicBezTo>
                    <a:pt x="473817" y="347020"/>
                    <a:pt x="525193" y="349679"/>
                    <a:pt x="558191" y="382657"/>
                  </a:cubicBezTo>
                  <a:cubicBezTo>
                    <a:pt x="600283" y="424727"/>
                    <a:pt x="589772" y="499923"/>
                    <a:pt x="550164" y="544338"/>
                  </a:cubicBezTo>
                  <a:cubicBezTo>
                    <a:pt x="510557" y="588759"/>
                    <a:pt x="450785" y="608891"/>
                    <a:pt x="392869" y="622578"/>
                  </a:cubicBezTo>
                  <a:cubicBezTo>
                    <a:pt x="316138" y="640716"/>
                    <a:pt x="233138" y="650246"/>
                    <a:pt x="160260" y="620148"/>
                  </a:cubicBezTo>
                  <a:cubicBezTo>
                    <a:pt x="87383" y="590054"/>
                    <a:pt x="30666" y="509032"/>
                    <a:pt x="51778" y="433063"/>
                  </a:cubicBezTo>
                  <a:cubicBezTo>
                    <a:pt x="60695" y="400976"/>
                    <a:pt x="81706" y="373851"/>
                    <a:pt x="102008" y="347452"/>
                  </a:cubicBezTo>
                  <a:cubicBezTo>
                    <a:pt x="122310" y="321046"/>
                    <a:pt x="142868" y="293437"/>
                    <a:pt x="150613" y="261046"/>
                  </a:cubicBezTo>
                  <a:cubicBezTo>
                    <a:pt x="157062" y="234055"/>
                    <a:pt x="152287" y="202709"/>
                    <a:pt x="134388" y="182460"/>
                  </a:cubicBezTo>
                  <a:cubicBezTo>
                    <a:pt x="127710" y="175190"/>
                    <a:pt x="126473" y="164444"/>
                    <a:pt x="131340" y="155847"/>
                  </a:cubicBezTo>
                  <a:close/>
                </a:path>
              </a:pathLst>
            </a:custGeom>
            <a:solidFill>
              <a:srgbClr val="2F2E41"/>
            </a:solidFill>
            <a:ln w="5321" cap="flat">
              <a:noFill/>
              <a:prstDash val="solid"/>
              <a:miter/>
            </a:ln>
          </p:spPr>
          <p:txBody>
            <a:bodyPr rtlCol="0" anchor="ctr"/>
            <a:lstStyle/>
            <a:p>
              <a:endParaRPr lang="da-DK"/>
            </a:p>
          </p:txBody>
        </p:sp>
      </p:grpSp>
      <p:sp>
        <p:nvSpPr>
          <p:cNvPr id="2" name="Titel 17">
            <a:extLst>
              <a:ext uri="{FF2B5EF4-FFF2-40B4-BE49-F238E27FC236}">
                <a16:creationId xmlns:a16="http://schemas.microsoft.com/office/drawing/2014/main" id="{FE25B357-06F8-6486-3B0F-F6E14E610DF8}"/>
              </a:ext>
            </a:extLst>
          </p:cNvPr>
          <p:cNvSpPr txBox="1">
            <a:spLocks/>
          </p:cNvSpPr>
          <p:nvPr userDrawn="1"/>
        </p:nvSpPr>
        <p:spPr>
          <a:xfrm>
            <a:off x="359118" y="121196"/>
            <a:ext cx="6480720" cy="216024"/>
          </a:xfrm>
          <a:prstGeom prst="rect">
            <a:avLst/>
          </a:prstGeom>
        </p:spPr>
        <p:txBody>
          <a:bodyPr>
            <a:noAutofit/>
          </a:bodyPr>
          <a:lstStyle>
            <a:lvl1pPr algn="l" defTabSz="1015939" rtl="0" eaLnBrk="1" latinLnBrk="0" hangingPunct="1">
              <a:spcBef>
                <a:spcPct val="0"/>
              </a:spcBef>
              <a:buNone/>
              <a:defRPr sz="2667" kern="1200">
                <a:solidFill>
                  <a:schemeClr val="tx1"/>
                </a:solidFill>
                <a:latin typeface="+mj-lt"/>
                <a:ea typeface="+mj-ea"/>
                <a:cs typeface="+mj-cs"/>
              </a:defRPr>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lang="da-DK" sz="1200" dirty="0">
                <a:solidFill>
                  <a:srgbClr val="005050"/>
                </a:solidFill>
                <a:latin typeface="NeuzeitGroExtBla" panose="00000A00000000000000" pitchFamily="50" charset="0"/>
              </a:rPr>
              <a:t>MAXDIFF ANALYSER</a:t>
            </a:r>
          </a:p>
        </p:txBody>
      </p:sp>
      <p:sp>
        <p:nvSpPr>
          <p:cNvPr id="4" name="Tekstfelt 3">
            <a:extLst>
              <a:ext uri="{FF2B5EF4-FFF2-40B4-BE49-F238E27FC236}">
                <a16:creationId xmlns:a16="http://schemas.microsoft.com/office/drawing/2014/main" id="{957A4975-0365-F869-E247-E07928FF96A9}"/>
              </a:ext>
            </a:extLst>
          </p:cNvPr>
          <p:cNvSpPr txBox="1"/>
          <p:nvPr userDrawn="1"/>
        </p:nvSpPr>
        <p:spPr>
          <a:xfrm>
            <a:off x="359118" y="337220"/>
            <a:ext cx="5989792" cy="430887"/>
          </a:xfrm>
          <a:prstGeom prst="rect">
            <a:avLst/>
          </a:prstGeom>
          <a:noFill/>
        </p:spPr>
        <p:txBody>
          <a:bodyPr wrap="square" rtlCol="0">
            <a:spAutoFit/>
          </a:bodyPr>
          <a:lstStyle/>
          <a:p>
            <a:pPr marL="0" indent="0">
              <a:buNone/>
            </a:pPr>
            <a:r>
              <a:rPr lang="da-DK" sz="2200" dirty="0">
                <a:latin typeface="+mj-lt"/>
              </a:rPr>
              <a:t>Forklaring af MaxDiff analyser</a:t>
            </a:r>
          </a:p>
        </p:txBody>
      </p:sp>
    </p:spTree>
    <p:extLst>
      <p:ext uri="{BB962C8B-B14F-4D97-AF65-F5344CB8AC3E}">
        <p14:creationId xmlns:p14="http://schemas.microsoft.com/office/powerpoint/2010/main" val="40852910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xDiff Forklaring">
    <p:spTree>
      <p:nvGrpSpPr>
        <p:cNvPr id="1" name=""/>
        <p:cNvGrpSpPr/>
        <p:nvPr/>
      </p:nvGrpSpPr>
      <p:grpSpPr>
        <a:xfrm>
          <a:off x="0" y="0"/>
          <a:ext cx="0" cy="0"/>
          <a:chOff x="0" y="0"/>
          <a:chExt cx="0" cy="0"/>
        </a:xfrm>
      </p:grpSpPr>
      <p:pic>
        <p:nvPicPr>
          <p:cNvPr id="3" name="Billede 2" descr="Et billede, der indeholder tekst, Mobiltelefon, Mobilenhed, skærmbillede&#10;&#10;AI-genereret indhold kan være ukorrekt.">
            <a:extLst>
              <a:ext uri="{FF2B5EF4-FFF2-40B4-BE49-F238E27FC236}">
                <a16:creationId xmlns:a16="http://schemas.microsoft.com/office/drawing/2014/main" id="{2DD1CF5B-1FDC-D1A8-2038-E48123CD0058}"/>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rcRect l="34271" t="9280" r="34544" b="8820"/>
          <a:stretch>
            <a:fillRect/>
          </a:stretch>
        </p:blipFill>
        <p:spPr>
          <a:xfrm>
            <a:off x="7096224" y="520080"/>
            <a:ext cx="2376264" cy="4680520"/>
          </a:xfrm>
          <a:prstGeom prst="rect">
            <a:avLst/>
          </a:prstGeom>
        </p:spPr>
      </p:pic>
      <p:sp>
        <p:nvSpPr>
          <p:cNvPr id="4" name="Pladsholder til tekst 51">
            <a:extLst>
              <a:ext uri="{FF2B5EF4-FFF2-40B4-BE49-F238E27FC236}">
                <a16:creationId xmlns:a16="http://schemas.microsoft.com/office/drawing/2014/main" id="{C30024A6-F78A-48DE-F646-9A45047B968C}"/>
              </a:ext>
            </a:extLst>
          </p:cNvPr>
          <p:cNvSpPr>
            <a:spLocks noGrp="1"/>
          </p:cNvSpPr>
          <p:nvPr>
            <p:ph type="body" sz="quarter" idx="10" hasCustomPrompt="1"/>
          </p:nvPr>
        </p:nvSpPr>
        <p:spPr>
          <a:xfrm>
            <a:off x="358775" y="120650"/>
            <a:ext cx="5873353"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5" name="Pladsholder til tekst 53">
            <a:extLst>
              <a:ext uri="{FF2B5EF4-FFF2-40B4-BE49-F238E27FC236}">
                <a16:creationId xmlns:a16="http://schemas.microsoft.com/office/drawing/2014/main" id="{8E27B60F-6A3B-6F7F-4EC6-CE41FF5E7948}"/>
              </a:ext>
            </a:extLst>
          </p:cNvPr>
          <p:cNvSpPr>
            <a:spLocks noGrp="1"/>
          </p:cNvSpPr>
          <p:nvPr>
            <p:ph type="body" sz="quarter" idx="11" hasCustomPrompt="1"/>
          </p:nvPr>
        </p:nvSpPr>
        <p:spPr>
          <a:xfrm>
            <a:off x="358775" y="336550"/>
            <a:ext cx="5873353" cy="454025"/>
          </a:xfrm>
          <a:prstGeom prst="rect">
            <a:avLst/>
          </a:prstGeom>
        </p:spPr>
        <p:txBody>
          <a:bodyPr/>
          <a:lstStyle>
            <a:lvl1pPr marL="0" indent="0">
              <a:buNone/>
              <a:defRPr sz="2200">
                <a:latin typeface="+mj-lt"/>
              </a:defRPr>
            </a:lvl1pPr>
          </a:lstStyle>
          <a:p>
            <a:pPr lvl="0"/>
            <a:r>
              <a:rPr lang="da-DK" dirty="0"/>
              <a:t>Forklaring af MaxDiff</a:t>
            </a:r>
          </a:p>
        </p:txBody>
      </p:sp>
      <p:sp>
        <p:nvSpPr>
          <p:cNvPr id="6" name="Pladsholder til tekst 2">
            <a:extLst>
              <a:ext uri="{FF2B5EF4-FFF2-40B4-BE49-F238E27FC236}">
                <a16:creationId xmlns:a16="http://schemas.microsoft.com/office/drawing/2014/main" id="{68752A2B-802F-9B5C-FF1D-5219BE67879C}"/>
              </a:ext>
            </a:extLst>
          </p:cNvPr>
          <p:cNvSpPr>
            <a:spLocks noGrp="1"/>
          </p:cNvSpPr>
          <p:nvPr>
            <p:ph type="body" sz="quarter" idx="54" hasCustomPrompt="1"/>
          </p:nvPr>
        </p:nvSpPr>
        <p:spPr>
          <a:xfrm>
            <a:off x="358775" y="841375"/>
            <a:ext cx="5873353" cy="4319588"/>
          </a:xfrm>
          <a:prstGeom prst="rect">
            <a:avLst/>
          </a:prstGeom>
        </p:spPr>
        <p:txBody>
          <a:bodyPr/>
          <a:lstStyle>
            <a:lvl1pPr marL="0" indent="0">
              <a:buNone/>
              <a:defRPr sz="1200"/>
            </a:lvl1pPr>
          </a:lstStyle>
          <a:p>
            <a:pPr lvl="0"/>
            <a:r>
              <a:rPr lang="da-DK" dirty="0"/>
              <a:t>Tekst…</a:t>
            </a:r>
          </a:p>
        </p:txBody>
      </p:sp>
    </p:spTree>
    <p:extLst>
      <p:ext uri="{BB962C8B-B14F-4D97-AF65-F5344CB8AC3E}">
        <p14:creationId xmlns:p14="http://schemas.microsoft.com/office/powerpoint/2010/main" val="1582872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xDiff Rangeri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59992B6-CE13-C82E-D68A-3D61D44719D8}"/>
              </a:ext>
            </a:extLst>
          </p:cNvPr>
          <p:cNvSpPr/>
          <p:nvPr userDrawn="1"/>
        </p:nvSpPr>
        <p:spPr>
          <a:xfrm>
            <a:off x="6357936" y="0"/>
            <a:ext cx="3802064" cy="5715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graphicFrame>
        <p:nvGraphicFramePr>
          <p:cNvPr id="4" name="Tabel 6">
            <a:extLst>
              <a:ext uri="{FF2B5EF4-FFF2-40B4-BE49-F238E27FC236}">
                <a16:creationId xmlns:a16="http://schemas.microsoft.com/office/drawing/2014/main" id="{B3DE004B-FF39-7B63-E69C-48CE1BD51511}"/>
              </a:ext>
            </a:extLst>
          </p:cNvPr>
          <p:cNvGraphicFramePr>
            <a:graphicFrameLocks noGrp="1"/>
          </p:cNvGraphicFramePr>
          <p:nvPr userDrawn="1">
            <p:extLst>
              <p:ext uri="{D42A27DB-BD31-4B8C-83A1-F6EECF244321}">
                <p14:modId xmlns:p14="http://schemas.microsoft.com/office/powerpoint/2010/main" val="895529328"/>
              </p:ext>
            </p:extLst>
          </p:nvPr>
        </p:nvGraphicFramePr>
        <p:xfrm>
          <a:off x="471488" y="1924946"/>
          <a:ext cx="5224579" cy="1551176"/>
        </p:xfrm>
        <a:graphic>
          <a:graphicData uri="http://schemas.openxmlformats.org/drawingml/2006/table">
            <a:tbl>
              <a:tblPr firstRow="1" bandRow="1">
                <a:tableStyleId>{5C22544A-7EE6-4342-B048-85BDC9FD1C3A}</a:tableStyleId>
              </a:tblPr>
              <a:tblGrid>
                <a:gridCol w="2920322">
                  <a:extLst>
                    <a:ext uri="{9D8B030D-6E8A-4147-A177-3AD203B41FA5}">
                      <a16:colId xmlns:a16="http://schemas.microsoft.com/office/drawing/2014/main" val="3789945717"/>
                    </a:ext>
                  </a:extLst>
                </a:gridCol>
                <a:gridCol w="1152128">
                  <a:extLst>
                    <a:ext uri="{9D8B030D-6E8A-4147-A177-3AD203B41FA5}">
                      <a16:colId xmlns:a16="http://schemas.microsoft.com/office/drawing/2014/main" val="1163267692"/>
                    </a:ext>
                  </a:extLst>
                </a:gridCol>
                <a:gridCol w="1152129">
                  <a:extLst>
                    <a:ext uri="{9D8B030D-6E8A-4147-A177-3AD203B41FA5}">
                      <a16:colId xmlns:a16="http://schemas.microsoft.com/office/drawing/2014/main" val="1200919977"/>
                    </a:ext>
                  </a:extLst>
                </a:gridCol>
              </a:tblGrid>
              <a:tr h="360040">
                <a:tc>
                  <a:txBody>
                    <a:bodyPr/>
                    <a:lstStyle/>
                    <a:p>
                      <a:pPr algn="ctr"/>
                      <a:endParaRPr lang="da-DK" sz="1400"/>
                    </a:p>
                  </a:txBody>
                  <a:tcPr marL="82296" marR="82296" marT="41148" marB="41148" anchor="ctr">
                    <a:solidFill>
                      <a:schemeClr val="bg2"/>
                    </a:solidFill>
                  </a:tcPr>
                </a:tc>
                <a:tc>
                  <a:txBody>
                    <a:bodyPr/>
                    <a:lstStyle/>
                    <a:p>
                      <a:pPr marL="0" marR="0" lvl="0" indent="0" algn="ctr" defTabSz="1015939" rtl="0" eaLnBrk="1" fontAlgn="auto" latinLnBrk="0" hangingPunct="1">
                        <a:lnSpc>
                          <a:spcPct val="100000"/>
                        </a:lnSpc>
                        <a:spcBef>
                          <a:spcPts val="0"/>
                        </a:spcBef>
                        <a:spcAft>
                          <a:spcPts val="0"/>
                        </a:spcAft>
                        <a:buClrTx/>
                        <a:buSzTx/>
                        <a:buFontTx/>
                        <a:buNone/>
                        <a:tabLst/>
                        <a:defRPr/>
                      </a:pPr>
                      <a:r>
                        <a:rPr lang="da-DK" sz="1200"/>
                        <a:t>Mest vigtig</a:t>
                      </a:r>
                    </a:p>
                  </a:txBody>
                  <a:tcPr marL="82296" marR="82296" marT="41148" marB="41148" anchor="ctr">
                    <a:solidFill>
                      <a:schemeClr val="bg2"/>
                    </a:solidFill>
                  </a:tcPr>
                </a:tc>
                <a:tc>
                  <a:txBody>
                    <a:bodyPr/>
                    <a:lstStyle/>
                    <a:p>
                      <a:pPr algn="ctr"/>
                      <a:r>
                        <a:rPr lang="da-DK" sz="1200"/>
                        <a:t>Mindst vigtigt</a:t>
                      </a:r>
                    </a:p>
                  </a:txBody>
                  <a:tcPr marL="82296" marR="82296" marT="41148" marB="41148" anchor="ctr">
                    <a:solidFill>
                      <a:schemeClr val="bg2"/>
                    </a:solidFill>
                  </a:tcPr>
                </a:tc>
                <a:extLst>
                  <a:ext uri="{0D108BD9-81ED-4DB2-BD59-A6C34878D82A}">
                    <a16:rowId xmlns:a16="http://schemas.microsoft.com/office/drawing/2014/main" val="4223722396"/>
                  </a:ext>
                </a:extLst>
              </a:tr>
              <a:tr h="297784">
                <a:tc>
                  <a:txBody>
                    <a:bodyPr/>
                    <a:lstStyle/>
                    <a:p>
                      <a:pPr algn="l"/>
                      <a:r>
                        <a:rPr lang="da-DK" sz="1100" dirty="0"/>
                        <a:t>Indsæt en attribut fra </a:t>
                      </a:r>
                      <a:r>
                        <a:rPr lang="da-DK" sz="1100" dirty="0" err="1"/>
                        <a:t>survey</a:t>
                      </a:r>
                      <a:r>
                        <a:rPr lang="da-DK" sz="1100" dirty="0"/>
                        <a:t> her</a:t>
                      </a:r>
                    </a:p>
                  </a:txBody>
                  <a:tcPr marL="82296" marR="82296" marT="41148" marB="41148" anchor="ctr"/>
                </a:tc>
                <a:tc>
                  <a:txBody>
                    <a:bodyPr/>
                    <a:lstStyle/>
                    <a:p>
                      <a:pPr algn="ctr"/>
                      <a:endParaRPr lang="da-DK" sz="1100"/>
                    </a:p>
                  </a:txBody>
                  <a:tcPr marL="82296" marR="82296" marT="41148" marB="41148" anchor="ctr"/>
                </a:tc>
                <a:tc>
                  <a:txBody>
                    <a:bodyPr/>
                    <a:lstStyle/>
                    <a:p>
                      <a:pPr algn="ctr"/>
                      <a:r>
                        <a:rPr lang="da-DK" sz="1100">
                          <a:sym typeface="Wingdings" panose="05000000000000000000" pitchFamily="2" charset="2"/>
                        </a:rPr>
                        <a:t></a:t>
                      </a:r>
                      <a:endParaRPr lang="da-DK" sz="1100"/>
                    </a:p>
                  </a:txBody>
                  <a:tcPr marL="82296" marR="82296" marT="41148" marB="41148" anchor="ctr"/>
                </a:tc>
                <a:extLst>
                  <a:ext uri="{0D108BD9-81ED-4DB2-BD59-A6C34878D82A}">
                    <a16:rowId xmlns:a16="http://schemas.microsoft.com/office/drawing/2014/main" val="3986562495"/>
                  </a:ext>
                </a:extLst>
              </a:tr>
              <a:tr h="297784">
                <a:tc>
                  <a:txBody>
                    <a:bodyPr/>
                    <a:lstStyle/>
                    <a:p>
                      <a:pPr algn="l"/>
                      <a:r>
                        <a:rPr lang="da-DK" sz="1100"/>
                        <a:t>Indsæt en attribut fra survey her</a:t>
                      </a:r>
                    </a:p>
                  </a:txBody>
                  <a:tcPr marL="82296" marR="82296" marT="41148" marB="41148" anchor="ctr"/>
                </a:tc>
                <a:tc>
                  <a:txBody>
                    <a:bodyPr/>
                    <a:lstStyle/>
                    <a:p>
                      <a:pPr algn="ctr"/>
                      <a:endParaRPr lang="da-DK" sz="1100"/>
                    </a:p>
                  </a:txBody>
                  <a:tcPr marL="82296" marR="82296" marT="41148" marB="41148" anchor="ctr"/>
                </a:tc>
                <a:tc>
                  <a:txBody>
                    <a:bodyPr/>
                    <a:lstStyle/>
                    <a:p>
                      <a:pPr algn="ctr"/>
                      <a:endParaRPr lang="da-DK" sz="1100"/>
                    </a:p>
                  </a:txBody>
                  <a:tcPr marL="82296" marR="82296" marT="41148" marB="41148" anchor="ctr"/>
                </a:tc>
                <a:extLst>
                  <a:ext uri="{0D108BD9-81ED-4DB2-BD59-A6C34878D82A}">
                    <a16:rowId xmlns:a16="http://schemas.microsoft.com/office/drawing/2014/main" val="3695543930"/>
                  </a:ext>
                </a:extLst>
              </a:tr>
              <a:tr h="297784">
                <a:tc>
                  <a:txBody>
                    <a:bodyPr/>
                    <a:lstStyle/>
                    <a:p>
                      <a:pPr algn="l"/>
                      <a:r>
                        <a:rPr lang="da-DK" sz="1100"/>
                        <a:t>Indsæt en attribut fra survey her</a:t>
                      </a:r>
                    </a:p>
                  </a:txBody>
                  <a:tcPr marL="82296" marR="82296" marT="41148" marB="41148" anchor="ctr"/>
                </a:tc>
                <a:tc>
                  <a:txBody>
                    <a:bodyPr/>
                    <a:lstStyle/>
                    <a:p>
                      <a:pPr algn="ctr"/>
                      <a:r>
                        <a:rPr lang="da-DK" sz="1100">
                          <a:sym typeface="Wingdings" panose="05000000000000000000" pitchFamily="2" charset="2"/>
                        </a:rPr>
                        <a:t></a:t>
                      </a:r>
                      <a:endParaRPr lang="da-DK" sz="1100"/>
                    </a:p>
                  </a:txBody>
                  <a:tcPr marL="82296" marR="82296" marT="41148" marB="41148" anchor="ctr"/>
                </a:tc>
                <a:tc>
                  <a:txBody>
                    <a:bodyPr/>
                    <a:lstStyle/>
                    <a:p>
                      <a:pPr algn="ctr"/>
                      <a:endParaRPr lang="da-DK" sz="1100"/>
                    </a:p>
                  </a:txBody>
                  <a:tcPr marL="82296" marR="82296" marT="41148" marB="41148" anchor="ctr"/>
                </a:tc>
                <a:extLst>
                  <a:ext uri="{0D108BD9-81ED-4DB2-BD59-A6C34878D82A}">
                    <a16:rowId xmlns:a16="http://schemas.microsoft.com/office/drawing/2014/main" val="2350706932"/>
                  </a:ext>
                </a:extLst>
              </a:tr>
              <a:tr h="297784">
                <a:tc>
                  <a:txBody>
                    <a:bodyPr/>
                    <a:lstStyle/>
                    <a:p>
                      <a:pPr algn="l"/>
                      <a:r>
                        <a:rPr lang="da-DK" sz="1100"/>
                        <a:t>Indsæt en attribut fra survey her</a:t>
                      </a:r>
                    </a:p>
                  </a:txBody>
                  <a:tcPr marL="82296" marR="82296" marT="41148" marB="41148" anchor="ctr"/>
                </a:tc>
                <a:tc>
                  <a:txBody>
                    <a:bodyPr/>
                    <a:lstStyle/>
                    <a:p>
                      <a:pPr algn="ctr"/>
                      <a:endParaRPr lang="da-DK" sz="1100"/>
                    </a:p>
                  </a:txBody>
                  <a:tcPr marL="82296" marR="82296" marT="41148" marB="41148"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1100" dirty="0"/>
                    </a:p>
                  </a:txBody>
                  <a:tcPr marL="82296" marR="82296" marT="41148" marB="41148" anchor="ctr"/>
                </a:tc>
                <a:extLst>
                  <a:ext uri="{0D108BD9-81ED-4DB2-BD59-A6C34878D82A}">
                    <a16:rowId xmlns:a16="http://schemas.microsoft.com/office/drawing/2014/main" val="4250473425"/>
                  </a:ext>
                </a:extLst>
              </a:tr>
            </a:tbl>
          </a:graphicData>
        </a:graphic>
      </p:graphicFrame>
      <p:sp>
        <p:nvSpPr>
          <p:cNvPr id="5" name="Tekstfelt 4">
            <a:extLst>
              <a:ext uri="{FF2B5EF4-FFF2-40B4-BE49-F238E27FC236}">
                <a16:creationId xmlns:a16="http://schemas.microsoft.com/office/drawing/2014/main" id="{3D73F4AD-19F7-ACEE-246B-8F92B0119D43}"/>
              </a:ext>
            </a:extLst>
          </p:cNvPr>
          <p:cNvSpPr txBox="1"/>
          <p:nvPr userDrawn="1"/>
        </p:nvSpPr>
        <p:spPr>
          <a:xfrm>
            <a:off x="359478" y="1078495"/>
            <a:ext cx="5040560" cy="461665"/>
          </a:xfrm>
          <a:prstGeom prst="rect">
            <a:avLst/>
          </a:prstGeom>
          <a:noFill/>
        </p:spPr>
        <p:txBody>
          <a:bodyPr wrap="square" rtlCol="0">
            <a:spAutoFit/>
          </a:bodyPr>
          <a:lstStyle/>
          <a:p>
            <a:r>
              <a:rPr lang="da-DK" sz="1200"/>
              <a:t>Beskriv her, hvad respondenten i spørgeskemaet er blevet bedt om at forholde sig til</a:t>
            </a:r>
          </a:p>
        </p:txBody>
      </p:sp>
      <p:pic>
        <p:nvPicPr>
          <p:cNvPr id="7" name="Grafik 6">
            <a:extLst>
              <a:ext uri="{FF2B5EF4-FFF2-40B4-BE49-F238E27FC236}">
                <a16:creationId xmlns:a16="http://schemas.microsoft.com/office/drawing/2014/main" id="{5B4D8D07-9F36-4669-C525-30FC341BA0F3}"/>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28008"/>
          <a:stretch/>
        </p:blipFill>
        <p:spPr>
          <a:xfrm>
            <a:off x="9400480" y="4980961"/>
            <a:ext cx="755332" cy="684851"/>
          </a:xfrm>
          <a:prstGeom prst="rect">
            <a:avLst/>
          </a:prstGeom>
        </p:spPr>
      </p:pic>
      <p:sp>
        <p:nvSpPr>
          <p:cNvPr id="8" name="Tekstfelt 7">
            <a:extLst>
              <a:ext uri="{FF2B5EF4-FFF2-40B4-BE49-F238E27FC236}">
                <a16:creationId xmlns:a16="http://schemas.microsoft.com/office/drawing/2014/main" id="{1D0BAAF0-E20F-4F38-1307-AE15C9CEECBE}"/>
              </a:ext>
            </a:extLst>
          </p:cNvPr>
          <p:cNvSpPr txBox="1"/>
          <p:nvPr userDrawn="1"/>
        </p:nvSpPr>
        <p:spPr>
          <a:xfrm>
            <a:off x="386766" y="3860908"/>
            <a:ext cx="5327328" cy="461665"/>
          </a:xfrm>
          <a:prstGeom prst="rect">
            <a:avLst/>
          </a:prstGeom>
          <a:noFill/>
        </p:spPr>
        <p:txBody>
          <a:bodyPr wrap="square" rtlCol="0">
            <a:spAutoFit/>
          </a:bodyPr>
          <a:lstStyle/>
          <a:p>
            <a:r>
              <a:rPr lang="da-DK" sz="1200"/>
              <a:t>Dette gentages 6-8 gange med forskellig sammensætning af attributter fra forrige slide.</a:t>
            </a:r>
          </a:p>
        </p:txBody>
      </p:sp>
      <p:sp>
        <p:nvSpPr>
          <p:cNvPr id="15" name="Tekstfelt 14">
            <a:extLst>
              <a:ext uri="{FF2B5EF4-FFF2-40B4-BE49-F238E27FC236}">
                <a16:creationId xmlns:a16="http://schemas.microsoft.com/office/drawing/2014/main" id="{09806804-7B3F-D24E-58B8-5E286176B5EF}"/>
              </a:ext>
            </a:extLst>
          </p:cNvPr>
          <p:cNvSpPr txBox="1"/>
          <p:nvPr userDrawn="1"/>
        </p:nvSpPr>
        <p:spPr>
          <a:xfrm>
            <a:off x="6602784" y="1078495"/>
            <a:ext cx="3312368" cy="3939540"/>
          </a:xfrm>
          <a:prstGeom prst="rect">
            <a:avLst/>
          </a:prstGeom>
          <a:noFill/>
        </p:spPr>
        <p:txBody>
          <a:bodyPr wrap="square" rtlCol="0">
            <a:spAutoFit/>
          </a:bodyPr>
          <a:lstStyle/>
          <a:p>
            <a:pPr marL="0" indent="0">
              <a:buNone/>
            </a:pPr>
            <a:r>
              <a:rPr lang="da-DK" sz="2000" b="1">
                <a:solidFill>
                  <a:schemeClr val="bg1"/>
                </a:solidFill>
              </a:rPr>
              <a:t>Hvad er MaxDiff?</a:t>
            </a:r>
            <a:endParaRPr lang="da-DK" sz="1100" b="1">
              <a:solidFill>
                <a:schemeClr val="bg1"/>
              </a:solidFill>
            </a:endParaRPr>
          </a:p>
          <a:p>
            <a:pPr marL="0" indent="0">
              <a:buNone/>
            </a:pPr>
            <a:r>
              <a:rPr lang="da-DK" sz="1200">
                <a:solidFill>
                  <a:schemeClr val="bg1"/>
                </a:solidFill>
              </a:rPr>
              <a:t>Almindelige skalaspørgsmål om vigtighed resulterer oftest i, at det et svært at differentiere mellem attributterne, fordi det ikke ”koster noget” at tilvælge noget som vigtigt.</a:t>
            </a:r>
          </a:p>
          <a:p>
            <a:pPr marL="0" indent="0">
              <a:buNone/>
            </a:pPr>
            <a:endParaRPr lang="da-DK" sz="1200">
              <a:solidFill>
                <a:schemeClr val="bg1"/>
              </a:solidFill>
            </a:endParaRPr>
          </a:p>
          <a:p>
            <a:pPr marL="0" indent="0">
              <a:buNone/>
            </a:pPr>
            <a:r>
              <a:rPr lang="da-DK" sz="1200">
                <a:solidFill>
                  <a:schemeClr val="bg1"/>
                </a:solidFill>
              </a:rPr>
              <a:t>MaxDiff (Maximum Difference </a:t>
            </a:r>
            <a:r>
              <a:rPr lang="da-DK" sz="1200" err="1">
                <a:solidFill>
                  <a:schemeClr val="bg1"/>
                </a:solidFill>
              </a:rPr>
              <a:t>Scaling</a:t>
            </a:r>
            <a:r>
              <a:rPr lang="da-DK" sz="1200">
                <a:solidFill>
                  <a:schemeClr val="bg1"/>
                </a:solidFill>
              </a:rPr>
              <a:t>) er en simpel spørgeteknik, hvor svarpersonen skal træffe en række valg og fravalg mellem, hvad der er vigtigst og mindst vigtigt.</a:t>
            </a:r>
          </a:p>
          <a:p>
            <a:pPr marL="0" indent="0">
              <a:buNone/>
            </a:pPr>
            <a:endParaRPr lang="da-DK" sz="1200">
              <a:solidFill>
                <a:schemeClr val="bg1"/>
              </a:solidFill>
            </a:endParaRPr>
          </a:p>
          <a:p>
            <a:pPr marL="0" indent="0">
              <a:buNone/>
            </a:pPr>
            <a:r>
              <a:rPr lang="da-DK" sz="1200">
                <a:solidFill>
                  <a:schemeClr val="bg1"/>
                </a:solidFill>
              </a:rPr>
              <a:t>Ved at gentage handlingen flere gange med systematisk udskiftning af de attributter som indgår, kan vi efterfølgende beregne, hvordan de enkelte attributter prioriteres, samt hvad den relative forskel i vigtighed er.</a:t>
            </a:r>
          </a:p>
          <a:p>
            <a:pPr marL="0" indent="0">
              <a:buNone/>
            </a:pPr>
            <a:endParaRPr lang="da-DK" sz="1200">
              <a:solidFill>
                <a:schemeClr val="bg1"/>
              </a:solidFill>
            </a:endParaRPr>
          </a:p>
          <a:p>
            <a:pPr marL="0" indent="0">
              <a:buNone/>
            </a:pPr>
            <a:r>
              <a:rPr lang="da-DK" sz="1200">
                <a:solidFill>
                  <a:schemeClr val="bg1"/>
                </a:solidFill>
              </a:rPr>
              <a:t>Vi har benyttet MaxDiff-teknikken til at rangere en række forskellige initiativer ift. hinanden.</a:t>
            </a:r>
            <a:endParaRPr lang="da-DK" sz="1100">
              <a:solidFill>
                <a:schemeClr val="bg1"/>
              </a:solidFill>
            </a:endParaRPr>
          </a:p>
          <a:p>
            <a:endParaRPr lang="da-DK" sz="1200"/>
          </a:p>
        </p:txBody>
      </p:sp>
      <p:sp>
        <p:nvSpPr>
          <p:cNvPr id="16" name="Titel 17">
            <a:extLst>
              <a:ext uri="{FF2B5EF4-FFF2-40B4-BE49-F238E27FC236}">
                <a16:creationId xmlns:a16="http://schemas.microsoft.com/office/drawing/2014/main" id="{25127361-6A84-D763-5D40-C8C3ABCA35CB}"/>
              </a:ext>
            </a:extLst>
          </p:cNvPr>
          <p:cNvSpPr txBox="1">
            <a:spLocks/>
          </p:cNvSpPr>
          <p:nvPr userDrawn="1"/>
        </p:nvSpPr>
        <p:spPr>
          <a:xfrm>
            <a:off x="359118" y="121196"/>
            <a:ext cx="6480720" cy="216024"/>
          </a:xfrm>
          <a:prstGeom prst="rect">
            <a:avLst/>
          </a:prstGeom>
        </p:spPr>
        <p:txBody>
          <a:bodyPr>
            <a:noAutofit/>
          </a:bodyPr>
          <a:lstStyle>
            <a:lvl1pPr algn="l" defTabSz="1015939" rtl="0" eaLnBrk="1" latinLnBrk="0" hangingPunct="1">
              <a:spcBef>
                <a:spcPct val="0"/>
              </a:spcBef>
              <a:buNone/>
              <a:defRPr sz="2667" kern="1200">
                <a:solidFill>
                  <a:schemeClr val="tx1"/>
                </a:solidFill>
                <a:latin typeface="+mj-lt"/>
                <a:ea typeface="+mj-ea"/>
                <a:cs typeface="+mj-cs"/>
              </a:defRPr>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lang="da-DK" sz="1200" dirty="0">
                <a:solidFill>
                  <a:srgbClr val="005050"/>
                </a:solidFill>
                <a:latin typeface="NeuzeitGroExtBla" panose="00000A00000000000000" pitchFamily="50" charset="0"/>
              </a:rPr>
              <a:t>MAXDIFF ANALYSER</a:t>
            </a:r>
          </a:p>
        </p:txBody>
      </p:sp>
      <p:sp>
        <p:nvSpPr>
          <p:cNvPr id="17" name="Tekstfelt 16">
            <a:extLst>
              <a:ext uri="{FF2B5EF4-FFF2-40B4-BE49-F238E27FC236}">
                <a16:creationId xmlns:a16="http://schemas.microsoft.com/office/drawing/2014/main" id="{F3C41810-5831-4843-B808-B548CA35AB5C}"/>
              </a:ext>
            </a:extLst>
          </p:cNvPr>
          <p:cNvSpPr txBox="1"/>
          <p:nvPr userDrawn="1"/>
        </p:nvSpPr>
        <p:spPr>
          <a:xfrm>
            <a:off x="359118" y="337220"/>
            <a:ext cx="5989792" cy="430887"/>
          </a:xfrm>
          <a:prstGeom prst="rect">
            <a:avLst/>
          </a:prstGeom>
          <a:noFill/>
        </p:spPr>
        <p:txBody>
          <a:bodyPr wrap="square" rtlCol="0">
            <a:spAutoFit/>
          </a:bodyPr>
          <a:lstStyle/>
          <a:p>
            <a:pPr marL="0" indent="0">
              <a:buNone/>
            </a:pPr>
            <a:r>
              <a:rPr lang="da-DK" sz="2200" dirty="0">
                <a:latin typeface="+mj-lt"/>
              </a:rPr>
              <a:t>Rangering af initiativer ift. hinanden</a:t>
            </a:r>
          </a:p>
        </p:txBody>
      </p:sp>
    </p:spTree>
    <p:extLst>
      <p:ext uri="{BB962C8B-B14F-4D97-AF65-F5344CB8AC3E}">
        <p14:creationId xmlns:p14="http://schemas.microsoft.com/office/powerpoint/2010/main" val="21597796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xDiff, kundeeksempel">
    <p:spTree>
      <p:nvGrpSpPr>
        <p:cNvPr id="1" name=""/>
        <p:cNvGrpSpPr/>
        <p:nvPr/>
      </p:nvGrpSpPr>
      <p:grpSpPr>
        <a:xfrm>
          <a:off x="0" y="0"/>
          <a:ext cx="0" cy="0"/>
          <a:chOff x="0" y="0"/>
          <a:chExt cx="0" cy="0"/>
        </a:xfrm>
      </p:grpSpPr>
      <p:pic>
        <p:nvPicPr>
          <p:cNvPr id="3" name="Billede 2" descr="Et billede, der indeholder tekst, Mobiltelefon, skærmbillede, Mobilenhed&#10;&#10;AI-genereret indhold kan være ukorrekt.">
            <a:extLst>
              <a:ext uri="{FF2B5EF4-FFF2-40B4-BE49-F238E27FC236}">
                <a16:creationId xmlns:a16="http://schemas.microsoft.com/office/drawing/2014/main" id="{41699D3C-36A9-5364-189C-6BAD5CCF40D6}"/>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ackgroundRemoval t="10000" b="90000" l="10000" r="90000">
                        <a14:foregroundMark x1="39160" y1="15755" x2="56055" y2="18490"/>
                        <a14:foregroundMark x1="49023" y1="12109" x2="53809" y2="12630"/>
                        <a14:foregroundMark x1="59375" y1="13281" x2="64291" y2="19630"/>
                        <a14:backgroundMark x1="65234" y1="20833" x2="65234" y2="20833"/>
                        <a14:backgroundMark x1="65234" y1="21224" x2="65625" y2="20443"/>
                        <a14:backgroundMark x1="65625" y1="19531" x2="65820" y2="24219"/>
                      </a14:backgroundRemoval>
                    </a14:imgEffect>
                  </a14:imgLayer>
                </a14:imgProps>
              </a:ext>
              <a:ext uri="{28A0092B-C50C-407E-A947-70E740481C1C}">
                <a14:useLocalDpi xmlns:a14="http://schemas.microsoft.com/office/drawing/2010/main"/>
              </a:ext>
            </a:extLst>
          </a:blip>
          <a:srcRect l="34880" t="9680" r="34881" b="9680"/>
          <a:stretch>
            <a:fillRect/>
          </a:stretch>
        </p:blipFill>
        <p:spPr>
          <a:xfrm>
            <a:off x="7168232" y="553244"/>
            <a:ext cx="2304256" cy="4608512"/>
          </a:xfrm>
          <a:prstGeom prst="rect">
            <a:avLst/>
          </a:prstGeom>
        </p:spPr>
      </p:pic>
      <p:sp>
        <p:nvSpPr>
          <p:cNvPr id="4" name="Tekstfelt 3">
            <a:extLst>
              <a:ext uri="{FF2B5EF4-FFF2-40B4-BE49-F238E27FC236}">
                <a16:creationId xmlns:a16="http://schemas.microsoft.com/office/drawing/2014/main" id="{88497EB7-0D37-B789-B50C-30CC954BC271}"/>
              </a:ext>
            </a:extLst>
          </p:cNvPr>
          <p:cNvSpPr txBox="1"/>
          <p:nvPr userDrawn="1"/>
        </p:nvSpPr>
        <p:spPr>
          <a:xfrm>
            <a:off x="8138160" y="2855386"/>
            <a:ext cx="902280" cy="215444"/>
          </a:xfrm>
          <a:prstGeom prst="rect">
            <a:avLst/>
          </a:prstGeom>
          <a:noFill/>
        </p:spPr>
        <p:txBody>
          <a:bodyPr wrap="square" rtlCol="0">
            <a:spAutoFit/>
          </a:bodyPr>
          <a:lstStyle/>
          <a:p>
            <a:r>
              <a:rPr lang="da-DK" sz="800" dirty="0"/>
              <a:t>(Mindst vigtig)</a:t>
            </a:r>
          </a:p>
        </p:txBody>
      </p:sp>
      <p:sp>
        <p:nvSpPr>
          <p:cNvPr id="6" name="Tekstfelt 5">
            <a:extLst>
              <a:ext uri="{FF2B5EF4-FFF2-40B4-BE49-F238E27FC236}">
                <a16:creationId xmlns:a16="http://schemas.microsoft.com/office/drawing/2014/main" id="{FA76438F-E0AF-191A-EAFD-B72EB2B7D314}"/>
              </a:ext>
            </a:extLst>
          </p:cNvPr>
          <p:cNvSpPr txBox="1"/>
          <p:nvPr userDrawn="1"/>
        </p:nvSpPr>
        <p:spPr>
          <a:xfrm>
            <a:off x="8105382" y="3580919"/>
            <a:ext cx="863050" cy="215444"/>
          </a:xfrm>
          <a:prstGeom prst="rect">
            <a:avLst/>
          </a:prstGeom>
          <a:noFill/>
        </p:spPr>
        <p:txBody>
          <a:bodyPr wrap="square" rtlCol="0">
            <a:spAutoFit/>
          </a:bodyPr>
          <a:lstStyle/>
          <a:p>
            <a:r>
              <a:rPr lang="da-DK" sz="800" dirty="0"/>
              <a:t>(Mest vigtig)</a:t>
            </a:r>
          </a:p>
        </p:txBody>
      </p:sp>
      <p:sp>
        <p:nvSpPr>
          <p:cNvPr id="10" name="Pladsholder til tekst 51">
            <a:extLst>
              <a:ext uri="{FF2B5EF4-FFF2-40B4-BE49-F238E27FC236}">
                <a16:creationId xmlns:a16="http://schemas.microsoft.com/office/drawing/2014/main" id="{EA3BE8A3-B8F7-D1EC-A525-88DDBD11F4EF}"/>
              </a:ext>
            </a:extLst>
          </p:cNvPr>
          <p:cNvSpPr>
            <a:spLocks noGrp="1"/>
          </p:cNvSpPr>
          <p:nvPr>
            <p:ph type="body" sz="quarter" idx="10" hasCustomPrompt="1"/>
          </p:nvPr>
        </p:nvSpPr>
        <p:spPr>
          <a:xfrm>
            <a:off x="358775" y="120650"/>
            <a:ext cx="5873353"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11" name="Pladsholder til tekst 53">
            <a:extLst>
              <a:ext uri="{FF2B5EF4-FFF2-40B4-BE49-F238E27FC236}">
                <a16:creationId xmlns:a16="http://schemas.microsoft.com/office/drawing/2014/main" id="{281EF550-F6D8-3A00-70D9-9D179B109631}"/>
              </a:ext>
            </a:extLst>
          </p:cNvPr>
          <p:cNvSpPr>
            <a:spLocks noGrp="1"/>
          </p:cNvSpPr>
          <p:nvPr>
            <p:ph type="body" sz="quarter" idx="11" hasCustomPrompt="1"/>
          </p:nvPr>
        </p:nvSpPr>
        <p:spPr>
          <a:xfrm>
            <a:off x="358775" y="336550"/>
            <a:ext cx="5873353" cy="454025"/>
          </a:xfrm>
          <a:prstGeom prst="rect">
            <a:avLst/>
          </a:prstGeom>
        </p:spPr>
        <p:txBody>
          <a:bodyPr/>
          <a:lstStyle>
            <a:lvl1pPr marL="0" indent="0">
              <a:buNone/>
              <a:defRPr sz="2200">
                <a:latin typeface="+mj-lt"/>
              </a:defRPr>
            </a:lvl1pPr>
          </a:lstStyle>
          <a:p>
            <a:pPr lvl="0"/>
            <a:r>
              <a:rPr lang="da-DK" dirty="0"/>
              <a:t>Kundeeksempel MaxDiff</a:t>
            </a:r>
          </a:p>
        </p:txBody>
      </p:sp>
      <p:sp>
        <p:nvSpPr>
          <p:cNvPr id="13" name="Pladsholder til tekst 12">
            <a:extLst>
              <a:ext uri="{FF2B5EF4-FFF2-40B4-BE49-F238E27FC236}">
                <a16:creationId xmlns:a16="http://schemas.microsoft.com/office/drawing/2014/main" id="{70AFA7B3-3525-5277-C6C8-54A52703C9C8}"/>
              </a:ext>
            </a:extLst>
          </p:cNvPr>
          <p:cNvSpPr>
            <a:spLocks noGrp="1"/>
          </p:cNvSpPr>
          <p:nvPr>
            <p:ph type="body" sz="quarter" idx="12" hasCustomPrompt="1"/>
          </p:nvPr>
        </p:nvSpPr>
        <p:spPr>
          <a:xfrm>
            <a:off x="7305095" y="2855913"/>
            <a:ext cx="902280" cy="336550"/>
          </a:xfrm>
          <a:prstGeom prst="rect">
            <a:avLst/>
          </a:prstGeom>
        </p:spPr>
        <p:txBody>
          <a:bodyPr/>
          <a:lstStyle>
            <a:lvl1pPr marL="0" indent="0">
              <a:buNone/>
              <a:defRPr sz="900"/>
            </a:lvl1pPr>
          </a:lstStyle>
          <a:p>
            <a:pPr lvl="0"/>
            <a:r>
              <a:rPr lang="da-DK" dirty="0"/>
              <a:t>Tekst her</a:t>
            </a:r>
          </a:p>
        </p:txBody>
      </p:sp>
      <p:sp>
        <p:nvSpPr>
          <p:cNvPr id="14" name="Pladsholder til tekst 12">
            <a:extLst>
              <a:ext uri="{FF2B5EF4-FFF2-40B4-BE49-F238E27FC236}">
                <a16:creationId xmlns:a16="http://schemas.microsoft.com/office/drawing/2014/main" id="{6FBBBF55-4B05-24EE-888E-313ACABA5BE8}"/>
              </a:ext>
            </a:extLst>
          </p:cNvPr>
          <p:cNvSpPr>
            <a:spLocks noGrp="1"/>
          </p:cNvSpPr>
          <p:nvPr>
            <p:ph type="body" sz="quarter" idx="13" hasCustomPrompt="1"/>
          </p:nvPr>
        </p:nvSpPr>
        <p:spPr>
          <a:xfrm>
            <a:off x="7305095" y="3220785"/>
            <a:ext cx="902280" cy="322515"/>
          </a:xfrm>
          <a:prstGeom prst="rect">
            <a:avLst/>
          </a:prstGeom>
        </p:spPr>
        <p:txBody>
          <a:bodyPr/>
          <a:lstStyle>
            <a:lvl1pPr marL="0" indent="0">
              <a:buNone/>
              <a:defRPr sz="900"/>
            </a:lvl1pPr>
          </a:lstStyle>
          <a:p>
            <a:pPr lvl="0"/>
            <a:r>
              <a:rPr lang="da-DK" dirty="0"/>
              <a:t>Tekst her</a:t>
            </a:r>
          </a:p>
        </p:txBody>
      </p:sp>
      <p:sp>
        <p:nvSpPr>
          <p:cNvPr id="15" name="Pladsholder til tekst 12">
            <a:extLst>
              <a:ext uri="{FF2B5EF4-FFF2-40B4-BE49-F238E27FC236}">
                <a16:creationId xmlns:a16="http://schemas.microsoft.com/office/drawing/2014/main" id="{9FCB3BD4-141C-E441-88A4-80E0D065022E}"/>
              </a:ext>
            </a:extLst>
          </p:cNvPr>
          <p:cNvSpPr>
            <a:spLocks noGrp="1"/>
          </p:cNvSpPr>
          <p:nvPr>
            <p:ph type="body" sz="quarter" idx="14" hasCustomPrompt="1"/>
          </p:nvPr>
        </p:nvSpPr>
        <p:spPr>
          <a:xfrm>
            <a:off x="7305095" y="3586332"/>
            <a:ext cx="907602" cy="293518"/>
          </a:xfrm>
          <a:prstGeom prst="rect">
            <a:avLst/>
          </a:prstGeom>
        </p:spPr>
        <p:txBody>
          <a:bodyPr/>
          <a:lstStyle>
            <a:lvl1pPr marL="0" indent="0">
              <a:buNone/>
              <a:defRPr sz="900"/>
            </a:lvl1pPr>
          </a:lstStyle>
          <a:p>
            <a:pPr lvl="0"/>
            <a:r>
              <a:rPr lang="da-DK" dirty="0"/>
              <a:t>Tekst her</a:t>
            </a:r>
          </a:p>
        </p:txBody>
      </p:sp>
      <p:sp>
        <p:nvSpPr>
          <p:cNvPr id="16" name="Pladsholder til tekst 12">
            <a:extLst>
              <a:ext uri="{FF2B5EF4-FFF2-40B4-BE49-F238E27FC236}">
                <a16:creationId xmlns:a16="http://schemas.microsoft.com/office/drawing/2014/main" id="{8BB4B4F0-82BF-8BDE-B32D-F00D31EB1FD9}"/>
              </a:ext>
            </a:extLst>
          </p:cNvPr>
          <p:cNvSpPr>
            <a:spLocks noGrp="1"/>
          </p:cNvSpPr>
          <p:nvPr>
            <p:ph type="body" sz="quarter" idx="15" hasCustomPrompt="1"/>
          </p:nvPr>
        </p:nvSpPr>
        <p:spPr>
          <a:xfrm>
            <a:off x="7305095" y="3931755"/>
            <a:ext cx="902280" cy="327527"/>
          </a:xfrm>
          <a:prstGeom prst="rect">
            <a:avLst/>
          </a:prstGeom>
        </p:spPr>
        <p:txBody>
          <a:bodyPr/>
          <a:lstStyle>
            <a:lvl1pPr marL="0" indent="0">
              <a:buNone/>
              <a:defRPr sz="900"/>
            </a:lvl1pPr>
          </a:lstStyle>
          <a:p>
            <a:pPr lvl="0"/>
            <a:r>
              <a:rPr lang="da-DK" dirty="0"/>
              <a:t>Tekst her</a:t>
            </a:r>
          </a:p>
        </p:txBody>
      </p:sp>
      <p:sp>
        <p:nvSpPr>
          <p:cNvPr id="17" name="Pladsholder til tekst 90">
            <a:extLst>
              <a:ext uri="{FF2B5EF4-FFF2-40B4-BE49-F238E27FC236}">
                <a16:creationId xmlns:a16="http://schemas.microsoft.com/office/drawing/2014/main" id="{DE582B2C-F161-4769-E466-4D07A8A8EB0D}"/>
              </a:ext>
            </a:extLst>
          </p:cNvPr>
          <p:cNvSpPr>
            <a:spLocks noGrp="1"/>
          </p:cNvSpPr>
          <p:nvPr>
            <p:ph type="body" sz="quarter" idx="53" hasCustomPrompt="1"/>
          </p:nvPr>
        </p:nvSpPr>
        <p:spPr>
          <a:xfrm>
            <a:off x="7168232" y="0"/>
            <a:ext cx="2881313" cy="855808"/>
          </a:xfrm>
          <a:prstGeom prst="rect">
            <a:avLst/>
          </a:prstGeom>
          <a:solidFill>
            <a:schemeClr val="accent6"/>
          </a:solidFill>
        </p:spPr>
        <p:txBody>
          <a:bodyPr/>
          <a:lstStyle>
            <a:lvl1pPr marL="0" indent="0">
              <a:buNone/>
              <a:defRPr sz="1100">
                <a:solidFill>
                  <a:schemeClr val="bg1"/>
                </a:solidFill>
              </a:defRPr>
            </a:lvl1pPr>
          </a:lstStyle>
          <a:p>
            <a:pPr lvl="0"/>
            <a:r>
              <a:rPr lang="da-DK" dirty="0"/>
              <a:t>Brug dette slide til at gøre det konkret for din kunde ved at vælge nogle ting som relaterer sig til deres produkt/service</a:t>
            </a:r>
          </a:p>
        </p:txBody>
      </p:sp>
      <p:sp>
        <p:nvSpPr>
          <p:cNvPr id="18" name="Pladsholder til tekst 2">
            <a:extLst>
              <a:ext uri="{FF2B5EF4-FFF2-40B4-BE49-F238E27FC236}">
                <a16:creationId xmlns:a16="http://schemas.microsoft.com/office/drawing/2014/main" id="{5F11B20A-E4B8-F712-951E-B563B40D47D9}"/>
              </a:ext>
            </a:extLst>
          </p:cNvPr>
          <p:cNvSpPr>
            <a:spLocks noGrp="1"/>
          </p:cNvSpPr>
          <p:nvPr>
            <p:ph type="body" sz="quarter" idx="54" hasCustomPrompt="1"/>
          </p:nvPr>
        </p:nvSpPr>
        <p:spPr>
          <a:xfrm>
            <a:off x="358775" y="841375"/>
            <a:ext cx="5873353" cy="4319588"/>
          </a:xfrm>
          <a:prstGeom prst="rect">
            <a:avLst/>
          </a:prstGeom>
        </p:spPr>
        <p:txBody>
          <a:bodyPr/>
          <a:lstStyle>
            <a:lvl1pPr marL="0" indent="0">
              <a:buNone/>
              <a:defRPr sz="1200"/>
            </a:lvl1pPr>
          </a:lstStyle>
          <a:p>
            <a:pPr lvl="0"/>
            <a:r>
              <a:rPr lang="da-DK" dirty="0"/>
              <a:t>Tekst…</a:t>
            </a:r>
          </a:p>
        </p:txBody>
      </p:sp>
    </p:spTree>
    <p:extLst>
      <p:ext uri="{BB962C8B-B14F-4D97-AF65-F5344CB8AC3E}">
        <p14:creationId xmlns:p14="http://schemas.microsoft.com/office/powerpoint/2010/main" val="41738309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URF">
    <p:spTree>
      <p:nvGrpSpPr>
        <p:cNvPr id="1" name=""/>
        <p:cNvGrpSpPr/>
        <p:nvPr/>
      </p:nvGrpSpPr>
      <p:grpSpPr>
        <a:xfrm>
          <a:off x="0" y="0"/>
          <a:ext cx="0" cy="0"/>
          <a:chOff x="0" y="0"/>
          <a:chExt cx="0" cy="0"/>
        </a:xfrm>
      </p:grpSpPr>
      <p:pic>
        <p:nvPicPr>
          <p:cNvPr id="5" name="Billede 4" descr="Et billede, der indeholder is, mad, frossen dessert, mejeriprodukt&#10;&#10;Automatisk genereret beskrivelse">
            <a:extLst>
              <a:ext uri="{FF2B5EF4-FFF2-40B4-BE49-F238E27FC236}">
                <a16:creationId xmlns:a16="http://schemas.microsoft.com/office/drawing/2014/main" id="{E5DD3F68-6FFB-51CD-0E15-570C751CE4BD}"/>
              </a:ext>
            </a:extLst>
          </p:cNvPr>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6592168" y="0"/>
            <a:ext cx="3567832" cy="5715000"/>
          </a:xfrm>
          <a:prstGeom prst="rect">
            <a:avLst/>
          </a:prstGeom>
        </p:spPr>
      </p:pic>
      <p:sp>
        <p:nvSpPr>
          <p:cNvPr id="6" name="Rektangel 5">
            <a:extLst>
              <a:ext uri="{FF2B5EF4-FFF2-40B4-BE49-F238E27FC236}">
                <a16:creationId xmlns:a16="http://schemas.microsoft.com/office/drawing/2014/main" id="{220DB54A-968B-81C0-EF82-A091D3C86922}"/>
              </a:ext>
            </a:extLst>
          </p:cNvPr>
          <p:cNvSpPr/>
          <p:nvPr userDrawn="1"/>
        </p:nvSpPr>
        <p:spPr>
          <a:xfrm>
            <a:off x="903538" y="1491022"/>
            <a:ext cx="576000" cy="576000"/>
          </a:xfrm>
          <a:prstGeom prst="rect">
            <a:avLst/>
          </a:prstGeom>
          <a:noFill/>
          <a:ln w="158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a:solidFill>
                  <a:schemeClr val="bg2"/>
                </a:solidFill>
                <a:latin typeface="NeuzeitGroExtBla" panose="00000A00000000000000" charset="0"/>
              </a:rPr>
              <a:t>01</a:t>
            </a:r>
            <a:endParaRPr lang="da-DK" sz="1600">
              <a:solidFill>
                <a:schemeClr val="bg2"/>
              </a:solidFill>
              <a:latin typeface="NeuzeitGroExtBla" panose="00000A00000000000000" charset="0"/>
            </a:endParaRPr>
          </a:p>
        </p:txBody>
      </p:sp>
      <p:sp>
        <p:nvSpPr>
          <p:cNvPr id="7" name="Tekstfelt 6">
            <a:extLst>
              <a:ext uri="{FF2B5EF4-FFF2-40B4-BE49-F238E27FC236}">
                <a16:creationId xmlns:a16="http://schemas.microsoft.com/office/drawing/2014/main" id="{7CFDC0D4-897D-755F-61E5-55F880E65A42}"/>
              </a:ext>
            </a:extLst>
          </p:cNvPr>
          <p:cNvSpPr txBox="1"/>
          <p:nvPr userDrawn="1"/>
        </p:nvSpPr>
        <p:spPr>
          <a:xfrm>
            <a:off x="687511" y="2211102"/>
            <a:ext cx="4896545" cy="2923877"/>
          </a:xfrm>
          <a:prstGeom prst="rect">
            <a:avLst/>
          </a:prstGeom>
          <a:noFill/>
        </p:spPr>
        <p:txBody>
          <a:bodyPr wrap="square" rtlCol="0">
            <a:spAutoFit/>
          </a:bodyPr>
          <a:lstStyle/>
          <a:p>
            <a:pPr marL="219105" indent="-154305">
              <a:buFont typeface="Arial" panose="020B0604020202020204" pitchFamily="34" charset="0"/>
              <a:buChar char="•"/>
            </a:pPr>
            <a:r>
              <a:rPr lang="da-DK" sz="1000">
                <a:solidFill>
                  <a:schemeClr val="tx1"/>
                </a:solidFill>
              </a:rPr>
              <a:t>Der er ofte overlap mellem hvilke tiltag de enkelte forbrugere har i deres individuelle top3 rangering</a:t>
            </a:r>
          </a:p>
          <a:p>
            <a:pPr marL="219105" indent="-154305">
              <a:buFont typeface="Arial" panose="020B0604020202020204" pitchFamily="34" charset="0"/>
              <a:buChar char="•"/>
            </a:pPr>
            <a:endParaRPr lang="da-DK" sz="1000">
              <a:solidFill>
                <a:schemeClr val="tx1"/>
              </a:solidFill>
            </a:endParaRPr>
          </a:p>
          <a:p>
            <a:pPr marL="219105" indent="-154305">
              <a:buFont typeface="Arial" panose="020B0604020202020204" pitchFamily="34" charset="0"/>
              <a:buChar char="•"/>
            </a:pPr>
            <a:r>
              <a:rPr lang="da-DK" sz="1000">
                <a:solidFill>
                  <a:schemeClr val="tx1"/>
                </a:solidFill>
              </a:rPr>
              <a:t>I Turf eliminerer man disse overlap, og ser hvilke tiltag der - udover nr. 1, bidrager med størst </a:t>
            </a:r>
            <a:r>
              <a:rPr lang="da-DK" sz="1000" u="sng">
                <a:solidFill>
                  <a:schemeClr val="tx1"/>
                </a:solidFill>
              </a:rPr>
              <a:t>marginal</a:t>
            </a:r>
            <a:r>
              <a:rPr lang="da-DK" sz="1000">
                <a:solidFill>
                  <a:schemeClr val="tx1"/>
                </a:solidFill>
              </a:rPr>
              <a:t> andel af forbrugere, der får en top3 tiltag inkluderet</a:t>
            </a:r>
          </a:p>
          <a:p>
            <a:pPr marL="219105" indent="-154305">
              <a:buFont typeface="Arial" panose="020B0604020202020204" pitchFamily="34" charset="0"/>
              <a:buChar char="•"/>
            </a:pPr>
            <a:endParaRPr lang="da-DK" sz="1000">
              <a:solidFill>
                <a:schemeClr val="tx1"/>
              </a:solidFill>
            </a:endParaRPr>
          </a:p>
          <a:p>
            <a:pPr marL="219105" indent="-154305">
              <a:buFont typeface="Arial" panose="020B0604020202020204" pitchFamily="34" charset="0"/>
              <a:buChar char="•"/>
            </a:pPr>
            <a:r>
              <a:rPr lang="da-DK" sz="1000">
                <a:solidFill>
                  <a:schemeClr val="tx1"/>
                </a:solidFill>
              </a:rPr>
              <a:t>Eksempel: Forestil dig at du har en lille isbod på stranden med plads til kun </a:t>
            </a:r>
            <a:br>
              <a:rPr lang="da-DK" sz="1000">
                <a:solidFill>
                  <a:schemeClr val="tx1"/>
                </a:solidFill>
              </a:rPr>
            </a:br>
            <a:r>
              <a:rPr lang="da-DK" sz="1000" b="1">
                <a:solidFill>
                  <a:schemeClr val="tx1"/>
                </a:solidFill>
              </a:rPr>
              <a:t>2 slags </a:t>
            </a:r>
            <a:r>
              <a:rPr lang="da-DK" sz="1000">
                <a:solidFill>
                  <a:schemeClr val="tx1"/>
                </a:solidFill>
              </a:rPr>
              <a:t>is i fryseren.</a:t>
            </a:r>
          </a:p>
          <a:p>
            <a:pPr marL="219105" indent="-154305">
              <a:buFont typeface="Arial" panose="020B0604020202020204" pitchFamily="34" charset="0"/>
              <a:buChar char="•"/>
            </a:pPr>
            <a:endParaRPr lang="da-DK" sz="1000">
              <a:solidFill>
                <a:schemeClr val="tx1"/>
              </a:solidFill>
            </a:endParaRPr>
          </a:p>
          <a:p>
            <a:pPr marL="219105" indent="-154305">
              <a:buFont typeface="Arial" panose="020B0604020202020204" pitchFamily="34" charset="0"/>
              <a:buChar char="•"/>
            </a:pPr>
            <a:r>
              <a:rPr lang="da-DK" sz="1000">
                <a:solidFill>
                  <a:schemeClr val="tx1"/>
                </a:solidFill>
              </a:rPr>
              <a:t>Du ved at flest på stranden kan lide vanilje, næst flest kan lide jordbær og tredje flest kan lide chokolade.</a:t>
            </a:r>
          </a:p>
          <a:p>
            <a:pPr marL="219105" indent="-154305">
              <a:buFont typeface="Arial" panose="020B0604020202020204" pitchFamily="34" charset="0"/>
              <a:buChar char="•"/>
            </a:pPr>
            <a:endParaRPr lang="da-DK" sz="1000">
              <a:solidFill>
                <a:schemeClr val="tx1"/>
              </a:solidFill>
            </a:endParaRPr>
          </a:p>
          <a:p>
            <a:pPr marL="219105" indent="-154305">
              <a:buFont typeface="Arial" panose="020B0604020202020204" pitchFamily="34" charset="0"/>
              <a:buChar char="•"/>
            </a:pPr>
            <a:r>
              <a:rPr lang="da-DK" sz="1000">
                <a:solidFill>
                  <a:schemeClr val="tx1"/>
                </a:solidFill>
              </a:rPr>
              <a:t>Normalt ville man her sige at de to slags is skal være vanilje og jordbær, men hvad nu hvis alle de som kan lide jordbær også kan lide vanilje – så er deres behov dækket gennem vanilje. Hvis størstedelen af de som kan lide chokolade ikke kan lide vanilje, så bliver det </a:t>
            </a:r>
            <a:r>
              <a:rPr lang="da-DK" sz="1000" b="1">
                <a:solidFill>
                  <a:schemeClr val="tx1"/>
                </a:solidFill>
              </a:rPr>
              <a:t>bedste makkerpar vanilje og chokolade, fordi de tilsammen dækker flest unikke behov.</a:t>
            </a:r>
          </a:p>
          <a:p>
            <a:pPr marL="64800"/>
            <a:endParaRPr lang="da-DK" sz="1200" i="1">
              <a:solidFill>
                <a:schemeClr val="tx1"/>
              </a:solidFill>
              <a:latin typeface="NeuzeitGroBla" panose="00000A00000000000000" pitchFamily="50" charset="0"/>
            </a:endParaRPr>
          </a:p>
        </p:txBody>
      </p:sp>
      <p:sp>
        <p:nvSpPr>
          <p:cNvPr id="8" name="Tekstfelt 7">
            <a:extLst>
              <a:ext uri="{FF2B5EF4-FFF2-40B4-BE49-F238E27FC236}">
                <a16:creationId xmlns:a16="http://schemas.microsoft.com/office/drawing/2014/main" id="{53CE3102-D5FD-F847-C7A3-D46E2A9D3119}"/>
              </a:ext>
            </a:extLst>
          </p:cNvPr>
          <p:cNvSpPr txBox="1"/>
          <p:nvPr userDrawn="1"/>
        </p:nvSpPr>
        <p:spPr>
          <a:xfrm>
            <a:off x="1477777" y="1511173"/>
            <a:ext cx="3746239" cy="484748"/>
          </a:xfrm>
          <a:prstGeom prst="rect">
            <a:avLst/>
          </a:prstGeom>
          <a:noFill/>
        </p:spPr>
        <p:txBody>
          <a:bodyPr wrap="square" rtlCol="0">
            <a:spAutoFit/>
          </a:bodyPr>
          <a:lstStyle/>
          <a:p>
            <a:pPr marL="64800"/>
            <a:r>
              <a:rPr lang="da-DK" sz="1500">
                <a:solidFill>
                  <a:schemeClr val="bg2"/>
                </a:solidFill>
                <a:latin typeface="NeuzeitGroBla" panose="00000A00000000000000" pitchFamily="50" charset="0"/>
              </a:rPr>
              <a:t>MaxDiff Turf</a:t>
            </a:r>
          </a:p>
          <a:p>
            <a:pPr marL="64800"/>
            <a:r>
              <a:rPr lang="da-DK" sz="1050">
                <a:solidFill>
                  <a:schemeClr val="tx1"/>
                </a:solidFill>
              </a:rPr>
              <a:t>Hvor mange tiltag skal inkluderes, for at dække alles behov?</a:t>
            </a:r>
          </a:p>
        </p:txBody>
      </p:sp>
      <p:sp>
        <p:nvSpPr>
          <p:cNvPr id="9" name="Rektangel 8">
            <a:extLst>
              <a:ext uri="{FF2B5EF4-FFF2-40B4-BE49-F238E27FC236}">
                <a16:creationId xmlns:a16="http://schemas.microsoft.com/office/drawing/2014/main" id="{72A02D7B-C056-7145-3133-577B848296BA}"/>
              </a:ext>
            </a:extLst>
          </p:cNvPr>
          <p:cNvSpPr/>
          <p:nvPr userDrawn="1"/>
        </p:nvSpPr>
        <p:spPr>
          <a:xfrm>
            <a:off x="471490" y="1491022"/>
            <a:ext cx="211612" cy="3725367"/>
          </a:xfrm>
          <a:prstGeom prst="rect">
            <a:avLst/>
          </a:prstGeom>
          <a:pattFill prst="wdUpDiag">
            <a:fgClr>
              <a:schemeClr val="bg2"/>
            </a:fgClr>
            <a:bgClr>
              <a:srgbClr val="FFFFF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solidFill>
                <a:schemeClr val="bg2"/>
              </a:solidFill>
            </a:endParaRPr>
          </a:p>
        </p:txBody>
      </p:sp>
      <p:sp>
        <p:nvSpPr>
          <p:cNvPr id="10" name="Rektangel 9">
            <a:extLst>
              <a:ext uri="{FF2B5EF4-FFF2-40B4-BE49-F238E27FC236}">
                <a16:creationId xmlns:a16="http://schemas.microsoft.com/office/drawing/2014/main" id="{362EC7A7-D1F4-3E3E-3CFD-12A96A600E45}"/>
              </a:ext>
            </a:extLst>
          </p:cNvPr>
          <p:cNvSpPr/>
          <p:nvPr userDrawn="1"/>
        </p:nvSpPr>
        <p:spPr>
          <a:xfrm rot="5400000">
            <a:off x="2957737" y="2734085"/>
            <a:ext cx="207669" cy="4756940"/>
          </a:xfrm>
          <a:prstGeom prst="rect">
            <a:avLst/>
          </a:prstGeom>
          <a:pattFill prst="wdUpDiag">
            <a:fgClr>
              <a:schemeClr val="bg2"/>
            </a:fgClr>
            <a:bgClr>
              <a:srgbClr val="FFFFF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1" name="Rektangel 10">
            <a:extLst>
              <a:ext uri="{FF2B5EF4-FFF2-40B4-BE49-F238E27FC236}">
                <a16:creationId xmlns:a16="http://schemas.microsoft.com/office/drawing/2014/main" id="{565B3E30-B7CB-75ED-1BA3-38ECD233064C}"/>
              </a:ext>
            </a:extLst>
          </p:cNvPr>
          <p:cNvSpPr/>
          <p:nvPr userDrawn="1"/>
        </p:nvSpPr>
        <p:spPr>
          <a:xfrm>
            <a:off x="687512" y="1273324"/>
            <a:ext cx="4968552" cy="3744416"/>
          </a:xfrm>
          <a:prstGeom prst="rect">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solidFill>
                <a:schemeClr val="bg2"/>
              </a:solidFill>
            </a:endParaRPr>
          </a:p>
        </p:txBody>
      </p:sp>
      <p:sp>
        <p:nvSpPr>
          <p:cNvPr id="12" name="Titel 17">
            <a:extLst>
              <a:ext uri="{FF2B5EF4-FFF2-40B4-BE49-F238E27FC236}">
                <a16:creationId xmlns:a16="http://schemas.microsoft.com/office/drawing/2014/main" id="{4B2735A2-8B84-CD6D-ECDA-11714B8F6041}"/>
              </a:ext>
            </a:extLst>
          </p:cNvPr>
          <p:cNvSpPr txBox="1">
            <a:spLocks/>
          </p:cNvSpPr>
          <p:nvPr userDrawn="1"/>
        </p:nvSpPr>
        <p:spPr>
          <a:xfrm>
            <a:off x="359118" y="121196"/>
            <a:ext cx="6480720" cy="216024"/>
          </a:xfrm>
          <a:prstGeom prst="rect">
            <a:avLst/>
          </a:prstGeom>
        </p:spPr>
        <p:txBody>
          <a:bodyPr>
            <a:noAutofit/>
          </a:bodyPr>
          <a:lstStyle>
            <a:lvl1pPr algn="l" defTabSz="1015939" rtl="0" eaLnBrk="1" latinLnBrk="0" hangingPunct="1">
              <a:spcBef>
                <a:spcPct val="0"/>
              </a:spcBef>
              <a:buNone/>
              <a:defRPr sz="2667" kern="1200">
                <a:solidFill>
                  <a:schemeClr val="tx1"/>
                </a:solidFill>
                <a:latin typeface="+mj-lt"/>
                <a:ea typeface="+mj-ea"/>
                <a:cs typeface="+mj-cs"/>
              </a:defRPr>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lang="da-DK" sz="1200" dirty="0">
                <a:solidFill>
                  <a:srgbClr val="005050"/>
                </a:solidFill>
                <a:latin typeface="NeuzeitGroExtBla" panose="00000A00000000000000" pitchFamily="50" charset="0"/>
              </a:rPr>
              <a:t>TURF</a:t>
            </a:r>
          </a:p>
        </p:txBody>
      </p:sp>
      <p:sp>
        <p:nvSpPr>
          <p:cNvPr id="13" name="Tekstfelt 12">
            <a:extLst>
              <a:ext uri="{FF2B5EF4-FFF2-40B4-BE49-F238E27FC236}">
                <a16:creationId xmlns:a16="http://schemas.microsoft.com/office/drawing/2014/main" id="{A7378552-5AF4-24AF-7D87-76D064EBCCE2}"/>
              </a:ext>
            </a:extLst>
          </p:cNvPr>
          <p:cNvSpPr txBox="1"/>
          <p:nvPr userDrawn="1"/>
        </p:nvSpPr>
        <p:spPr>
          <a:xfrm>
            <a:off x="359118" y="337220"/>
            <a:ext cx="5989792" cy="430887"/>
          </a:xfrm>
          <a:prstGeom prst="rect">
            <a:avLst/>
          </a:prstGeom>
          <a:noFill/>
        </p:spPr>
        <p:txBody>
          <a:bodyPr wrap="square" rtlCol="0">
            <a:spAutoFit/>
          </a:bodyPr>
          <a:lstStyle/>
          <a:p>
            <a:pPr marL="0" indent="0">
              <a:buNone/>
            </a:pPr>
            <a:r>
              <a:rPr lang="da-DK" sz="2200" dirty="0">
                <a:latin typeface="+mj-lt"/>
              </a:rPr>
              <a:t>Hvordan skal en TURF-analyse tolkes?</a:t>
            </a:r>
          </a:p>
        </p:txBody>
      </p:sp>
    </p:spTree>
    <p:extLst>
      <p:ext uri="{BB962C8B-B14F-4D97-AF65-F5344CB8AC3E}">
        <p14:creationId xmlns:p14="http://schemas.microsoft.com/office/powerpoint/2010/main" val="36916453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ONKLUSIONER">
    <p:bg>
      <p:bgPr>
        <a:solidFill>
          <a:schemeClr val="accent3">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8A74F18-5AC5-4EE5-9A66-F8055C230EB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2" name="Tekstfelt 1">
            <a:extLst>
              <a:ext uri="{FF2B5EF4-FFF2-40B4-BE49-F238E27FC236}">
                <a16:creationId xmlns:a16="http://schemas.microsoft.com/office/drawing/2014/main" id="{5F0567B8-A261-4270-9EC7-11596E198E67}"/>
              </a:ext>
            </a:extLst>
          </p:cNvPr>
          <p:cNvSpPr txBox="1"/>
          <p:nvPr userDrawn="1"/>
        </p:nvSpPr>
        <p:spPr>
          <a:xfrm>
            <a:off x="1" y="1580228"/>
            <a:ext cx="10159999" cy="2554545"/>
          </a:xfrm>
          <a:prstGeom prst="rect">
            <a:avLst/>
          </a:prstGeom>
          <a:noFill/>
        </p:spPr>
        <p:txBody>
          <a:bodyPr wrap="square" rtlCol="0">
            <a:spAutoFit/>
          </a:bodyPr>
          <a:lstStyle/>
          <a:p>
            <a:pPr algn="ctr"/>
            <a:r>
              <a:rPr lang="da-DK" sz="8000" b="1" dirty="0">
                <a:solidFill>
                  <a:schemeClr val="bg1"/>
                </a:solidFill>
                <a:latin typeface="NeuzeitGroBla" panose="00000A00000000000000" pitchFamily="50" charset="0"/>
              </a:rPr>
              <a:t>KONKLUSIONER</a:t>
            </a:r>
            <a:br>
              <a:rPr lang="da-DK" sz="8000" b="1" dirty="0">
                <a:solidFill>
                  <a:schemeClr val="bg1"/>
                </a:solidFill>
                <a:latin typeface="NeuzeitGroBla" panose="00000A00000000000000" pitchFamily="50" charset="0"/>
              </a:rPr>
            </a:br>
            <a:r>
              <a:rPr lang="da-DK" sz="8000" b="1" dirty="0">
                <a:solidFill>
                  <a:schemeClr val="bg1"/>
                </a:solidFill>
                <a:latin typeface="NeuzeitGroBla" panose="00000A00000000000000" pitchFamily="50" charset="0"/>
              </a:rPr>
              <a:t>&amp; ANBEFALINGER</a:t>
            </a:r>
          </a:p>
        </p:txBody>
      </p:sp>
    </p:spTree>
    <p:extLst>
      <p:ext uri="{BB962C8B-B14F-4D97-AF65-F5344CB8AC3E}">
        <p14:creationId xmlns:p14="http://schemas.microsoft.com/office/powerpoint/2010/main" val="35621822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ap">
    <p:spTree>
      <p:nvGrpSpPr>
        <p:cNvPr id="1" name=""/>
        <p:cNvGrpSpPr/>
        <p:nvPr/>
      </p:nvGrpSpPr>
      <p:grpSpPr>
        <a:xfrm>
          <a:off x="0" y="0"/>
          <a:ext cx="0" cy="0"/>
          <a:chOff x="0" y="0"/>
          <a:chExt cx="0" cy="0"/>
        </a:xfrm>
      </p:grpSpPr>
      <p:sp>
        <p:nvSpPr>
          <p:cNvPr id="9" name="Ligebenet trekant 8">
            <a:extLst>
              <a:ext uri="{FF2B5EF4-FFF2-40B4-BE49-F238E27FC236}">
                <a16:creationId xmlns:a16="http://schemas.microsoft.com/office/drawing/2014/main" id="{1287090C-6BBA-2032-F6C6-A4FD30EDD525}"/>
              </a:ext>
            </a:extLst>
          </p:cNvPr>
          <p:cNvSpPr/>
          <p:nvPr userDrawn="1"/>
        </p:nvSpPr>
        <p:spPr>
          <a:xfrm rot="10800000">
            <a:off x="3923441" y="1877390"/>
            <a:ext cx="430398" cy="310436"/>
          </a:xfrm>
          <a:prstGeom prst="triangl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solidFill>
                <a:srgbClr val="FFFFFF"/>
              </a:solidFill>
            </a:endParaRPr>
          </a:p>
        </p:txBody>
      </p:sp>
      <p:sp>
        <p:nvSpPr>
          <p:cNvPr id="2" name="Ligebenet trekant 1">
            <a:extLst>
              <a:ext uri="{FF2B5EF4-FFF2-40B4-BE49-F238E27FC236}">
                <a16:creationId xmlns:a16="http://schemas.microsoft.com/office/drawing/2014/main" id="{E6B6E276-B551-11EF-3374-681DEBC42AAF}"/>
              </a:ext>
            </a:extLst>
          </p:cNvPr>
          <p:cNvSpPr/>
          <p:nvPr userDrawn="1"/>
        </p:nvSpPr>
        <p:spPr>
          <a:xfrm rot="10800000">
            <a:off x="8759322" y="1877393"/>
            <a:ext cx="430398" cy="310436"/>
          </a:xfrm>
          <a:prstGeom prst="triangle">
            <a:avLst/>
          </a:prstGeom>
          <a:solidFill>
            <a:srgbClr val="2F6B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solidFill>
                <a:srgbClr val="FFFFFF"/>
              </a:solidFill>
            </a:endParaRPr>
          </a:p>
        </p:txBody>
      </p:sp>
      <p:grpSp>
        <p:nvGrpSpPr>
          <p:cNvPr id="25" name="Gruppe 24"/>
          <p:cNvGrpSpPr/>
          <p:nvPr userDrawn="1"/>
        </p:nvGrpSpPr>
        <p:grpSpPr>
          <a:xfrm>
            <a:off x="969504" y="1489348"/>
            <a:ext cx="8220217" cy="3168352"/>
            <a:chOff x="894411" y="1808040"/>
            <a:chExt cx="7398195" cy="3168352"/>
          </a:xfrm>
        </p:grpSpPr>
        <p:grpSp>
          <p:nvGrpSpPr>
            <p:cNvPr id="5" name="Gruppe 4"/>
            <p:cNvGrpSpPr/>
            <p:nvPr userDrawn="1"/>
          </p:nvGrpSpPr>
          <p:grpSpPr>
            <a:xfrm>
              <a:off x="894411" y="1808040"/>
              <a:ext cx="3045902" cy="3168352"/>
              <a:chOff x="2100260" y="2135034"/>
              <a:chExt cx="2086029" cy="2707575"/>
            </a:xfrm>
          </p:grpSpPr>
          <p:sp>
            <p:nvSpPr>
              <p:cNvPr id="6" name="Vinkel 5"/>
              <p:cNvSpPr/>
              <p:nvPr userDrawn="1"/>
            </p:nvSpPr>
            <p:spPr>
              <a:xfrm>
                <a:off x="2100738" y="2135034"/>
                <a:ext cx="2085551" cy="331611"/>
              </a:xfrm>
              <a:prstGeom prst="rect">
                <a:avLst/>
              </a:prstGeom>
              <a:solidFill>
                <a:srgbClr val="006C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556" b="1" dirty="0">
                    <a:solidFill>
                      <a:schemeClr val="bg1"/>
                    </a:solidFill>
                    <a:latin typeface="NeuzeitGroExtBla" panose="00000A00000000000000" pitchFamily="50" charset="0"/>
                  </a:rPr>
                  <a:t>NUVÆRENDE SITUATION</a:t>
                </a:r>
              </a:p>
            </p:txBody>
          </p:sp>
          <p:sp>
            <p:nvSpPr>
              <p:cNvPr id="7" name="Ligebenet trekant 6"/>
              <p:cNvSpPr/>
              <p:nvPr/>
            </p:nvSpPr>
            <p:spPr>
              <a:xfrm rot="10800000">
                <a:off x="2100260" y="2466643"/>
                <a:ext cx="265288" cy="265289"/>
              </a:xfrm>
              <a:prstGeom prst="triangl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solidFill>
                    <a:srgbClr val="FFFFFF"/>
                  </a:solidFill>
                </a:endParaRPr>
              </a:p>
            </p:txBody>
          </p:sp>
          <p:sp>
            <p:nvSpPr>
              <p:cNvPr id="8" name="Rektangel 7"/>
              <p:cNvSpPr/>
              <p:nvPr/>
            </p:nvSpPr>
            <p:spPr>
              <a:xfrm>
                <a:off x="2166363" y="2466645"/>
                <a:ext cx="1956638" cy="237596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solidFill>
                    <a:srgbClr val="FFFFFF"/>
                  </a:solidFill>
                </a:endParaRPr>
              </a:p>
            </p:txBody>
          </p:sp>
        </p:grpSp>
        <p:grpSp>
          <p:nvGrpSpPr>
            <p:cNvPr id="11" name="Gruppe 10"/>
            <p:cNvGrpSpPr/>
            <p:nvPr userDrawn="1"/>
          </p:nvGrpSpPr>
          <p:grpSpPr>
            <a:xfrm>
              <a:off x="5241956" y="1808041"/>
              <a:ext cx="3050650" cy="3168351"/>
              <a:chOff x="4953977" y="2135034"/>
              <a:chExt cx="2089281" cy="2707573"/>
            </a:xfrm>
          </p:grpSpPr>
          <p:sp>
            <p:nvSpPr>
              <p:cNvPr id="12" name="Vinkel 11"/>
              <p:cNvSpPr/>
              <p:nvPr/>
            </p:nvSpPr>
            <p:spPr>
              <a:xfrm>
                <a:off x="4954453" y="2135034"/>
                <a:ext cx="2088805" cy="331611"/>
              </a:xfrm>
              <a:prstGeom prst="rect">
                <a:avLst/>
              </a:prstGeom>
              <a:solidFill>
                <a:srgbClr val="2F6B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a-DK" sz="1556" b="1">
                    <a:solidFill>
                      <a:schemeClr val="bg1"/>
                    </a:solidFill>
                    <a:latin typeface="NeuzeitGroExtBla" panose="00000A00000000000000" pitchFamily="50" charset="0"/>
                  </a:rPr>
                  <a:t>ØNSKET</a:t>
                </a:r>
                <a:r>
                  <a:rPr lang="da-DK" sz="1556" b="1" baseline="0">
                    <a:solidFill>
                      <a:schemeClr val="bg1"/>
                    </a:solidFill>
                    <a:latin typeface="NeuzeitGroExtBla" panose="00000A00000000000000" pitchFamily="50" charset="0"/>
                  </a:rPr>
                  <a:t> FREMTID</a:t>
                </a:r>
                <a:endParaRPr lang="da-DK" sz="1556" b="1">
                  <a:solidFill>
                    <a:schemeClr val="bg1"/>
                  </a:solidFill>
                  <a:latin typeface="NeuzeitGroExtBla" panose="00000A00000000000000" pitchFamily="50" charset="0"/>
                </a:endParaRPr>
              </a:p>
            </p:txBody>
          </p:sp>
          <p:sp>
            <p:nvSpPr>
              <p:cNvPr id="13" name="Ligebenet trekant 12"/>
              <p:cNvSpPr/>
              <p:nvPr userDrawn="1"/>
            </p:nvSpPr>
            <p:spPr>
              <a:xfrm rot="10800000">
                <a:off x="4953977" y="2466644"/>
                <a:ext cx="265288" cy="265289"/>
              </a:xfrm>
              <a:prstGeom prst="triangle">
                <a:avLst/>
              </a:prstGeom>
              <a:solidFill>
                <a:srgbClr val="2F6B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solidFill>
                    <a:srgbClr val="FFFFFF"/>
                  </a:solidFill>
                </a:endParaRPr>
              </a:p>
            </p:txBody>
          </p:sp>
          <p:sp>
            <p:nvSpPr>
              <p:cNvPr id="14" name="Rektangel 13"/>
              <p:cNvSpPr/>
              <p:nvPr userDrawn="1"/>
            </p:nvSpPr>
            <p:spPr>
              <a:xfrm>
                <a:off x="5018218" y="2466644"/>
                <a:ext cx="1952916" cy="237596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sz="2000">
                  <a:solidFill>
                    <a:srgbClr val="FFFFFF"/>
                  </a:solidFill>
                </a:endParaRPr>
              </a:p>
            </p:txBody>
          </p:sp>
        </p:grpSp>
      </p:grpSp>
      <p:sp>
        <p:nvSpPr>
          <p:cNvPr id="27" name="Pladsholder til tekst 26"/>
          <p:cNvSpPr>
            <a:spLocks noGrp="1"/>
          </p:cNvSpPr>
          <p:nvPr>
            <p:ph type="body" sz="quarter" idx="12" hasCustomPrompt="1"/>
          </p:nvPr>
        </p:nvSpPr>
        <p:spPr>
          <a:xfrm>
            <a:off x="1075976" y="2032615"/>
            <a:ext cx="3174412" cy="2625087"/>
          </a:xfrm>
          <a:prstGeom prst="rect">
            <a:avLst/>
          </a:prstGeom>
        </p:spPr>
        <p:txBody>
          <a:bodyPr/>
          <a:lstStyle>
            <a:lvl1pPr marL="0" indent="0">
              <a:buNone/>
              <a:defRPr sz="1167" baseline="0"/>
            </a:lvl1pPr>
            <a:lvl5pPr marL="2031879" indent="0">
              <a:buNone/>
              <a:defRPr sz="1167"/>
            </a:lvl5pPr>
          </a:lstStyle>
          <a:p>
            <a:pPr lvl="0"/>
            <a:r>
              <a:rPr lang="da-DK"/>
              <a:t>Beskriv den nuværende situation</a:t>
            </a:r>
          </a:p>
        </p:txBody>
      </p:sp>
      <p:sp>
        <p:nvSpPr>
          <p:cNvPr id="28" name="Pladsholder til tekst 26"/>
          <p:cNvSpPr>
            <a:spLocks noGrp="1"/>
          </p:cNvSpPr>
          <p:nvPr>
            <p:ph type="body" sz="quarter" idx="13" hasCustomPrompt="1"/>
          </p:nvPr>
        </p:nvSpPr>
        <p:spPr>
          <a:xfrm>
            <a:off x="5904329" y="2032615"/>
            <a:ext cx="3168373" cy="2625087"/>
          </a:xfrm>
          <a:prstGeom prst="rect">
            <a:avLst/>
          </a:prstGeom>
        </p:spPr>
        <p:txBody>
          <a:bodyPr/>
          <a:lstStyle>
            <a:lvl1pPr marL="0" marR="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sz="1167" baseline="0"/>
            </a:lvl1pPr>
            <a:lvl5pPr marL="2031879" indent="0">
              <a:buNone/>
              <a:defRPr sz="1167"/>
            </a:lvl5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lang="da-DK"/>
              <a:t>Beskriv den fremtid der drømmes om</a:t>
            </a:r>
          </a:p>
          <a:p>
            <a:pPr lvl="0"/>
            <a:endParaRPr lang="da-DK"/>
          </a:p>
        </p:txBody>
      </p:sp>
      <p:sp>
        <p:nvSpPr>
          <p:cNvPr id="3" name="Rektangel 2"/>
          <p:cNvSpPr/>
          <p:nvPr userDrawn="1"/>
        </p:nvSpPr>
        <p:spPr>
          <a:xfrm>
            <a:off x="4251158" y="2678041"/>
            <a:ext cx="1653171" cy="434286"/>
          </a:xfrm>
          <a:prstGeom prst="rect">
            <a:avLst/>
          </a:prstGeom>
        </p:spPr>
        <p:txBody>
          <a:bodyPr wrap="square" anchor="ctr">
            <a:spAutoFit/>
          </a:bodyPr>
          <a:lstStyle/>
          <a:p>
            <a:pPr algn="ctr"/>
            <a:r>
              <a:rPr lang="da-DK" sz="2222" b="1" dirty="0">
                <a:solidFill>
                  <a:schemeClr val="tx1"/>
                </a:solidFill>
                <a:latin typeface="Ink Free" panose="03080402000500000000" pitchFamily="66" charset="0"/>
              </a:rPr>
              <a:t>Gap</a:t>
            </a:r>
          </a:p>
        </p:txBody>
      </p:sp>
      <p:sp>
        <p:nvSpPr>
          <p:cNvPr id="17" name="Pladsholder til tekst 2">
            <a:extLst>
              <a:ext uri="{FF2B5EF4-FFF2-40B4-BE49-F238E27FC236}">
                <a16:creationId xmlns:a16="http://schemas.microsoft.com/office/drawing/2014/main" id="{66430EFD-6C44-41AD-AEAD-B5225679A48F}"/>
              </a:ext>
            </a:extLst>
          </p:cNvPr>
          <p:cNvSpPr>
            <a:spLocks noGrp="1"/>
          </p:cNvSpPr>
          <p:nvPr>
            <p:ph type="body" sz="quarter" idx="10" hasCustomPrompt="1"/>
          </p:nvPr>
        </p:nvSpPr>
        <p:spPr>
          <a:xfrm>
            <a:off x="359478" y="337220"/>
            <a:ext cx="6480720" cy="432048"/>
          </a:xfrm>
          <a:prstGeom prst="rect">
            <a:avLst/>
          </a:prstGeom>
        </p:spPr>
        <p:txBody>
          <a:bodyPr/>
          <a:lstStyle>
            <a:lvl1pPr marL="0" indent="0">
              <a:buNone/>
              <a:defRPr sz="2200" b="0">
                <a:solidFill>
                  <a:schemeClr val="tx1"/>
                </a:solidFill>
                <a:latin typeface="+mj-lt"/>
              </a:defRPr>
            </a:lvl1pPr>
          </a:lstStyle>
          <a:p>
            <a:pPr lvl="0"/>
            <a:r>
              <a:rPr lang="da-DK" dirty="0"/>
              <a:t>Situationen som vi ser den</a:t>
            </a:r>
          </a:p>
        </p:txBody>
      </p:sp>
      <p:pic>
        <p:nvPicPr>
          <p:cNvPr id="4" name="Billede 3" descr="Et billede, der indeholder Grafik, skærmbillede, grafisk design, linje/række&#10;&#10;AI-genereret indhold kan være ukorrekt.">
            <a:extLst>
              <a:ext uri="{FF2B5EF4-FFF2-40B4-BE49-F238E27FC236}">
                <a16:creationId xmlns:a16="http://schemas.microsoft.com/office/drawing/2014/main" id="{B6682CE3-A99A-909D-D891-B1B986C001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70277" y="3199247"/>
            <a:ext cx="1413389" cy="1055065"/>
          </a:xfrm>
          <a:prstGeom prst="rect">
            <a:avLst/>
          </a:prstGeom>
        </p:spPr>
      </p:pic>
    </p:spTree>
    <p:extLst>
      <p:ext uri="{BB962C8B-B14F-4D97-AF65-F5344CB8AC3E}">
        <p14:creationId xmlns:p14="http://schemas.microsoft.com/office/powerpoint/2010/main" val="2484151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s_4 faser">
    <p:spTree>
      <p:nvGrpSpPr>
        <p:cNvPr id="1" name=""/>
        <p:cNvGrpSpPr/>
        <p:nvPr/>
      </p:nvGrpSpPr>
      <p:grpSpPr>
        <a:xfrm>
          <a:off x="0" y="0"/>
          <a:ext cx="0" cy="0"/>
          <a:chOff x="0" y="0"/>
          <a:chExt cx="0" cy="0"/>
        </a:xfrm>
      </p:grpSpPr>
      <p:sp>
        <p:nvSpPr>
          <p:cNvPr id="5" name="Rektangel: øverste hjørner afrundet 4"/>
          <p:cNvSpPr>
            <a:spLocks/>
          </p:cNvSpPr>
          <p:nvPr/>
        </p:nvSpPr>
        <p:spPr>
          <a:xfrm>
            <a:off x="428625" y="989639"/>
            <a:ext cx="2210250" cy="857785"/>
          </a:xfrm>
          <a:prstGeom prst="round2SameRect">
            <a:avLst/>
          </a:prstGeom>
          <a:gradFill>
            <a:gsLst>
              <a:gs pos="0">
                <a:srgbClr val="99B9B9"/>
              </a:gs>
              <a:gs pos="100000">
                <a:srgbClr val="688787"/>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6" name="Rektangel: øverste hjørner afrundet 5"/>
          <p:cNvSpPr>
            <a:spLocks/>
          </p:cNvSpPr>
          <p:nvPr/>
        </p:nvSpPr>
        <p:spPr>
          <a:xfrm>
            <a:off x="2593004" y="989639"/>
            <a:ext cx="2210250" cy="857785"/>
          </a:xfrm>
          <a:prstGeom prst="round2SameRect">
            <a:avLst/>
          </a:prstGeom>
          <a:gradFill>
            <a:gsLst>
              <a:gs pos="0">
                <a:srgbClr val="688787"/>
              </a:gs>
              <a:gs pos="100000">
                <a:srgbClr val="2F6B6B"/>
              </a:gs>
            </a:gsLst>
            <a:lin ang="1800000" scaled="0"/>
          </a:gra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 name="Rektangel: øverste hjørner afrundet 6"/>
          <p:cNvSpPr>
            <a:spLocks/>
          </p:cNvSpPr>
          <p:nvPr/>
        </p:nvSpPr>
        <p:spPr>
          <a:xfrm>
            <a:off x="4764211" y="989639"/>
            <a:ext cx="2199574" cy="857785"/>
          </a:xfrm>
          <a:prstGeom prst="round2SameRect">
            <a:avLst/>
          </a:prstGeom>
          <a:gradFill>
            <a:gsLst>
              <a:gs pos="0">
                <a:srgbClr val="2F6B6B"/>
              </a:gs>
              <a:gs pos="100000">
                <a:schemeClr val="bg2"/>
              </a:gs>
            </a:gsLst>
            <a:lin ang="1800000" scaled="0"/>
          </a:gra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8" name="Rektangel: øverste hjørner afrundet 7"/>
          <p:cNvSpPr>
            <a:spLocks/>
          </p:cNvSpPr>
          <p:nvPr/>
        </p:nvSpPr>
        <p:spPr>
          <a:xfrm>
            <a:off x="6943154" y="989639"/>
            <a:ext cx="2186364" cy="857785"/>
          </a:xfrm>
          <a:prstGeom prst="round2SameRect">
            <a:avLst/>
          </a:prstGeom>
          <a:gradFill>
            <a:gsLst>
              <a:gs pos="0">
                <a:srgbClr val="2F6B6B"/>
              </a:gs>
              <a:gs pos="82000">
                <a:srgbClr val="003838"/>
              </a:gs>
            </a:gsLst>
            <a:lin ang="1800000" scaled="0"/>
          </a:gra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cxnSp>
        <p:nvCxnSpPr>
          <p:cNvPr id="13" name="Lige forbindelse 12"/>
          <p:cNvCxnSpPr>
            <a:cxnSpLocks/>
          </p:cNvCxnSpPr>
          <p:nvPr userDrawn="1"/>
        </p:nvCxnSpPr>
        <p:spPr>
          <a:xfrm>
            <a:off x="437580" y="1847424"/>
            <a:ext cx="0" cy="3457925"/>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Lige forbindelse 13"/>
          <p:cNvCxnSpPr>
            <a:cxnSpLocks/>
          </p:cNvCxnSpPr>
          <p:nvPr userDrawn="1"/>
        </p:nvCxnSpPr>
        <p:spPr>
          <a:xfrm>
            <a:off x="2602529" y="1847517"/>
            <a:ext cx="0" cy="3457925"/>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5" name="Lige forbindelse 14"/>
          <p:cNvCxnSpPr/>
          <p:nvPr userDrawn="1"/>
        </p:nvCxnSpPr>
        <p:spPr>
          <a:xfrm>
            <a:off x="4773629" y="1847424"/>
            <a:ext cx="0" cy="345960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6" name="Lige forbindelse 15"/>
          <p:cNvCxnSpPr>
            <a:cxnSpLocks/>
          </p:cNvCxnSpPr>
          <p:nvPr userDrawn="1"/>
        </p:nvCxnSpPr>
        <p:spPr>
          <a:xfrm>
            <a:off x="6951407" y="1847424"/>
            <a:ext cx="0" cy="345960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Lige forbindelse 16"/>
          <p:cNvCxnSpPr/>
          <p:nvPr userDrawn="1"/>
        </p:nvCxnSpPr>
        <p:spPr>
          <a:xfrm>
            <a:off x="9120234" y="1847424"/>
            <a:ext cx="0" cy="345960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45" name="Pladsholder til tekst 44"/>
          <p:cNvSpPr>
            <a:spLocks noGrp="1"/>
          </p:cNvSpPr>
          <p:nvPr userDrawn="1">
            <p:ph type="body" sz="quarter" idx="12" hasCustomPrompt="1"/>
          </p:nvPr>
        </p:nvSpPr>
        <p:spPr>
          <a:xfrm>
            <a:off x="447959" y="1149210"/>
            <a:ext cx="2119587" cy="51725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53" name="Pladsholder til tekst 44"/>
          <p:cNvSpPr>
            <a:spLocks noGrp="1"/>
          </p:cNvSpPr>
          <p:nvPr userDrawn="1">
            <p:ph type="body" sz="quarter" idx="14" hasCustomPrompt="1"/>
          </p:nvPr>
        </p:nvSpPr>
        <p:spPr>
          <a:xfrm>
            <a:off x="4792394" y="1151610"/>
            <a:ext cx="2120400" cy="51725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54" name="Pladsholder til tekst 44"/>
          <p:cNvSpPr>
            <a:spLocks noGrp="1"/>
          </p:cNvSpPr>
          <p:nvPr userDrawn="1">
            <p:ph type="body" sz="quarter" idx="15" hasCustomPrompt="1"/>
          </p:nvPr>
        </p:nvSpPr>
        <p:spPr>
          <a:xfrm>
            <a:off x="6958677" y="1149210"/>
            <a:ext cx="2131312" cy="525780"/>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57" name="Pladsholder til tekst 56"/>
          <p:cNvSpPr>
            <a:spLocks noGrp="1"/>
          </p:cNvSpPr>
          <p:nvPr userDrawn="1">
            <p:ph type="body" sz="quarter" idx="16" hasCustomPrompt="1"/>
          </p:nvPr>
        </p:nvSpPr>
        <p:spPr>
          <a:xfrm>
            <a:off x="454164" y="1920295"/>
            <a:ext cx="2142920"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58" name="Pladsholder til tekst 56"/>
          <p:cNvSpPr>
            <a:spLocks noGrp="1"/>
          </p:cNvSpPr>
          <p:nvPr userDrawn="1">
            <p:ph type="body" sz="quarter" idx="17" hasCustomPrompt="1"/>
          </p:nvPr>
        </p:nvSpPr>
        <p:spPr>
          <a:xfrm>
            <a:off x="2615842" y="1920295"/>
            <a:ext cx="2160000"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59" name="Pladsholder til tekst 56"/>
          <p:cNvSpPr>
            <a:spLocks noGrp="1"/>
          </p:cNvSpPr>
          <p:nvPr userDrawn="1">
            <p:ph type="body" sz="quarter" idx="18" hasCustomPrompt="1"/>
          </p:nvPr>
        </p:nvSpPr>
        <p:spPr>
          <a:xfrm>
            <a:off x="4785647" y="1920295"/>
            <a:ext cx="2160000"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60" name="Pladsholder til tekst 56"/>
          <p:cNvSpPr>
            <a:spLocks noGrp="1"/>
          </p:cNvSpPr>
          <p:nvPr userDrawn="1">
            <p:ph type="body" sz="quarter" idx="19" hasCustomPrompt="1"/>
          </p:nvPr>
        </p:nvSpPr>
        <p:spPr>
          <a:xfrm>
            <a:off x="6951376" y="1920295"/>
            <a:ext cx="2160000"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28" name="Pladsholder til tekst 56"/>
          <p:cNvSpPr>
            <a:spLocks noGrp="1"/>
          </p:cNvSpPr>
          <p:nvPr userDrawn="1">
            <p:ph type="body" sz="quarter" idx="20" hasCustomPrompt="1"/>
          </p:nvPr>
        </p:nvSpPr>
        <p:spPr>
          <a:xfrm>
            <a:off x="454162" y="3649349"/>
            <a:ext cx="2160000" cy="1655999"/>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29" name="Pladsholder til tekst 56"/>
          <p:cNvSpPr>
            <a:spLocks noGrp="1"/>
          </p:cNvSpPr>
          <p:nvPr userDrawn="1">
            <p:ph type="body" sz="quarter" idx="21" hasCustomPrompt="1"/>
          </p:nvPr>
        </p:nvSpPr>
        <p:spPr>
          <a:xfrm>
            <a:off x="2615842" y="3649349"/>
            <a:ext cx="2156235" cy="1655999"/>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30" name="Pladsholder til tekst 56"/>
          <p:cNvSpPr>
            <a:spLocks noGrp="1"/>
          </p:cNvSpPr>
          <p:nvPr userDrawn="1">
            <p:ph type="body" sz="quarter" idx="22" hasCustomPrompt="1"/>
          </p:nvPr>
        </p:nvSpPr>
        <p:spPr>
          <a:xfrm>
            <a:off x="4785647" y="3649349"/>
            <a:ext cx="2160000" cy="1655998"/>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31" name="Pladsholder til tekst 56"/>
          <p:cNvSpPr>
            <a:spLocks noGrp="1"/>
          </p:cNvSpPr>
          <p:nvPr userDrawn="1">
            <p:ph type="body" sz="quarter" idx="23" hasCustomPrompt="1"/>
          </p:nvPr>
        </p:nvSpPr>
        <p:spPr>
          <a:xfrm>
            <a:off x="6951376" y="3649349"/>
            <a:ext cx="2160000" cy="1655997"/>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32" name="Pladsholder til tekst 2">
            <a:extLst>
              <a:ext uri="{FF2B5EF4-FFF2-40B4-BE49-F238E27FC236}">
                <a16:creationId xmlns:a16="http://schemas.microsoft.com/office/drawing/2014/main" id="{722DCC72-E668-41A6-AF7A-5F7B6C730843}"/>
              </a:ext>
            </a:extLst>
          </p:cNvPr>
          <p:cNvSpPr>
            <a:spLocks noGrp="1"/>
          </p:cNvSpPr>
          <p:nvPr userDrawn="1">
            <p:ph type="body" sz="quarter" idx="10" hasCustomPrompt="1"/>
          </p:nvPr>
        </p:nvSpPr>
        <p:spPr>
          <a:xfrm>
            <a:off x="359478" y="337220"/>
            <a:ext cx="6480720" cy="432048"/>
          </a:xfrm>
          <a:prstGeom prst="rect">
            <a:avLst/>
          </a:prstGeom>
        </p:spPr>
        <p:txBody>
          <a:bodyPr/>
          <a:lstStyle>
            <a:lvl1pPr marL="0" indent="0">
              <a:buNone/>
              <a:defRPr sz="2200" b="0">
                <a:solidFill>
                  <a:schemeClr val="tx1"/>
                </a:solidFill>
                <a:latin typeface="+mj-lt"/>
              </a:defRPr>
            </a:lvl1pPr>
          </a:lstStyle>
          <a:p>
            <a:pPr lvl="0"/>
            <a:r>
              <a:rPr lang="da-DK" dirty="0"/>
              <a:t>Processen</a:t>
            </a:r>
          </a:p>
        </p:txBody>
      </p:sp>
      <p:sp>
        <p:nvSpPr>
          <p:cNvPr id="2" name="Pladsholder til tekst 44">
            <a:extLst>
              <a:ext uri="{FF2B5EF4-FFF2-40B4-BE49-F238E27FC236}">
                <a16:creationId xmlns:a16="http://schemas.microsoft.com/office/drawing/2014/main" id="{893CBE4C-12F5-5391-B413-81F0EC3CC2B4}"/>
              </a:ext>
            </a:extLst>
          </p:cNvPr>
          <p:cNvSpPr>
            <a:spLocks noGrp="1"/>
          </p:cNvSpPr>
          <p:nvPr userDrawn="1">
            <p:ph type="body" sz="quarter" idx="24" hasCustomPrompt="1"/>
          </p:nvPr>
        </p:nvSpPr>
        <p:spPr>
          <a:xfrm>
            <a:off x="2615842" y="1157732"/>
            <a:ext cx="2119587" cy="51725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Tree>
    <p:extLst>
      <p:ext uri="{BB962C8B-B14F-4D97-AF65-F5344CB8AC3E}">
        <p14:creationId xmlns:p14="http://schemas.microsoft.com/office/powerpoint/2010/main" val="20485675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ces_5 faser">
    <p:spTree>
      <p:nvGrpSpPr>
        <p:cNvPr id="1" name=""/>
        <p:cNvGrpSpPr/>
        <p:nvPr/>
      </p:nvGrpSpPr>
      <p:grpSpPr>
        <a:xfrm>
          <a:off x="0" y="0"/>
          <a:ext cx="0" cy="0"/>
          <a:chOff x="0" y="0"/>
          <a:chExt cx="0" cy="0"/>
        </a:xfrm>
      </p:grpSpPr>
      <p:cxnSp>
        <p:nvCxnSpPr>
          <p:cNvPr id="13" name="Lige forbindelse 12"/>
          <p:cNvCxnSpPr>
            <a:cxnSpLocks/>
          </p:cNvCxnSpPr>
          <p:nvPr userDrawn="1"/>
        </p:nvCxnSpPr>
        <p:spPr>
          <a:xfrm>
            <a:off x="402558" y="1751906"/>
            <a:ext cx="0" cy="3382531"/>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4" name="Lige forbindelse 13"/>
          <p:cNvCxnSpPr>
            <a:cxnSpLocks/>
          </p:cNvCxnSpPr>
          <p:nvPr userDrawn="1"/>
        </p:nvCxnSpPr>
        <p:spPr>
          <a:xfrm>
            <a:off x="2118756" y="1750002"/>
            <a:ext cx="0" cy="3384435"/>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7" name="Lige forbindelse 16"/>
          <p:cNvCxnSpPr>
            <a:cxnSpLocks/>
          </p:cNvCxnSpPr>
          <p:nvPr userDrawn="1"/>
        </p:nvCxnSpPr>
        <p:spPr>
          <a:xfrm>
            <a:off x="9018362" y="1773497"/>
            <a:ext cx="0" cy="338400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5" name="Lige forbindelse 34"/>
          <p:cNvCxnSpPr/>
          <p:nvPr userDrawn="1"/>
        </p:nvCxnSpPr>
        <p:spPr>
          <a:xfrm>
            <a:off x="3845638" y="1761431"/>
            <a:ext cx="0" cy="338400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6" name="Lige forbindelse 35"/>
          <p:cNvCxnSpPr/>
          <p:nvPr userDrawn="1"/>
        </p:nvCxnSpPr>
        <p:spPr>
          <a:xfrm>
            <a:off x="5573364" y="1744286"/>
            <a:ext cx="0" cy="338400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8" name="Lige forbindelse 37"/>
          <p:cNvCxnSpPr>
            <a:cxnSpLocks/>
          </p:cNvCxnSpPr>
          <p:nvPr userDrawn="1"/>
        </p:nvCxnSpPr>
        <p:spPr>
          <a:xfrm>
            <a:off x="7284752" y="1757621"/>
            <a:ext cx="0" cy="338400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 name="Rektangel: øverste hjørner afrundet 4"/>
          <p:cNvSpPr/>
          <p:nvPr userDrawn="1"/>
        </p:nvSpPr>
        <p:spPr>
          <a:xfrm>
            <a:off x="392907" y="1061613"/>
            <a:ext cx="1753200" cy="852487"/>
          </a:xfrm>
          <a:prstGeom prst="round2SameRect">
            <a:avLst/>
          </a:prstGeom>
          <a:gradFill>
            <a:gsLst>
              <a:gs pos="0">
                <a:srgbClr val="99B9B9"/>
              </a:gs>
              <a:gs pos="100000">
                <a:srgbClr val="4D8585"/>
              </a:gs>
            </a:gsLst>
            <a:lin ang="1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6" name="Rektangel: øverste hjørner afrundet 5"/>
          <p:cNvSpPr/>
          <p:nvPr userDrawn="1"/>
        </p:nvSpPr>
        <p:spPr>
          <a:xfrm>
            <a:off x="2108036" y="1061613"/>
            <a:ext cx="1753200" cy="852487"/>
          </a:xfrm>
          <a:prstGeom prst="round2SameRect">
            <a:avLst/>
          </a:prstGeom>
          <a:gradFill>
            <a:gsLst>
              <a:gs pos="0">
                <a:srgbClr val="4D8585"/>
              </a:gs>
              <a:gs pos="100000">
                <a:srgbClr val="2F6B6B"/>
              </a:gs>
            </a:gsLst>
            <a:lin ang="1800000" scaled="0"/>
          </a:gra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 name="Rektangel: øverste hjørner afrundet 6"/>
          <p:cNvSpPr/>
          <p:nvPr userDrawn="1"/>
        </p:nvSpPr>
        <p:spPr>
          <a:xfrm>
            <a:off x="3838082" y="1061613"/>
            <a:ext cx="1753200" cy="852487"/>
          </a:xfrm>
          <a:prstGeom prst="round2SameRect">
            <a:avLst/>
          </a:prstGeom>
          <a:gradFill>
            <a:gsLst>
              <a:gs pos="0">
                <a:srgbClr val="2F6B6B"/>
              </a:gs>
              <a:gs pos="100000">
                <a:schemeClr val="bg2"/>
              </a:gs>
            </a:gsLst>
            <a:lin ang="1800000" scaled="0"/>
          </a:gra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8" name="Rektangel: øverste hjørner afrundet 7"/>
          <p:cNvSpPr/>
          <p:nvPr userDrawn="1"/>
        </p:nvSpPr>
        <p:spPr>
          <a:xfrm>
            <a:off x="5564267" y="1061320"/>
            <a:ext cx="1753200" cy="852780"/>
          </a:xfrm>
          <a:prstGeom prst="round2SameRect">
            <a:avLst/>
          </a:prstGeom>
          <a:gradFill>
            <a:gsLst>
              <a:gs pos="0">
                <a:schemeClr val="bg2"/>
              </a:gs>
              <a:gs pos="100000">
                <a:srgbClr val="003838"/>
              </a:gs>
            </a:gsLst>
            <a:lin ang="1800000" scaled="0"/>
          </a:gra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p>
        </p:txBody>
      </p:sp>
      <p:sp>
        <p:nvSpPr>
          <p:cNvPr id="33" name="Rektangel: øverste hjørner afrundet 32"/>
          <p:cNvSpPr/>
          <p:nvPr userDrawn="1"/>
        </p:nvSpPr>
        <p:spPr>
          <a:xfrm>
            <a:off x="7274139" y="1061613"/>
            <a:ext cx="1753200" cy="852487"/>
          </a:xfrm>
          <a:prstGeom prst="round2SameRect">
            <a:avLst/>
          </a:prstGeom>
          <a:gradFill>
            <a:gsLst>
              <a:gs pos="0">
                <a:srgbClr val="003838"/>
              </a:gs>
              <a:gs pos="100000">
                <a:srgbClr val="002828"/>
              </a:gs>
            </a:gsLst>
            <a:lin ang="1800000" scaled="0"/>
          </a:gra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57" name="Pladsholder til tekst 56"/>
          <p:cNvSpPr>
            <a:spLocks noGrp="1"/>
          </p:cNvSpPr>
          <p:nvPr userDrawn="1">
            <p:ph type="body" sz="quarter" idx="16" hasCustomPrompt="1"/>
          </p:nvPr>
        </p:nvSpPr>
        <p:spPr>
          <a:xfrm>
            <a:off x="411598" y="2052735"/>
            <a:ext cx="1702800"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58" name="Pladsholder til tekst 56"/>
          <p:cNvSpPr>
            <a:spLocks noGrp="1"/>
          </p:cNvSpPr>
          <p:nvPr userDrawn="1">
            <p:ph type="body" sz="quarter" idx="17" hasCustomPrompt="1"/>
          </p:nvPr>
        </p:nvSpPr>
        <p:spPr>
          <a:xfrm>
            <a:off x="2132315" y="2052735"/>
            <a:ext cx="1702800"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59" name="Pladsholder til tekst 56"/>
          <p:cNvSpPr>
            <a:spLocks noGrp="1"/>
          </p:cNvSpPr>
          <p:nvPr userDrawn="1">
            <p:ph type="body" sz="quarter" idx="18" hasCustomPrompt="1"/>
          </p:nvPr>
        </p:nvSpPr>
        <p:spPr>
          <a:xfrm>
            <a:off x="3849431" y="2052735"/>
            <a:ext cx="1702800"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60" name="Pladsholder til tekst 56"/>
          <p:cNvSpPr>
            <a:spLocks noGrp="1"/>
          </p:cNvSpPr>
          <p:nvPr userDrawn="1">
            <p:ph type="body" sz="quarter" idx="19" hasCustomPrompt="1"/>
          </p:nvPr>
        </p:nvSpPr>
        <p:spPr>
          <a:xfrm>
            <a:off x="5573364" y="2052735"/>
            <a:ext cx="1702800"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28" name="Pladsholder til tekst 56"/>
          <p:cNvSpPr>
            <a:spLocks noGrp="1"/>
          </p:cNvSpPr>
          <p:nvPr userDrawn="1">
            <p:ph type="body" sz="quarter" idx="20" hasCustomPrompt="1"/>
          </p:nvPr>
        </p:nvSpPr>
        <p:spPr>
          <a:xfrm>
            <a:off x="411598" y="3790615"/>
            <a:ext cx="1702800" cy="1343822"/>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29" name="Pladsholder til tekst 56"/>
          <p:cNvSpPr>
            <a:spLocks noGrp="1"/>
          </p:cNvSpPr>
          <p:nvPr userDrawn="1">
            <p:ph type="body" sz="quarter" idx="21" hasCustomPrompt="1"/>
          </p:nvPr>
        </p:nvSpPr>
        <p:spPr>
          <a:xfrm>
            <a:off x="2132315" y="3790615"/>
            <a:ext cx="1702800" cy="1343822"/>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30" name="Pladsholder til tekst 56"/>
          <p:cNvSpPr>
            <a:spLocks noGrp="1"/>
          </p:cNvSpPr>
          <p:nvPr userDrawn="1">
            <p:ph type="body" sz="quarter" idx="22" hasCustomPrompt="1"/>
          </p:nvPr>
        </p:nvSpPr>
        <p:spPr>
          <a:xfrm>
            <a:off x="3849431" y="3790615"/>
            <a:ext cx="1702800" cy="1343822"/>
          </a:xfrm>
          <a:prstGeom prst="rect">
            <a:avLst/>
          </a:prstGeom>
        </p:spPr>
        <p:txBody>
          <a:bodyPr/>
          <a:lstStyle>
            <a:lvl1pPr marL="0" indent="0">
              <a:buFontTx/>
              <a:buNone/>
              <a:defRPr sz="1000" b="1"/>
            </a:lvl1pPr>
            <a:lvl2pPr marL="0" indent="0">
              <a:buFontTx/>
              <a:buNone/>
              <a:defRPr sz="1000"/>
            </a:lvl2pPr>
          </a:lstStyle>
          <a:p>
            <a:pPr lvl="0"/>
            <a:r>
              <a:rPr lang="da-DK"/>
              <a:t>Output</a:t>
            </a:r>
          </a:p>
          <a:p>
            <a:pPr lvl="1"/>
            <a:r>
              <a:rPr lang="da-DK"/>
              <a:t>Kort beskrivelse </a:t>
            </a:r>
          </a:p>
          <a:p>
            <a:pPr lvl="1"/>
            <a:endParaRPr lang="da-DK"/>
          </a:p>
          <a:p>
            <a:pPr lvl="1"/>
            <a:endParaRPr lang="da-DK"/>
          </a:p>
        </p:txBody>
      </p:sp>
      <p:sp>
        <p:nvSpPr>
          <p:cNvPr id="31" name="Pladsholder til tekst 56"/>
          <p:cNvSpPr>
            <a:spLocks noGrp="1"/>
          </p:cNvSpPr>
          <p:nvPr userDrawn="1">
            <p:ph type="body" sz="quarter" idx="23" hasCustomPrompt="1"/>
          </p:nvPr>
        </p:nvSpPr>
        <p:spPr>
          <a:xfrm>
            <a:off x="5573364" y="3790615"/>
            <a:ext cx="1702800" cy="1343822"/>
          </a:xfrm>
          <a:prstGeom prst="rect">
            <a:avLst/>
          </a:prstGeom>
        </p:spPr>
        <p:txBody>
          <a:bodyPr/>
          <a:lstStyle>
            <a:lvl1pPr marL="0" indent="0">
              <a:buFontTx/>
              <a:buNone/>
              <a:defRPr sz="1000" b="1"/>
            </a:lvl1pPr>
            <a:lvl2pPr marL="0" indent="0">
              <a:buFontTx/>
              <a:buNone/>
              <a:defRPr sz="1000"/>
            </a:lvl2pPr>
          </a:lstStyle>
          <a:p>
            <a:pPr lvl="0"/>
            <a:r>
              <a:rPr lang="da-DK"/>
              <a:t>Output</a:t>
            </a:r>
          </a:p>
          <a:p>
            <a:pPr lvl="1"/>
            <a:r>
              <a:rPr lang="da-DK"/>
              <a:t>Kort beskrivelse </a:t>
            </a:r>
          </a:p>
          <a:p>
            <a:pPr lvl="1"/>
            <a:endParaRPr lang="da-DK"/>
          </a:p>
          <a:p>
            <a:pPr lvl="1"/>
            <a:endParaRPr lang="da-DK"/>
          </a:p>
        </p:txBody>
      </p:sp>
      <p:sp>
        <p:nvSpPr>
          <p:cNvPr id="39" name="Pladsholder til tekst 56"/>
          <p:cNvSpPr>
            <a:spLocks noGrp="1"/>
          </p:cNvSpPr>
          <p:nvPr userDrawn="1">
            <p:ph type="body" sz="quarter" idx="24" hasCustomPrompt="1"/>
          </p:nvPr>
        </p:nvSpPr>
        <p:spPr>
          <a:xfrm>
            <a:off x="7291951" y="2052735"/>
            <a:ext cx="1702800" cy="1656184"/>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40" name="Pladsholder til tekst 56"/>
          <p:cNvSpPr>
            <a:spLocks noGrp="1"/>
          </p:cNvSpPr>
          <p:nvPr userDrawn="1">
            <p:ph type="body" sz="quarter" idx="25" hasCustomPrompt="1"/>
          </p:nvPr>
        </p:nvSpPr>
        <p:spPr>
          <a:xfrm>
            <a:off x="7291951" y="3790615"/>
            <a:ext cx="1704187" cy="1343822"/>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41" name="Pladsholder til tekst 44"/>
          <p:cNvSpPr>
            <a:spLocks noGrp="1"/>
          </p:cNvSpPr>
          <p:nvPr userDrawn="1">
            <p:ph type="body" sz="quarter" idx="12" hasCustomPrompt="1"/>
          </p:nvPr>
        </p:nvSpPr>
        <p:spPr>
          <a:xfrm>
            <a:off x="413972" y="1194962"/>
            <a:ext cx="1669172"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42" name="Pladsholder til tekst 44"/>
          <p:cNvSpPr>
            <a:spLocks noGrp="1"/>
          </p:cNvSpPr>
          <p:nvPr userDrawn="1">
            <p:ph type="body" sz="quarter" idx="26" hasCustomPrompt="1"/>
          </p:nvPr>
        </p:nvSpPr>
        <p:spPr>
          <a:xfrm>
            <a:off x="2124441" y="1194962"/>
            <a:ext cx="1674000"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44" name="Pladsholder til tekst 44"/>
          <p:cNvSpPr>
            <a:spLocks noGrp="1"/>
          </p:cNvSpPr>
          <p:nvPr userDrawn="1">
            <p:ph type="body" sz="quarter" idx="27" hasCustomPrompt="1"/>
          </p:nvPr>
        </p:nvSpPr>
        <p:spPr>
          <a:xfrm>
            <a:off x="3856277" y="1194962"/>
            <a:ext cx="1669300"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46" name="Pladsholder til tekst 44"/>
          <p:cNvSpPr>
            <a:spLocks noGrp="1"/>
          </p:cNvSpPr>
          <p:nvPr userDrawn="1">
            <p:ph type="body" sz="quarter" idx="28" hasCustomPrompt="1"/>
          </p:nvPr>
        </p:nvSpPr>
        <p:spPr>
          <a:xfrm>
            <a:off x="5580968" y="1194962"/>
            <a:ext cx="1674000"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47" name="Pladsholder til tekst 44"/>
          <p:cNvSpPr>
            <a:spLocks noGrp="1"/>
          </p:cNvSpPr>
          <p:nvPr userDrawn="1">
            <p:ph type="body" sz="quarter" idx="29" hasCustomPrompt="1"/>
          </p:nvPr>
        </p:nvSpPr>
        <p:spPr>
          <a:xfrm>
            <a:off x="7295364" y="1194962"/>
            <a:ext cx="1670991"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45" name="Pladsholder til tekst 2">
            <a:extLst>
              <a:ext uri="{FF2B5EF4-FFF2-40B4-BE49-F238E27FC236}">
                <a16:creationId xmlns:a16="http://schemas.microsoft.com/office/drawing/2014/main" id="{0A4ABECA-BD4B-42C6-9C26-621FBD79EC1A}"/>
              </a:ext>
            </a:extLst>
          </p:cNvPr>
          <p:cNvSpPr>
            <a:spLocks noGrp="1"/>
          </p:cNvSpPr>
          <p:nvPr userDrawn="1">
            <p:ph type="body" sz="quarter" idx="10" hasCustomPrompt="1"/>
          </p:nvPr>
        </p:nvSpPr>
        <p:spPr>
          <a:xfrm>
            <a:off x="359478" y="337220"/>
            <a:ext cx="6480720" cy="432048"/>
          </a:xfrm>
          <a:prstGeom prst="rect">
            <a:avLst/>
          </a:prstGeom>
        </p:spPr>
        <p:txBody>
          <a:bodyPr/>
          <a:lstStyle>
            <a:lvl1pPr marL="0" indent="0">
              <a:buNone/>
              <a:defRPr sz="2200" b="0">
                <a:solidFill>
                  <a:schemeClr val="tx1"/>
                </a:solidFill>
                <a:latin typeface="+mj-lt"/>
              </a:defRPr>
            </a:lvl1pPr>
          </a:lstStyle>
          <a:p>
            <a:pPr lvl="0"/>
            <a:r>
              <a:rPr lang="da-DK" dirty="0"/>
              <a:t>Processen</a:t>
            </a:r>
          </a:p>
        </p:txBody>
      </p:sp>
    </p:spTree>
    <p:extLst>
      <p:ext uri="{BB962C8B-B14F-4D97-AF65-F5344CB8AC3E}">
        <p14:creationId xmlns:p14="http://schemas.microsoft.com/office/powerpoint/2010/main" val="90985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MINDELIGE SLIDES">
    <p:bg>
      <p:bgPr>
        <a:solidFill>
          <a:schemeClr val="accent3">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8A74F18-5AC5-4EE5-9A66-F8055C230EB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2" name="Tekstfelt 1">
            <a:extLst>
              <a:ext uri="{FF2B5EF4-FFF2-40B4-BE49-F238E27FC236}">
                <a16:creationId xmlns:a16="http://schemas.microsoft.com/office/drawing/2014/main" id="{5F0567B8-A261-4270-9EC7-11596E198E67}"/>
              </a:ext>
            </a:extLst>
          </p:cNvPr>
          <p:cNvSpPr txBox="1"/>
          <p:nvPr userDrawn="1"/>
        </p:nvSpPr>
        <p:spPr>
          <a:xfrm>
            <a:off x="-4" y="1580227"/>
            <a:ext cx="10160000" cy="2554545"/>
          </a:xfrm>
          <a:prstGeom prst="rect">
            <a:avLst/>
          </a:prstGeom>
          <a:noFill/>
        </p:spPr>
        <p:txBody>
          <a:bodyPr wrap="square" rtlCol="0">
            <a:spAutoFit/>
          </a:bodyPr>
          <a:lstStyle/>
          <a:p>
            <a:pPr algn="ctr"/>
            <a:r>
              <a:rPr lang="da-DK" sz="8000" dirty="0">
                <a:solidFill>
                  <a:schemeClr val="bg1"/>
                </a:solidFill>
                <a:latin typeface="NeuzeitGroBla" panose="00000A00000000000000" pitchFamily="50" charset="0"/>
              </a:rPr>
              <a:t>ALMINDELIGE</a:t>
            </a:r>
            <a:br>
              <a:rPr lang="da-DK" sz="8000" dirty="0">
                <a:solidFill>
                  <a:schemeClr val="bg1"/>
                </a:solidFill>
                <a:latin typeface="NeuzeitGroBla" panose="00000A00000000000000" pitchFamily="50" charset="0"/>
              </a:rPr>
            </a:br>
            <a:r>
              <a:rPr lang="da-DK" sz="8000" dirty="0">
                <a:solidFill>
                  <a:schemeClr val="bg1"/>
                </a:solidFill>
                <a:latin typeface="NeuzeitGroBla" panose="00000A00000000000000" pitchFamily="50" charset="0"/>
              </a:rPr>
              <a:t>SLIDES</a:t>
            </a:r>
          </a:p>
        </p:txBody>
      </p:sp>
    </p:spTree>
    <p:extLst>
      <p:ext uri="{BB962C8B-B14F-4D97-AF65-F5344CB8AC3E}">
        <p14:creationId xmlns:p14="http://schemas.microsoft.com/office/powerpoint/2010/main" val="12191604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ces_6 faser">
    <p:spTree>
      <p:nvGrpSpPr>
        <p:cNvPr id="1" name=""/>
        <p:cNvGrpSpPr/>
        <p:nvPr/>
      </p:nvGrpSpPr>
      <p:grpSpPr>
        <a:xfrm>
          <a:off x="0" y="0"/>
          <a:ext cx="0" cy="0"/>
          <a:chOff x="0" y="0"/>
          <a:chExt cx="0" cy="0"/>
        </a:xfrm>
      </p:grpSpPr>
      <p:cxnSp>
        <p:nvCxnSpPr>
          <p:cNvPr id="51" name="Lige forbindelse 50"/>
          <p:cNvCxnSpPr>
            <a:cxnSpLocks/>
          </p:cNvCxnSpPr>
          <p:nvPr userDrawn="1"/>
        </p:nvCxnSpPr>
        <p:spPr>
          <a:xfrm>
            <a:off x="3524860" y="1714375"/>
            <a:ext cx="0" cy="3470255"/>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2" name="Lige forbindelse 51"/>
          <p:cNvCxnSpPr>
            <a:cxnSpLocks/>
          </p:cNvCxnSpPr>
          <p:nvPr userDrawn="1"/>
        </p:nvCxnSpPr>
        <p:spPr>
          <a:xfrm>
            <a:off x="5073241" y="1731520"/>
            <a:ext cx="0" cy="345311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3" name="Lige forbindelse 52"/>
          <p:cNvCxnSpPr>
            <a:cxnSpLocks/>
          </p:cNvCxnSpPr>
          <p:nvPr userDrawn="1"/>
        </p:nvCxnSpPr>
        <p:spPr>
          <a:xfrm>
            <a:off x="6637980" y="1721995"/>
            <a:ext cx="0" cy="3456000"/>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4" name="Lige forbindelse 53"/>
          <p:cNvCxnSpPr>
            <a:cxnSpLocks/>
          </p:cNvCxnSpPr>
          <p:nvPr userDrawn="1"/>
        </p:nvCxnSpPr>
        <p:spPr>
          <a:xfrm>
            <a:off x="8206906" y="1701039"/>
            <a:ext cx="0" cy="3483591"/>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5" name="Lige forbindelse 54"/>
          <p:cNvCxnSpPr>
            <a:cxnSpLocks/>
          </p:cNvCxnSpPr>
          <p:nvPr userDrawn="1"/>
        </p:nvCxnSpPr>
        <p:spPr>
          <a:xfrm>
            <a:off x="9770230" y="1723899"/>
            <a:ext cx="0" cy="3483591"/>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50" name="Lige forbindelse 49"/>
          <p:cNvCxnSpPr>
            <a:cxnSpLocks/>
          </p:cNvCxnSpPr>
          <p:nvPr userDrawn="1"/>
        </p:nvCxnSpPr>
        <p:spPr>
          <a:xfrm>
            <a:off x="1956584" y="1714374"/>
            <a:ext cx="0" cy="3470256"/>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3" name="Lige forbindelse 12"/>
          <p:cNvCxnSpPr>
            <a:cxnSpLocks/>
          </p:cNvCxnSpPr>
          <p:nvPr userDrawn="1"/>
        </p:nvCxnSpPr>
        <p:spPr>
          <a:xfrm>
            <a:off x="382868" y="1513266"/>
            <a:ext cx="0" cy="3671364"/>
          </a:xfrm>
          <a:prstGeom prst="line">
            <a:avLst/>
          </a:prstGeom>
          <a:ln w="19050">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57" name="Pladsholder til tekst 56"/>
          <p:cNvSpPr>
            <a:spLocks noGrp="1"/>
          </p:cNvSpPr>
          <p:nvPr userDrawn="1">
            <p:ph type="body" sz="quarter" idx="16" hasCustomPrompt="1"/>
          </p:nvPr>
        </p:nvSpPr>
        <p:spPr>
          <a:xfrm>
            <a:off x="398706" y="2007880"/>
            <a:ext cx="1540800" cy="1872208"/>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28" name="Pladsholder til tekst 56"/>
          <p:cNvSpPr>
            <a:spLocks noGrp="1"/>
          </p:cNvSpPr>
          <p:nvPr userDrawn="1">
            <p:ph type="body" sz="quarter" idx="20" hasCustomPrompt="1"/>
          </p:nvPr>
        </p:nvSpPr>
        <p:spPr>
          <a:xfrm>
            <a:off x="394450" y="3970021"/>
            <a:ext cx="1540800" cy="121461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63" name="Pladsholder til tekst 56"/>
          <p:cNvSpPr>
            <a:spLocks noGrp="1"/>
          </p:cNvSpPr>
          <p:nvPr userDrawn="1">
            <p:ph type="body" sz="quarter" idx="21" hasCustomPrompt="1"/>
          </p:nvPr>
        </p:nvSpPr>
        <p:spPr>
          <a:xfrm>
            <a:off x="1967631" y="2007880"/>
            <a:ext cx="1540871" cy="1872208"/>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64" name="Pladsholder til tekst 56"/>
          <p:cNvSpPr>
            <a:spLocks noGrp="1"/>
          </p:cNvSpPr>
          <p:nvPr userDrawn="1">
            <p:ph type="body" sz="quarter" idx="22" hasCustomPrompt="1"/>
          </p:nvPr>
        </p:nvSpPr>
        <p:spPr>
          <a:xfrm>
            <a:off x="1967895" y="3970021"/>
            <a:ext cx="1540800" cy="121461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65" name="Pladsholder til tekst 56"/>
          <p:cNvSpPr>
            <a:spLocks noGrp="1"/>
          </p:cNvSpPr>
          <p:nvPr userDrawn="1">
            <p:ph type="body" sz="quarter" idx="23" hasCustomPrompt="1"/>
          </p:nvPr>
        </p:nvSpPr>
        <p:spPr>
          <a:xfrm>
            <a:off x="3538581" y="2007880"/>
            <a:ext cx="1527671" cy="1872208"/>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66" name="Pladsholder til tekst 56"/>
          <p:cNvSpPr>
            <a:spLocks noGrp="1"/>
          </p:cNvSpPr>
          <p:nvPr userDrawn="1">
            <p:ph type="body" sz="quarter" idx="24" hasCustomPrompt="1"/>
          </p:nvPr>
        </p:nvSpPr>
        <p:spPr>
          <a:xfrm>
            <a:off x="3534575" y="3970021"/>
            <a:ext cx="1540800" cy="121461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67" name="Pladsholder til tekst 56"/>
          <p:cNvSpPr>
            <a:spLocks noGrp="1"/>
          </p:cNvSpPr>
          <p:nvPr userDrawn="1">
            <p:ph type="body" sz="quarter" idx="25" hasCustomPrompt="1"/>
          </p:nvPr>
        </p:nvSpPr>
        <p:spPr>
          <a:xfrm>
            <a:off x="5084330" y="2007880"/>
            <a:ext cx="1540800" cy="1872208"/>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68" name="Pladsholder til tekst 56"/>
          <p:cNvSpPr>
            <a:spLocks noGrp="1"/>
          </p:cNvSpPr>
          <p:nvPr userDrawn="1">
            <p:ph type="body" sz="quarter" idx="26" hasCustomPrompt="1"/>
          </p:nvPr>
        </p:nvSpPr>
        <p:spPr>
          <a:xfrm>
            <a:off x="5078714" y="3970021"/>
            <a:ext cx="1557227" cy="121461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69" name="Pladsholder til tekst 56"/>
          <p:cNvSpPr>
            <a:spLocks noGrp="1"/>
          </p:cNvSpPr>
          <p:nvPr userDrawn="1">
            <p:ph type="body" sz="quarter" idx="27" hasCustomPrompt="1"/>
          </p:nvPr>
        </p:nvSpPr>
        <p:spPr>
          <a:xfrm>
            <a:off x="6648273" y="2007880"/>
            <a:ext cx="1540800" cy="1872208"/>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70" name="Pladsholder til tekst 56"/>
          <p:cNvSpPr>
            <a:spLocks noGrp="1"/>
          </p:cNvSpPr>
          <p:nvPr userDrawn="1">
            <p:ph type="body" sz="quarter" idx="28" hasCustomPrompt="1"/>
          </p:nvPr>
        </p:nvSpPr>
        <p:spPr>
          <a:xfrm>
            <a:off x="6651305" y="3970021"/>
            <a:ext cx="1540800" cy="121461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71" name="Pladsholder til tekst 56"/>
          <p:cNvSpPr>
            <a:spLocks noGrp="1"/>
          </p:cNvSpPr>
          <p:nvPr userDrawn="1">
            <p:ph type="body" sz="quarter" idx="29" hasCustomPrompt="1"/>
          </p:nvPr>
        </p:nvSpPr>
        <p:spPr>
          <a:xfrm>
            <a:off x="8213003" y="2007880"/>
            <a:ext cx="1540800" cy="1872208"/>
          </a:xfrm>
          <a:prstGeom prst="rect">
            <a:avLst/>
          </a:prstGeom>
        </p:spPr>
        <p:txBody>
          <a:bodyPr/>
          <a:lstStyle>
            <a:lvl1pPr marL="0" indent="0">
              <a:buFontTx/>
              <a:buNone/>
              <a:defRPr sz="1000" b="1"/>
            </a:lvl1pPr>
            <a:lvl2pPr marL="0" indent="0">
              <a:buFontTx/>
              <a:buNone/>
              <a:defRPr sz="1000"/>
            </a:lvl2pPr>
          </a:lstStyle>
          <a:p>
            <a:pPr lvl="0"/>
            <a:r>
              <a:rPr lang="da-DK" dirty="0"/>
              <a:t>Aktiviteter</a:t>
            </a:r>
          </a:p>
          <a:p>
            <a:pPr lvl="1"/>
            <a:r>
              <a:rPr lang="da-DK" dirty="0"/>
              <a:t>Kort beskrivelse </a:t>
            </a:r>
          </a:p>
          <a:p>
            <a:pPr lvl="1"/>
            <a:endParaRPr lang="da-DK" dirty="0"/>
          </a:p>
          <a:p>
            <a:pPr lvl="1"/>
            <a:endParaRPr lang="da-DK" dirty="0"/>
          </a:p>
        </p:txBody>
      </p:sp>
      <p:sp>
        <p:nvSpPr>
          <p:cNvPr id="72" name="Pladsholder til tekst 56"/>
          <p:cNvSpPr>
            <a:spLocks noGrp="1"/>
          </p:cNvSpPr>
          <p:nvPr userDrawn="1">
            <p:ph type="body" sz="quarter" idx="30" hasCustomPrompt="1"/>
          </p:nvPr>
        </p:nvSpPr>
        <p:spPr>
          <a:xfrm>
            <a:off x="8219905" y="3970021"/>
            <a:ext cx="1540800" cy="1214610"/>
          </a:xfrm>
          <a:prstGeom prst="rect">
            <a:avLst/>
          </a:prstGeom>
        </p:spPr>
        <p:txBody>
          <a:bodyPr/>
          <a:lstStyle>
            <a:lvl1pPr marL="0" indent="0">
              <a:buFontTx/>
              <a:buNone/>
              <a:defRPr sz="1000" b="1"/>
            </a:lvl1pPr>
            <a:lvl2pPr marL="0" indent="0">
              <a:buFontTx/>
              <a:buNone/>
              <a:defRPr sz="1000"/>
            </a:lvl2pPr>
          </a:lstStyle>
          <a:p>
            <a:pPr lvl="0"/>
            <a:r>
              <a:rPr lang="da-DK" dirty="0"/>
              <a:t>Output</a:t>
            </a:r>
          </a:p>
          <a:p>
            <a:pPr lvl="1"/>
            <a:r>
              <a:rPr lang="da-DK" dirty="0"/>
              <a:t>Kort beskrivelse </a:t>
            </a:r>
          </a:p>
          <a:p>
            <a:pPr lvl="1"/>
            <a:endParaRPr lang="da-DK" dirty="0"/>
          </a:p>
          <a:p>
            <a:pPr lvl="1"/>
            <a:endParaRPr lang="da-DK" dirty="0"/>
          </a:p>
        </p:txBody>
      </p:sp>
      <p:sp>
        <p:nvSpPr>
          <p:cNvPr id="5" name="Rektangel: øverste hjørner afrundet 4"/>
          <p:cNvSpPr/>
          <p:nvPr/>
        </p:nvSpPr>
        <p:spPr>
          <a:xfrm>
            <a:off x="373947" y="989594"/>
            <a:ext cx="1588034" cy="848905"/>
          </a:xfrm>
          <a:prstGeom prst="round2SameRect">
            <a:avLst/>
          </a:prstGeom>
          <a:gradFill flip="none" rotWithShape="1">
            <a:gsLst>
              <a:gs pos="6000">
                <a:schemeClr val="bg1">
                  <a:lumMod val="95000"/>
                </a:schemeClr>
              </a:gs>
              <a:gs pos="61000">
                <a:schemeClr val="accent1"/>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000"/>
          </a:p>
        </p:txBody>
      </p:sp>
      <p:sp>
        <p:nvSpPr>
          <p:cNvPr id="73" name="Pladsholder til tekst 44"/>
          <p:cNvSpPr>
            <a:spLocks noGrp="1"/>
          </p:cNvSpPr>
          <p:nvPr userDrawn="1">
            <p:ph type="body" sz="quarter" idx="12" hasCustomPrompt="1"/>
          </p:nvPr>
        </p:nvSpPr>
        <p:spPr>
          <a:xfrm>
            <a:off x="424844" y="1070370"/>
            <a:ext cx="1517567" cy="57271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6" name="Rektangel: øverste hjørner afrundet 5"/>
          <p:cNvSpPr/>
          <p:nvPr/>
        </p:nvSpPr>
        <p:spPr>
          <a:xfrm>
            <a:off x="1945006" y="989594"/>
            <a:ext cx="1594932" cy="848905"/>
          </a:xfrm>
          <a:prstGeom prst="round2SameRect">
            <a:avLst/>
          </a:prstGeom>
          <a:gradFill flip="none" rotWithShape="1">
            <a:gsLst>
              <a:gs pos="0">
                <a:srgbClr val="99B9B9"/>
              </a:gs>
              <a:gs pos="62000">
                <a:schemeClr val="accent1">
                  <a:lumMod val="75000"/>
                </a:schemeClr>
              </a:gs>
            </a:gsLst>
            <a:lin ang="2700000" scaled="1"/>
            <a:tileRect/>
          </a:gra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000"/>
          </a:p>
        </p:txBody>
      </p:sp>
      <p:sp>
        <p:nvSpPr>
          <p:cNvPr id="74" name="Pladsholder til tekst 44"/>
          <p:cNvSpPr>
            <a:spLocks noGrp="1"/>
          </p:cNvSpPr>
          <p:nvPr userDrawn="1">
            <p:ph type="body" sz="quarter" idx="31" hasCustomPrompt="1"/>
          </p:nvPr>
        </p:nvSpPr>
        <p:spPr>
          <a:xfrm>
            <a:off x="1964513" y="1070370"/>
            <a:ext cx="1534198" cy="57271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7" name="Rektangel: øverste hjørner afrundet 6"/>
          <p:cNvSpPr/>
          <p:nvPr/>
        </p:nvSpPr>
        <p:spPr>
          <a:xfrm>
            <a:off x="3515330" y="989594"/>
            <a:ext cx="1580901" cy="848905"/>
          </a:xfrm>
          <a:prstGeom prst="round2SameRect">
            <a:avLst/>
          </a:prstGeom>
          <a:gradFill>
            <a:gsLst>
              <a:gs pos="0">
                <a:schemeClr val="accent1">
                  <a:lumMod val="75000"/>
                </a:schemeClr>
              </a:gs>
              <a:gs pos="100000">
                <a:schemeClr val="tx2"/>
              </a:gs>
            </a:gsLst>
            <a:lin ang="2700000" scaled="0"/>
          </a:gra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000"/>
          </a:p>
        </p:txBody>
      </p:sp>
      <p:sp>
        <p:nvSpPr>
          <p:cNvPr id="62" name="Rektangel: øverste hjørner afrundet 61"/>
          <p:cNvSpPr/>
          <p:nvPr userDrawn="1"/>
        </p:nvSpPr>
        <p:spPr>
          <a:xfrm>
            <a:off x="5064849" y="989595"/>
            <a:ext cx="1588792" cy="848904"/>
          </a:xfrm>
          <a:prstGeom prst="round2SameRect">
            <a:avLst/>
          </a:prstGeom>
          <a:gradFill>
            <a:gsLst>
              <a:gs pos="31000">
                <a:schemeClr val="tx2"/>
              </a:gs>
              <a:gs pos="100000">
                <a:schemeClr val="tx2">
                  <a:lumMod val="75000"/>
                </a:schemeClr>
              </a:gs>
            </a:gsLst>
            <a:lin ang="2700000" scaled="0"/>
          </a:gra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000"/>
          </a:p>
        </p:txBody>
      </p:sp>
      <p:sp>
        <p:nvSpPr>
          <p:cNvPr id="75" name="Pladsholder til tekst 44"/>
          <p:cNvSpPr>
            <a:spLocks noGrp="1"/>
          </p:cNvSpPr>
          <p:nvPr userDrawn="1">
            <p:ph type="body" sz="quarter" idx="32" hasCustomPrompt="1"/>
          </p:nvPr>
        </p:nvSpPr>
        <p:spPr>
          <a:xfrm>
            <a:off x="3526579" y="1070370"/>
            <a:ext cx="1539673"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76" name="Pladsholder til tekst 44"/>
          <p:cNvSpPr>
            <a:spLocks noGrp="1"/>
          </p:cNvSpPr>
          <p:nvPr userDrawn="1">
            <p:ph type="body" sz="quarter" idx="33" hasCustomPrompt="1"/>
          </p:nvPr>
        </p:nvSpPr>
        <p:spPr>
          <a:xfrm>
            <a:off x="5086869" y="1070370"/>
            <a:ext cx="1539673"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61" name="Rektangel: øverste hjørner afrundet 60"/>
          <p:cNvSpPr/>
          <p:nvPr userDrawn="1"/>
        </p:nvSpPr>
        <p:spPr>
          <a:xfrm>
            <a:off x="6628223" y="989595"/>
            <a:ext cx="1580901" cy="848904"/>
          </a:xfrm>
          <a:prstGeom prst="round2SameRect">
            <a:avLst/>
          </a:prstGeom>
          <a:gradFill>
            <a:gsLst>
              <a:gs pos="0">
                <a:schemeClr val="tx2">
                  <a:lumMod val="75000"/>
                </a:schemeClr>
              </a:gs>
              <a:gs pos="100000">
                <a:schemeClr val="bg2"/>
              </a:gs>
            </a:gsLst>
            <a:lin ang="1800000" scaled="0"/>
          </a:gradFill>
          <a:ln>
            <a:noFill/>
          </a:ln>
          <a:effectLst>
            <a:outerShdw blurRad="50800" dist="38100" dir="13500000" algn="b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2000"/>
          </a:p>
        </p:txBody>
      </p:sp>
      <p:sp>
        <p:nvSpPr>
          <p:cNvPr id="77" name="Pladsholder til tekst 44"/>
          <p:cNvSpPr>
            <a:spLocks noGrp="1"/>
          </p:cNvSpPr>
          <p:nvPr userDrawn="1">
            <p:ph type="body" sz="quarter" idx="34" hasCustomPrompt="1"/>
          </p:nvPr>
        </p:nvSpPr>
        <p:spPr>
          <a:xfrm>
            <a:off x="6659610" y="1070370"/>
            <a:ext cx="1539673"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56" name="Rektangel: øverste hjørner afrundet 55"/>
          <p:cNvSpPr/>
          <p:nvPr userDrawn="1"/>
        </p:nvSpPr>
        <p:spPr>
          <a:xfrm>
            <a:off x="8199282" y="989595"/>
            <a:ext cx="1580901" cy="848904"/>
          </a:xfrm>
          <a:prstGeom prst="round2SameRect">
            <a:avLst/>
          </a:prstGeom>
          <a:gradFill>
            <a:gsLst>
              <a:gs pos="0">
                <a:schemeClr val="bg2"/>
              </a:gs>
              <a:gs pos="0">
                <a:schemeClr val="bg2"/>
              </a:gs>
              <a:gs pos="60000">
                <a:schemeClr val="tx1"/>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78" name="Pladsholder til tekst 44"/>
          <p:cNvSpPr>
            <a:spLocks noGrp="1"/>
          </p:cNvSpPr>
          <p:nvPr userDrawn="1">
            <p:ph type="body" sz="quarter" idx="35" hasCustomPrompt="1"/>
          </p:nvPr>
        </p:nvSpPr>
        <p:spPr>
          <a:xfrm>
            <a:off x="8199284" y="1070370"/>
            <a:ext cx="1539673" cy="585788"/>
          </a:xfrm>
          <a:prstGeom prst="rect">
            <a:avLst/>
          </a:prstGeom>
        </p:spPr>
        <p:txBody>
          <a:bodyPr anchor="ctr"/>
          <a:lstStyle>
            <a:lvl1pPr marL="0" indent="0" algn="ctr">
              <a:buFontTx/>
              <a:buNone/>
              <a:defRPr sz="1556" b="1" baseline="0">
                <a:solidFill>
                  <a:schemeClr val="bg1"/>
                </a:solidFill>
                <a:latin typeface="+mn-lt"/>
              </a:defRPr>
            </a:lvl1pPr>
          </a:lstStyle>
          <a:p>
            <a:pPr lvl="0"/>
            <a:r>
              <a:rPr lang="en-US" dirty="0"/>
              <a:t>Fase </a:t>
            </a:r>
            <a:r>
              <a:rPr lang="en-US" dirty="0" err="1"/>
              <a:t>navn</a:t>
            </a:r>
            <a:endParaRPr lang="en-US" dirty="0"/>
          </a:p>
        </p:txBody>
      </p:sp>
      <p:sp>
        <p:nvSpPr>
          <p:cNvPr id="3" name="Pladsholder til tekst 53">
            <a:extLst>
              <a:ext uri="{FF2B5EF4-FFF2-40B4-BE49-F238E27FC236}">
                <a16:creationId xmlns:a16="http://schemas.microsoft.com/office/drawing/2014/main" id="{DF237F54-2504-A904-78BF-89440F65644A}"/>
              </a:ext>
            </a:extLst>
          </p:cNvPr>
          <p:cNvSpPr>
            <a:spLocks noGrp="1"/>
          </p:cNvSpPr>
          <p:nvPr userDrawn="1">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Tree>
    <p:extLst>
      <p:ext uri="{BB962C8B-B14F-4D97-AF65-F5344CB8AC3E}">
        <p14:creationId xmlns:p14="http://schemas.microsoft.com/office/powerpoint/2010/main" val="1268390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onklusioner (3)">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391CC48C-B74E-AC2A-D935-C67A6E4E84E5}"/>
              </a:ext>
            </a:extLst>
          </p:cNvPr>
          <p:cNvSpPr/>
          <p:nvPr userDrawn="1"/>
        </p:nvSpPr>
        <p:spPr>
          <a:xfrm>
            <a:off x="831528" y="1181815"/>
            <a:ext cx="2520280" cy="373420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7" name="Ellipse 6">
            <a:extLst>
              <a:ext uri="{FF2B5EF4-FFF2-40B4-BE49-F238E27FC236}">
                <a16:creationId xmlns:a16="http://schemas.microsoft.com/office/drawing/2014/main" id="{B9525D6F-AFDC-0959-5A32-6FD77E9464B5}"/>
              </a:ext>
            </a:extLst>
          </p:cNvPr>
          <p:cNvSpPr/>
          <p:nvPr userDrawn="1"/>
        </p:nvSpPr>
        <p:spPr>
          <a:xfrm>
            <a:off x="677609" y="915522"/>
            <a:ext cx="576064" cy="576000"/>
          </a:xfrm>
          <a:prstGeom prst="ellipse">
            <a:avLst/>
          </a:prstGeom>
          <a:solidFill>
            <a:schemeClr val="bg2"/>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8" name="Tekstfelt 7">
            <a:extLst>
              <a:ext uri="{FF2B5EF4-FFF2-40B4-BE49-F238E27FC236}">
                <a16:creationId xmlns:a16="http://schemas.microsoft.com/office/drawing/2014/main" id="{7A59AEE8-26B5-38A6-FA65-89A820B7AB7E}"/>
              </a:ext>
            </a:extLst>
          </p:cNvPr>
          <p:cNvSpPr txBox="1"/>
          <p:nvPr userDrawn="1"/>
        </p:nvSpPr>
        <p:spPr>
          <a:xfrm>
            <a:off x="749617" y="859539"/>
            <a:ext cx="432048" cy="646331"/>
          </a:xfrm>
          <a:prstGeom prst="rect">
            <a:avLst/>
          </a:prstGeom>
          <a:noFill/>
        </p:spPr>
        <p:txBody>
          <a:bodyPr wrap="square" rtlCol="0">
            <a:spAutoFit/>
          </a:bodyPr>
          <a:lstStyle/>
          <a:p>
            <a:pPr>
              <a:defRPr/>
            </a:pPr>
            <a:r>
              <a:rPr lang="en-US" sz="3600" b="1" dirty="0">
                <a:solidFill>
                  <a:schemeClr val="bg1"/>
                </a:solidFill>
                <a:latin typeface="Ink Free" panose="03080402000500000000" pitchFamily="66" charset="0"/>
              </a:rPr>
              <a:t>1</a:t>
            </a:r>
          </a:p>
        </p:txBody>
      </p:sp>
      <p:sp>
        <p:nvSpPr>
          <p:cNvPr id="9" name="Rektangel: afrundede hjørner 8">
            <a:extLst>
              <a:ext uri="{FF2B5EF4-FFF2-40B4-BE49-F238E27FC236}">
                <a16:creationId xmlns:a16="http://schemas.microsoft.com/office/drawing/2014/main" id="{814A85B9-0CC0-D9FC-D7C0-21A7B0F55D9B}"/>
              </a:ext>
            </a:extLst>
          </p:cNvPr>
          <p:cNvSpPr/>
          <p:nvPr userDrawn="1"/>
        </p:nvSpPr>
        <p:spPr>
          <a:xfrm>
            <a:off x="3783856" y="1176543"/>
            <a:ext cx="2520280" cy="373420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0" name="Ellipse 9">
            <a:extLst>
              <a:ext uri="{FF2B5EF4-FFF2-40B4-BE49-F238E27FC236}">
                <a16:creationId xmlns:a16="http://schemas.microsoft.com/office/drawing/2014/main" id="{CB0987FC-AC85-0397-67AF-B35D179869C9}"/>
              </a:ext>
            </a:extLst>
          </p:cNvPr>
          <p:cNvSpPr/>
          <p:nvPr userDrawn="1"/>
        </p:nvSpPr>
        <p:spPr>
          <a:xfrm>
            <a:off x="3629937" y="910250"/>
            <a:ext cx="576064" cy="576000"/>
          </a:xfrm>
          <a:prstGeom prst="ellipse">
            <a:avLst/>
          </a:prstGeom>
          <a:solidFill>
            <a:schemeClr val="bg2"/>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1" name="Tekstfelt 10">
            <a:extLst>
              <a:ext uri="{FF2B5EF4-FFF2-40B4-BE49-F238E27FC236}">
                <a16:creationId xmlns:a16="http://schemas.microsoft.com/office/drawing/2014/main" id="{C4263F41-F035-1244-FA5A-5D8157F5F982}"/>
              </a:ext>
            </a:extLst>
          </p:cNvPr>
          <p:cNvSpPr txBox="1"/>
          <p:nvPr userDrawn="1"/>
        </p:nvSpPr>
        <p:spPr>
          <a:xfrm>
            <a:off x="3665941" y="859539"/>
            <a:ext cx="432048" cy="646331"/>
          </a:xfrm>
          <a:prstGeom prst="rect">
            <a:avLst/>
          </a:prstGeom>
          <a:noFill/>
        </p:spPr>
        <p:txBody>
          <a:bodyPr wrap="square" rtlCol="0">
            <a:spAutoFit/>
          </a:bodyPr>
          <a:lstStyle/>
          <a:p>
            <a:pPr>
              <a:defRPr/>
            </a:pPr>
            <a:r>
              <a:rPr lang="en-US" sz="3600" b="1" dirty="0">
                <a:solidFill>
                  <a:schemeClr val="bg1"/>
                </a:solidFill>
                <a:latin typeface="Ink Free" panose="03080402000500000000" pitchFamily="66" charset="0"/>
              </a:rPr>
              <a:t>2</a:t>
            </a:r>
          </a:p>
        </p:txBody>
      </p:sp>
      <p:sp>
        <p:nvSpPr>
          <p:cNvPr id="12" name="Rektangel: afrundede hjørner 11">
            <a:extLst>
              <a:ext uri="{FF2B5EF4-FFF2-40B4-BE49-F238E27FC236}">
                <a16:creationId xmlns:a16="http://schemas.microsoft.com/office/drawing/2014/main" id="{054BA031-5B8C-0898-5AEC-2E7A28CB76BD}"/>
              </a:ext>
            </a:extLst>
          </p:cNvPr>
          <p:cNvSpPr/>
          <p:nvPr userDrawn="1"/>
        </p:nvSpPr>
        <p:spPr>
          <a:xfrm>
            <a:off x="6736184" y="1171271"/>
            <a:ext cx="2520280" cy="373420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3" name="Ellipse 12">
            <a:extLst>
              <a:ext uri="{FF2B5EF4-FFF2-40B4-BE49-F238E27FC236}">
                <a16:creationId xmlns:a16="http://schemas.microsoft.com/office/drawing/2014/main" id="{45E049C4-BCC8-DB30-2D29-D8482E104AF5}"/>
              </a:ext>
            </a:extLst>
          </p:cNvPr>
          <p:cNvSpPr/>
          <p:nvPr userDrawn="1"/>
        </p:nvSpPr>
        <p:spPr>
          <a:xfrm>
            <a:off x="6582265" y="904978"/>
            <a:ext cx="576064" cy="576000"/>
          </a:xfrm>
          <a:prstGeom prst="ellipse">
            <a:avLst/>
          </a:prstGeom>
          <a:solidFill>
            <a:schemeClr val="bg2"/>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4" name="Tekstfelt 13">
            <a:extLst>
              <a:ext uri="{FF2B5EF4-FFF2-40B4-BE49-F238E27FC236}">
                <a16:creationId xmlns:a16="http://schemas.microsoft.com/office/drawing/2014/main" id="{5E6F98E1-5172-9F3B-F686-9F80DC366473}"/>
              </a:ext>
            </a:extLst>
          </p:cNvPr>
          <p:cNvSpPr txBox="1"/>
          <p:nvPr userDrawn="1"/>
        </p:nvSpPr>
        <p:spPr>
          <a:xfrm>
            <a:off x="6618269" y="859539"/>
            <a:ext cx="432048" cy="646331"/>
          </a:xfrm>
          <a:prstGeom prst="rect">
            <a:avLst/>
          </a:prstGeom>
          <a:noFill/>
        </p:spPr>
        <p:txBody>
          <a:bodyPr wrap="square" rtlCol="0">
            <a:spAutoFit/>
          </a:bodyPr>
          <a:lstStyle/>
          <a:p>
            <a:pPr>
              <a:defRPr/>
            </a:pPr>
            <a:r>
              <a:rPr lang="en-US" sz="3600" b="1" dirty="0">
                <a:solidFill>
                  <a:schemeClr val="bg1"/>
                </a:solidFill>
                <a:latin typeface="Ink Free" panose="03080402000500000000" pitchFamily="66" charset="0"/>
              </a:rPr>
              <a:t>3</a:t>
            </a:r>
          </a:p>
        </p:txBody>
      </p:sp>
      <p:sp>
        <p:nvSpPr>
          <p:cNvPr id="2" name="Pladsholder til tekst 51">
            <a:extLst>
              <a:ext uri="{FF2B5EF4-FFF2-40B4-BE49-F238E27FC236}">
                <a16:creationId xmlns:a16="http://schemas.microsoft.com/office/drawing/2014/main" id="{50B4A541-597F-6D6A-3240-15F913BD6A9A}"/>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3" name="Pladsholder til tekst 53">
            <a:extLst>
              <a:ext uri="{FF2B5EF4-FFF2-40B4-BE49-F238E27FC236}">
                <a16:creationId xmlns:a16="http://schemas.microsoft.com/office/drawing/2014/main" id="{D3B75488-E6EF-A679-5B69-3A29D32E4C0A}"/>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22" name="Pladsholder til tekst 3">
            <a:extLst>
              <a:ext uri="{FF2B5EF4-FFF2-40B4-BE49-F238E27FC236}">
                <a16:creationId xmlns:a16="http://schemas.microsoft.com/office/drawing/2014/main" id="{6256541E-199B-AC2F-7920-5ABDE3144D80}"/>
              </a:ext>
            </a:extLst>
          </p:cNvPr>
          <p:cNvSpPr>
            <a:spLocks noGrp="1"/>
          </p:cNvSpPr>
          <p:nvPr>
            <p:ph type="body" sz="quarter" idx="12" hasCustomPrompt="1"/>
          </p:nvPr>
        </p:nvSpPr>
        <p:spPr>
          <a:xfrm>
            <a:off x="975544" y="1552996"/>
            <a:ext cx="2304256" cy="322262"/>
          </a:xfrm>
          <a:prstGeom prst="rect">
            <a:avLst/>
          </a:prstGeom>
        </p:spPr>
        <p:txBody>
          <a:bodyPr/>
          <a:lstStyle>
            <a:lvl1pPr marL="0" indent="0">
              <a:buNone/>
              <a:defRPr sz="1200">
                <a:solidFill>
                  <a:schemeClr val="tx1"/>
                </a:solidFill>
                <a:latin typeface="NeuzeitGroBla" panose="00000A00000000000000" pitchFamily="50" charset="0"/>
              </a:defRPr>
            </a:lvl1pPr>
          </a:lstStyle>
          <a:p>
            <a:pPr lvl="0"/>
            <a:r>
              <a:rPr lang="da-DK"/>
              <a:t>OVERSKRIFT</a:t>
            </a:r>
          </a:p>
        </p:txBody>
      </p:sp>
      <p:sp>
        <p:nvSpPr>
          <p:cNvPr id="23" name="Pladsholder til tekst 3">
            <a:extLst>
              <a:ext uri="{FF2B5EF4-FFF2-40B4-BE49-F238E27FC236}">
                <a16:creationId xmlns:a16="http://schemas.microsoft.com/office/drawing/2014/main" id="{EF71B0CD-09B5-5D1D-A233-797C097F463F}"/>
              </a:ext>
            </a:extLst>
          </p:cNvPr>
          <p:cNvSpPr>
            <a:spLocks noGrp="1"/>
          </p:cNvSpPr>
          <p:nvPr>
            <p:ph type="body" sz="quarter" idx="13" hasCustomPrompt="1"/>
          </p:nvPr>
        </p:nvSpPr>
        <p:spPr>
          <a:xfrm>
            <a:off x="975544" y="1936825"/>
            <a:ext cx="2304256" cy="322262"/>
          </a:xfrm>
          <a:prstGeom prst="rect">
            <a:avLst/>
          </a:prstGeom>
        </p:spPr>
        <p:txBody>
          <a:bodyPr/>
          <a:lstStyle>
            <a:lvl1pPr marL="0" indent="0">
              <a:buNone/>
              <a:defRPr sz="1000">
                <a:solidFill>
                  <a:schemeClr val="tx1"/>
                </a:solidFill>
                <a:latin typeface="+mn-lt"/>
              </a:defRPr>
            </a:lvl1pPr>
          </a:lstStyle>
          <a:p>
            <a:pPr lvl="0"/>
            <a:r>
              <a:rPr lang="da-DK"/>
              <a:t>Tekst om konklusion</a:t>
            </a:r>
          </a:p>
        </p:txBody>
      </p:sp>
      <p:sp>
        <p:nvSpPr>
          <p:cNvPr id="24" name="Pladsholder til tekst 3">
            <a:extLst>
              <a:ext uri="{FF2B5EF4-FFF2-40B4-BE49-F238E27FC236}">
                <a16:creationId xmlns:a16="http://schemas.microsoft.com/office/drawing/2014/main" id="{44D883E4-A8F1-1842-1ABB-E901158A0B3A}"/>
              </a:ext>
            </a:extLst>
          </p:cNvPr>
          <p:cNvSpPr>
            <a:spLocks noGrp="1"/>
          </p:cNvSpPr>
          <p:nvPr>
            <p:ph type="body" sz="quarter" idx="14" hasCustomPrompt="1"/>
          </p:nvPr>
        </p:nvSpPr>
        <p:spPr>
          <a:xfrm>
            <a:off x="3927872" y="1552996"/>
            <a:ext cx="2304256" cy="322262"/>
          </a:xfrm>
          <a:prstGeom prst="rect">
            <a:avLst/>
          </a:prstGeom>
        </p:spPr>
        <p:txBody>
          <a:bodyPr/>
          <a:lstStyle>
            <a:lvl1pPr marL="0" indent="0">
              <a:buNone/>
              <a:defRPr sz="1200">
                <a:solidFill>
                  <a:schemeClr val="tx1"/>
                </a:solidFill>
                <a:latin typeface="NeuzeitGroBla" panose="00000A00000000000000" pitchFamily="50" charset="0"/>
              </a:defRPr>
            </a:lvl1pPr>
          </a:lstStyle>
          <a:p>
            <a:pPr lvl="0"/>
            <a:r>
              <a:rPr lang="da-DK"/>
              <a:t>OVERSKRIFT</a:t>
            </a:r>
          </a:p>
        </p:txBody>
      </p:sp>
      <p:sp>
        <p:nvSpPr>
          <p:cNvPr id="25" name="Pladsholder til tekst 3">
            <a:extLst>
              <a:ext uri="{FF2B5EF4-FFF2-40B4-BE49-F238E27FC236}">
                <a16:creationId xmlns:a16="http://schemas.microsoft.com/office/drawing/2014/main" id="{D81CF038-686B-1D00-3E83-A5FEC21B77A4}"/>
              </a:ext>
            </a:extLst>
          </p:cNvPr>
          <p:cNvSpPr>
            <a:spLocks noGrp="1"/>
          </p:cNvSpPr>
          <p:nvPr>
            <p:ph type="body" sz="quarter" idx="15" hasCustomPrompt="1"/>
          </p:nvPr>
        </p:nvSpPr>
        <p:spPr>
          <a:xfrm>
            <a:off x="3927872" y="1936825"/>
            <a:ext cx="2304256" cy="322262"/>
          </a:xfrm>
          <a:prstGeom prst="rect">
            <a:avLst/>
          </a:prstGeom>
        </p:spPr>
        <p:txBody>
          <a:bodyPr/>
          <a:lstStyle>
            <a:lvl1pPr marL="0" indent="0">
              <a:buNone/>
              <a:defRPr sz="1000">
                <a:solidFill>
                  <a:schemeClr val="tx1"/>
                </a:solidFill>
                <a:latin typeface="+mn-lt"/>
              </a:defRPr>
            </a:lvl1pPr>
          </a:lstStyle>
          <a:p>
            <a:pPr lvl="0"/>
            <a:r>
              <a:rPr lang="da-DK"/>
              <a:t>Tekst om konklusion</a:t>
            </a:r>
          </a:p>
        </p:txBody>
      </p:sp>
      <p:sp>
        <p:nvSpPr>
          <p:cNvPr id="26" name="Pladsholder til tekst 3">
            <a:extLst>
              <a:ext uri="{FF2B5EF4-FFF2-40B4-BE49-F238E27FC236}">
                <a16:creationId xmlns:a16="http://schemas.microsoft.com/office/drawing/2014/main" id="{7006BDDB-1B29-BF01-6AB0-09FA6BE8E29E}"/>
              </a:ext>
            </a:extLst>
          </p:cNvPr>
          <p:cNvSpPr>
            <a:spLocks noGrp="1"/>
          </p:cNvSpPr>
          <p:nvPr>
            <p:ph type="body" sz="quarter" idx="18" hasCustomPrompt="1"/>
          </p:nvPr>
        </p:nvSpPr>
        <p:spPr>
          <a:xfrm>
            <a:off x="6880200" y="1552996"/>
            <a:ext cx="2304256" cy="322262"/>
          </a:xfrm>
          <a:prstGeom prst="rect">
            <a:avLst/>
          </a:prstGeom>
        </p:spPr>
        <p:txBody>
          <a:bodyPr/>
          <a:lstStyle>
            <a:lvl1pPr marL="0" indent="0">
              <a:buNone/>
              <a:defRPr sz="1200">
                <a:solidFill>
                  <a:schemeClr val="tx1"/>
                </a:solidFill>
                <a:latin typeface="NeuzeitGroBla" panose="00000A00000000000000" pitchFamily="50" charset="0"/>
              </a:defRPr>
            </a:lvl1pPr>
          </a:lstStyle>
          <a:p>
            <a:pPr lvl="0"/>
            <a:r>
              <a:rPr lang="da-DK"/>
              <a:t>OVERSKRIFT</a:t>
            </a:r>
          </a:p>
        </p:txBody>
      </p:sp>
      <p:sp>
        <p:nvSpPr>
          <p:cNvPr id="27" name="Pladsholder til tekst 3">
            <a:extLst>
              <a:ext uri="{FF2B5EF4-FFF2-40B4-BE49-F238E27FC236}">
                <a16:creationId xmlns:a16="http://schemas.microsoft.com/office/drawing/2014/main" id="{C229B1D7-36A6-A156-E016-D087489C86D5}"/>
              </a:ext>
            </a:extLst>
          </p:cNvPr>
          <p:cNvSpPr>
            <a:spLocks noGrp="1"/>
          </p:cNvSpPr>
          <p:nvPr>
            <p:ph type="body" sz="quarter" idx="19" hasCustomPrompt="1"/>
          </p:nvPr>
        </p:nvSpPr>
        <p:spPr>
          <a:xfrm>
            <a:off x="6880200" y="1936825"/>
            <a:ext cx="2304256" cy="322262"/>
          </a:xfrm>
          <a:prstGeom prst="rect">
            <a:avLst/>
          </a:prstGeom>
        </p:spPr>
        <p:txBody>
          <a:bodyPr/>
          <a:lstStyle>
            <a:lvl1pPr marL="0" indent="0">
              <a:buNone/>
              <a:defRPr sz="1000">
                <a:solidFill>
                  <a:schemeClr val="tx1"/>
                </a:solidFill>
                <a:latin typeface="+mn-lt"/>
              </a:defRPr>
            </a:lvl1pPr>
          </a:lstStyle>
          <a:p>
            <a:pPr lvl="0"/>
            <a:r>
              <a:rPr lang="da-DK"/>
              <a:t>Tekst om konklusion</a:t>
            </a:r>
          </a:p>
        </p:txBody>
      </p:sp>
    </p:spTree>
    <p:extLst>
      <p:ext uri="{BB962C8B-B14F-4D97-AF65-F5344CB8AC3E}">
        <p14:creationId xmlns:p14="http://schemas.microsoft.com/office/powerpoint/2010/main" val="1788981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onklusioner (4)">
    <p:spTree>
      <p:nvGrpSpPr>
        <p:cNvPr id="1" name=""/>
        <p:cNvGrpSpPr/>
        <p:nvPr/>
      </p:nvGrpSpPr>
      <p:grpSpPr>
        <a:xfrm>
          <a:off x="0" y="0"/>
          <a:ext cx="0" cy="0"/>
          <a:chOff x="0" y="0"/>
          <a:chExt cx="0" cy="0"/>
        </a:xfrm>
      </p:grpSpPr>
      <p:sp>
        <p:nvSpPr>
          <p:cNvPr id="78" name="Rektangel: afrundede hjørner 77">
            <a:extLst>
              <a:ext uri="{FF2B5EF4-FFF2-40B4-BE49-F238E27FC236}">
                <a16:creationId xmlns:a16="http://schemas.microsoft.com/office/drawing/2014/main" id="{65A809C1-3F58-4267-CD71-8894B77158EB}"/>
              </a:ext>
            </a:extLst>
          </p:cNvPr>
          <p:cNvSpPr/>
          <p:nvPr userDrawn="1"/>
        </p:nvSpPr>
        <p:spPr>
          <a:xfrm>
            <a:off x="327472" y="1104864"/>
            <a:ext cx="2016224" cy="34808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80" name="Ellipse 79">
            <a:extLst>
              <a:ext uri="{FF2B5EF4-FFF2-40B4-BE49-F238E27FC236}">
                <a16:creationId xmlns:a16="http://schemas.microsoft.com/office/drawing/2014/main" id="{B6A2D70A-1175-5D82-95BB-B0BAF67983E7}"/>
              </a:ext>
            </a:extLst>
          </p:cNvPr>
          <p:cNvSpPr/>
          <p:nvPr userDrawn="1"/>
        </p:nvSpPr>
        <p:spPr>
          <a:xfrm>
            <a:off x="173553" y="838571"/>
            <a:ext cx="576064" cy="576000"/>
          </a:xfrm>
          <a:prstGeom prst="ellipse">
            <a:avLst/>
          </a:prstGeom>
          <a:solidFill>
            <a:schemeClr val="bg2"/>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81" name="Tekstfelt 80">
            <a:extLst>
              <a:ext uri="{FF2B5EF4-FFF2-40B4-BE49-F238E27FC236}">
                <a16:creationId xmlns:a16="http://schemas.microsoft.com/office/drawing/2014/main" id="{4EFF30D4-0ADA-13CC-3994-1A3E92CAFF4F}"/>
              </a:ext>
            </a:extLst>
          </p:cNvPr>
          <p:cNvSpPr txBox="1"/>
          <p:nvPr userDrawn="1"/>
        </p:nvSpPr>
        <p:spPr>
          <a:xfrm>
            <a:off x="245561" y="801263"/>
            <a:ext cx="432048" cy="646331"/>
          </a:xfrm>
          <a:prstGeom prst="rect">
            <a:avLst/>
          </a:prstGeom>
          <a:noFill/>
        </p:spPr>
        <p:txBody>
          <a:bodyPr wrap="square" rtlCol="0">
            <a:spAutoFit/>
          </a:bodyPr>
          <a:lstStyle/>
          <a:p>
            <a:pPr>
              <a:defRPr/>
            </a:pPr>
            <a:r>
              <a:rPr lang="en-US" sz="3600" b="1">
                <a:solidFill>
                  <a:schemeClr val="bg1"/>
                </a:solidFill>
                <a:latin typeface="Ink Free" panose="03080402000500000000" pitchFamily="66" charset="0"/>
              </a:rPr>
              <a:t>1</a:t>
            </a:r>
          </a:p>
        </p:txBody>
      </p:sp>
      <p:sp>
        <p:nvSpPr>
          <p:cNvPr id="82" name="Rektangel: afrundede hjørner 81">
            <a:extLst>
              <a:ext uri="{FF2B5EF4-FFF2-40B4-BE49-F238E27FC236}">
                <a16:creationId xmlns:a16="http://schemas.microsoft.com/office/drawing/2014/main" id="{340D939B-A8AF-BB38-4E2F-DDE865E2CE46}"/>
              </a:ext>
            </a:extLst>
          </p:cNvPr>
          <p:cNvSpPr/>
          <p:nvPr userDrawn="1"/>
        </p:nvSpPr>
        <p:spPr>
          <a:xfrm>
            <a:off x="2703736" y="1104864"/>
            <a:ext cx="2016224" cy="34808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84" name="Ellipse 83">
            <a:extLst>
              <a:ext uri="{FF2B5EF4-FFF2-40B4-BE49-F238E27FC236}">
                <a16:creationId xmlns:a16="http://schemas.microsoft.com/office/drawing/2014/main" id="{B659BB2E-FD79-C47D-9DD7-D9BF84FB0213}"/>
              </a:ext>
            </a:extLst>
          </p:cNvPr>
          <p:cNvSpPr/>
          <p:nvPr userDrawn="1"/>
        </p:nvSpPr>
        <p:spPr>
          <a:xfrm>
            <a:off x="2549817" y="838571"/>
            <a:ext cx="576064" cy="576000"/>
          </a:xfrm>
          <a:prstGeom prst="ellipse">
            <a:avLst/>
          </a:prstGeom>
          <a:solidFill>
            <a:schemeClr val="bg2"/>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85" name="Tekstfelt 84">
            <a:extLst>
              <a:ext uri="{FF2B5EF4-FFF2-40B4-BE49-F238E27FC236}">
                <a16:creationId xmlns:a16="http://schemas.microsoft.com/office/drawing/2014/main" id="{25B00134-4BF5-BAC1-24DC-56A5B449E229}"/>
              </a:ext>
            </a:extLst>
          </p:cNvPr>
          <p:cNvSpPr txBox="1"/>
          <p:nvPr userDrawn="1"/>
        </p:nvSpPr>
        <p:spPr>
          <a:xfrm>
            <a:off x="2621825" y="801263"/>
            <a:ext cx="432048" cy="646331"/>
          </a:xfrm>
          <a:prstGeom prst="rect">
            <a:avLst/>
          </a:prstGeom>
          <a:noFill/>
        </p:spPr>
        <p:txBody>
          <a:bodyPr wrap="square" rtlCol="0">
            <a:spAutoFit/>
          </a:bodyPr>
          <a:lstStyle/>
          <a:p>
            <a:pPr algn="ctr">
              <a:defRPr/>
            </a:pPr>
            <a:r>
              <a:rPr lang="en-US" sz="3600" b="1" dirty="0">
                <a:solidFill>
                  <a:schemeClr val="bg1"/>
                </a:solidFill>
                <a:latin typeface="Ink Free" panose="03080402000500000000" pitchFamily="66" charset="0"/>
              </a:rPr>
              <a:t>2</a:t>
            </a:r>
          </a:p>
        </p:txBody>
      </p:sp>
      <p:sp>
        <p:nvSpPr>
          <p:cNvPr id="86" name="Rektangel: afrundede hjørner 85">
            <a:extLst>
              <a:ext uri="{FF2B5EF4-FFF2-40B4-BE49-F238E27FC236}">
                <a16:creationId xmlns:a16="http://schemas.microsoft.com/office/drawing/2014/main" id="{26FB42DA-4979-8506-F3FF-FD2D6C7AF191}"/>
              </a:ext>
            </a:extLst>
          </p:cNvPr>
          <p:cNvSpPr/>
          <p:nvPr userDrawn="1"/>
        </p:nvSpPr>
        <p:spPr>
          <a:xfrm>
            <a:off x="5080000" y="1104864"/>
            <a:ext cx="2016224" cy="34808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88" name="Ellipse 87">
            <a:extLst>
              <a:ext uri="{FF2B5EF4-FFF2-40B4-BE49-F238E27FC236}">
                <a16:creationId xmlns:a16="http://schemas.microsoft.com/office/drawing/2014/main" id="{FF689ECC-B54D-DD8B-D83A-29112051A3D4}"/>
              </a:ext>
            </a:extLst>
          </p:cNvPr>
          <p:cNvSpPr/>
          <p:nvPr userDrawn="1"/>
        </p:nvSpPr>
        <p:spPr>
          <a:xfrm>
            <a:off x="4926081" y="838571"/>
            <a:ext cx="576064" cy="576000"/>
          </a:xfrm>
          <a:prstGeom prst="ellipse">
            <a:avLst/>
          </a:prstGeom>
          <a:solidFill>
            <a:schemeClr val="bg2"/>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89" name="Tekstfelt 88">
            <a:extLst>
              <a:ext uri="{FF2B5EF4-FFF2-40B4-BE49-F238E27FC236}">
                <a16:creationId xmlns:a16="http://schemas.microsoft.com/office/drawing/2014/main" id="{A2B3E738-CFC1-2153-0832-E5147C1DA827}"/>
              </a:ext>
            </a:extLst>
          </p:cNvPr>
          <p:cNvSpPr txBox="1"/>
          <p:nvPr userDrawn="1"/>
        </p:nvSpPr>
        <p:spPr>
          <a:xfrm>
            <a:off x="4993897" y="801263"/>
            <a:ext cx="432048" cy="646331"/>
          </a:xfrm>
          <a:prstGeom prst="rect">
            <a:avLst/>
          </a:prstGeom>
          <a:noFill/>
        </p:spPr>
        <p:txBody>
          <a:bodyPr wrap="square" rtlCol="0">
            <a:spAutoFit/>
          </a:bodyPr>
          <a:lstStyle/>
          <a:p>
            <a:pPr algn="ctr">
              <a:defRPr/>
            </a:pPr>
            <a:r>
              <a:rPr lang="en-US" sz="3600" b="1" dirty="0">
                <a:solidFill>
                  <a:schemeClr val="bg1"/>
                </a:solidFill>
                <a:latin typeface="Ink Free" panose="03080402000500000000" pitchFamily="66" charset="0"/>
              </a:rPr>
              <a:t>3</a:t>
            </a:r>
          </a:p>
        </p:txBody>
      </p:sp>
      <p:sp>
        <p:nvSpPr>
          <p:cNvPr id="90" name="Rektangel: afrundede hjørner 89">
            <a:extLst>
              <a:ext uri="{FF2B5EF4-FFF2-40B4-BE49-F238E27FC236}">
                <a16:creationId xmlns:a16="http://schemas.microsoft.com/office/drawing/2014/main" id="{9785925E-BD05-5A1A-DA0B-0316C4281528}"/>
              </a:ext>
            </a:extLst>
          </p:cNvPr>
          <p:cNvSpPr/>
          <p:nvPr userDrawn="1"/>
        </p:nvSpPr>
        <p:spPr>
          <a:xfrm>
            <a:off x="7456264" y="1104864"/>
            <a:ext cx="2016224" cy="34808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92" name="Ellipse 91">
            <a:extLst>
              <a:ext uri="{FF2B5EF4-FFF2-40B4-BE49-F238E27FC236}">
                <a16:creationId xmlns:a16="http://schemas.microsoft.com/office/drawing/2014/main" id="{634FA668-A9B8-05AD-F99E-E58A48072771}"/>
              </a:ext>
            </a:extLst>
          </p:cNvPr>
          <p:cNvSpPr/>
          <p:nvPr userDrawn="1"/>
        </p:nvSpPr>
        <p:spPr>
          <a:xfrm>
            <a:off x="7302345" y="838571"/>
            <a:ext cx="576064" cy="576000"/>
          </a:xfrm>
          <a:prstGeom prst="ellipse">
            <a:avLst/>
          </a:prstGeom>
          <a:solidFill>
            <a:schemeClr val="bg2"/>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93" name="Tekstfelt 92">
            <a:extLst>
              <a:ext uri="{FF2B5EF4-FFF2-40B4-BE49-F238E27FC236}">
                <a16:creationId xmlns:a16="http://schemas.microsoft.com/office/drawing/2014/main" id="{96392359-7EB3-B058-4952-D493D5D0B69F}"/>
              </a:ext>
            </a:extLst>
          </p:cNvPr>
          <p:cNvSpPr txBox="1"/>
          <p:nvPr userDrawn="1"/>
        </p:nvSpPr>
        <p:spPr>
          <a:xfrm>
            <a:off x="7312248" y="801263"/>
            <a:ext cx="432048" cy="646331"/>
          </a:xfrm>
          <a:prstGeom prst="rect">
            <a:avLst/>
          </a:prstGeom>
          <a:noFill/>
        </p:spPr>
        <p:txBody>
          <a:bodyPr wrap="square" rtlCol="0">
            <a:spAutoFit/>
          </a:bodyPr>
          <a:lstStyle/>
          <a:p>
            <a:pPr algn="l">
              <a:defRPr/>
            </a:pPr>
            <a:r>
              <a:rPr lang="en-US" sz="3600" b="1" dirty="0">
                <a:solidFill>
                  <a:schemeClr val="bg1"/>
                </a:solidFill>
                <a:latin typeface="Ink Free" panose="03080402000500000000" pitchFamily="66" charset="0"/>
              </a:rPr>
              <a:t>4</a:t>
            </a:r>
          </a:p>
        </p:txBody>
      </p:sp>
      <p:sp>
        <p:nvSpPr>
          <p:cNvPr id="2" name="Pladsholder til tekst 51">
            <a:extLst>
              <a:ext uri="{FF2B5EF4-FFF2-40B4-BE49-F238E27FC236}">
                <a16:creationId xmlns:a16="http://schemas.microsoft.com/office/drawing/2014/main" id="{1227207F-2B03-0AA5-4838-91441701E906}"/>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3" name="Pladsholder til tekst 53">
            <a:extLst>
              <a:ext uri="{FF2B5EF4-FFF2-40B4-BE49-F238E27FC236}">
                <a16:creationId xmlns:a16="http://schemas.microsoft.com/office/drawing/2014/main" id="{CDF9DBA6-8D80-403A-FC11-B933A84C5C8E}"/>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4" name="Pladsholder til tekst 3">
            <a:extLst>
              <a:ext uri="{FF2B5EF4-FFF2-40B4-BE49-F238E27FC236}">
                <a16:creationId xmlns:a16="http://schemas.microsoft.com/office/drawing/2014/main" id="{6ADC3891-C16A-4EAF-6DA9-9D9E9805BFCB}"/>
              </a:ext>
            </a:extLst>
          </p:cNvPr>
          <p:cNvSpPr>
            <a:spLocks noGrp="1"/>
          </p:cNvSpPr>
          <p:nvPr>
            <p:ph type="body" sz="quarter" idx="12" hasCustomPrompt="1"/>
          </p:nvPr>
        </p:nvSpPr>
        <p:spPr>
          <a:xfrm>
            <a:off x="394546" y="1488693"/>
            <a:ext cx="1877142" cy="322262"/>
          </a:xfrm>
          <a:prstGeom prst="rect">
            <a:avLst/>
          </a:prstGeom>
        </p:spPr>
        <p:txBody>
          <a:bodyPr/>
          <a:lstStyle>
            <a:lvl1pPr marL="0" indent="0">
              <a:buNone/>
              <a:defRPr sz="1200">
                <a:solidFill>
                  <a:schemeClr val="tx1"/>
                </a:solidFill>
                <a:latin typeface="NeuzeitGroBla" panose="00000A00000000000000" pitchFamily="50" charset="0"/>
              </a:defRPr>
            </a:lvl1pPr>
          </a:lstStyle>
          <a:p>
            <a:pPr lvl="0"/>
            <a:r>
              <a:rPr lang="da-DK"/>
              <a:t>OVERSKRIFT</a:t>
            </a:r>
          </a:p>
        </p:txBody>
      </p:sp>
      <p:sp>
        <p:nvSpPr>
          <p:cNvPr id="5" name="Pladsholder til tekst 3">
            <a:extLst>
              <a:ext uri="{FF2B5EF4-FFF2-40B4-BE49-F238E27FC236}">
                <a16:creationId xmlns:a16="http://schemas.microsoft.com/office/drawing/2014/main" id="{E14A6786-B961-F68E-62C8-0DCEF9591CCE}"/>
              </a:ext>
            </a:extLst>
          </p:cNvPr>
          <p:cNvSpPr>
            <a:spLocks noGrp="1"/>
          </p:cNvSpPr>
          <p:nvPr>
            <p:ph type="body" sz="quarter" idx="13" hasCustomPrompt="1"/>
          </p:nvPr>
        </p:nvSpPr>
        <p:spPr>
          <a:xfrm>
            <a:off x="394546" y="1872522"/>
            <a:ext cx="1877142" cy="322262"/>
          </a:xfrm>
          <a:prstGeom prst="rect">
            <a:avLst/>
          </a:prstGeom>
        </p:spPr>
        <p:txBody>
          <a:bodyPr/>
          <a:lstStyle>
            <a:lvl1pPr marL="0" indent="0">
              <a:buNone/>
              <a:defRPr sz="1000">
                <a:solidFill>
                  <a:schemeClr val="tx1"/>
                </a:solidFill>
                <a:latin typeface="+mn-lt"/>
              </a:defRPr>
            </a:lvl1pPr>
          </a:lstStyle>
          <a:p>
            <a:pPr lvl="0"/>
            <a:r>
              <a:rPr lang="da-DK"/>
              <a:t>Tekst om konklusion</a:t>
            </a:r>
          </a:p>
        </p:txBody>
      </p:sp>
      <p:sp>
        <p:nvSpPr>
          <p:cNvPr id="6" name="Pladsholder til tekst 3">
            <a:extLst>
              <a:ext uri="{FF2B5EF4-FFF2-40B4-BE49-F238E27FC236}">
                <a16:creationId xmlns:a16="http://schemas.microsoft.com/office/drawing/2014/main" id="{22B4A793-ACA7-6E15-47E3-D724E010C65B}"/>
              </a:ext>
            </a:extLst>
          </p:cNvPr>
          <p:cNvSpPr>
            <a:spLocks noGrp="1"/>
          </p:cNvSpPr>
          <p:nvPr>
            <p:ph type="body" sz="quarter" idx="14" hasCustomPrompt="1"/>
          </p:nvPr>
        </p:nvSpPr>
        <p:spPr>
          <a:xfrm>
            <a:off x="2775744" y="1488693"/>
            <a:ext cx="1872208" cy="322262"/>
          </a:xfrm>
          <a:prstGeom prst="rect">
            <a:avLst/>
          </a:prstGeom>
        </p:spPr>
        <p:txBody>
          <a:bodyPr/>
          <a:lstStyle>
            <a:lvl1pPr marL="0" indent="0">
              <a:buNone/>
              <a:defRPr sz="1200">
                <a:solidFill>
                  <a:schemeClr val="tx1"/>
                </a:solidFill>
                <a:latin typeface="NeuzeitGroBla" panose="00000A00000000000000" pitchFamily="50" charset="0"/>
              </a:defRPr>
            </a:lvl1pPr>
          </a:lstStyle>
          <a:p>
            <a:pPr lvl="0"/>
            <a:r>
              <a:rPr lang="da-DK"/>
              <a:t>OVERSKRIFT</a:t>
            </a:r>
          </a:p>
        </p:txBody>
      </p:sp>
      <p:sp>
        <p:nvSpPr>
          <p:cNvPr id="7" name="Pladsholder til tekst 3">
            <a:extLst>
              <a:ext uri="{FF2B5EF4-FFF2-40B4-BE49-F238E27FC236}">
                <a16:creationId xmlns:a16="http://schemas.microsoft.com/office/drawing/2014/main" id="{C2AC4C63-8509-9E1C-26BB-119EF1A4FE0C}"/>
              </a:ext>
            </a:extLst>
          </p:cNvPr>
          <p:cNvSpPr>
            <a:spLocks noGrp="1"/>
          </p:cNvSpPr>
          <p:nvPr>
            <p:ph type="body" sz="quarter" idx="15" hasCustomPrompt="1"/>
          </p:nvPr>
        </p:nvSpPr>
        <p:spPr>
          <a:xfrm>
            <a:off x="2775744" y="1872522"/>
            <a:ext cx="1872208" cy="322262"/>
          </a:xfrm>
          <a:prstGeom prst="rect">
            <a:avLst/>
          </a:prstGeom>
        </p:spPr>
        <p:txBody>
          <a:bodyPr/>
          <a:lstStyle>
            <a:lvl1pPr marL="0" indent="0">
              <a:buNone/>
              <a:defRPr sz="1000">
                <a:solidFill>
                  <a:schemeClr val="tx1"/>
                </a:solidFill>
                <a:latin typeface="+mn-lt"/>
              </a:defRPr>
            </a:lvl1pPr>
          </a:lstStyle>
          <a:p>
            <a:pPr lvl="0"/>
            <a:r>
              <a:rPr lang="da-DK"/>
              <a:t>Tekst om konklusion</a:t>
            </a:r>
          </a:p>
        </p:txBody>
      </p:sp>
      <p:sp>
        <p:nvSpPr>
          <p:cNvPr id="8" name="Pladsholder til tekst 3">
            <a:extLst>
              <a:ext uri="{FF2B5EF4-FFF2-40B4-BE49-F238E27FC236}">
                <a16:creationId xmlns:a16="http://schemas.microsoft.com/office/drawing/2014/main" id="{77DDF32D-B99D-2120-F53B-E60C540E8B94}"/>
              </a:ext>
            </a:extLst>
          </p:cNvPr>
          <p:cNvSpPr>
            <a:spLocks noGrp="1"/>
          </p:cNvSpPr>
          <p:nvPr>
            <p:ph type="body" sz="quarter" idx="16" hasCustomPrompt="1"/>
          </p:nvPr>
        </p:nvSpPr>
        <p:spPr>
          <a:xfrm>
            <a:off x="5152008" y="1501251"/>
            <a:ext cx="1872208" cy="322262"/>
          </a:xfrm>
          <a:prstGeom prst="rect">
            <a:avLst/>
          </a:prstGeom>
        </p:spPr>
        <p:txBody>
          <a:bodyPr/>
          <a:lstStyle>
            <a:lvl1pPr marL="0" indent="0">
              <a:buNone/>
              <a:defRPr sz="1200">
                <a:solidFill>
                  <a:schemeClr val="tx1"/>
                </a:solidFill>
                <a:latin typeface="NeuzeitGroBla" panose="00000A00000000000000" pitchFamily="50" charset="0"/>
              </a:defRPr>
            </a:lvl1pPr>
          </a:lstStyle>
          <a:p>
            <a:pPr lvl="0"/>
            <a:r>
              <a:rPr lang="da-DK"/>
              <a:t>OVERSKRIFT</a:t>
            </a:r>
          </a:p>
        </p:txBody>
      </p:sp>
      <p:sp>
        <p:nvSpPr>
          <p:cNvPr id="9" name="Pladsholder til tekst 3">
            <a:extLst>
              <a:ext uri="{FF2B5EF4-FFF2-40B4-BE49-F238E27FC236}">
                <a16:creationId xmlns:a16="http://schemas.microsoft.com/office/drawing/2014/main" id="{0F85CD0A-F1D7-5BCE-04AD-45499B342944}"/>
              </a:ext>
            </a:extLst>
          </p:cNvPr>
          <p:cNvSpPr>
            <a:spLocks noGrp="1"/>
          </p:cNvSpPr>
          <p:nvPr>
            <p:ph type="body" sz="quarter" idx="17" hasCustomPrompt="1"/>
          </p:nvPr>
        </p:nvSpPr>
        <p:spPr>
          <a:xfrm>
            <a:off x="5152008" y="1885080"/>
            <a:ext cx="1872208" cy="322262"/>
          </a:xfrm>
          <a:prstGeom prst="rect">
            <a:avLst/>
          </a:prstGeom>
        </p:spPr>
        <p:txBody>
          <a:bodyPr/>
          <a:lstStyle>
            <a:lvl1pPr marL="0" indent="0">
              <a:buNone/>
              <a:defRPr sz="1000">
                <a:solidFill>
                  <a:schemeClr val="tx1"/>
                </a:solidFill>
                <a:latin typeface="+mn-lt"/>
              </a:defRPr>
            </a:lvl1pPr>
          </a:lstStyle>
          <a:p>
            <a:pPr lvl="0"/>
            <a:r>
              <a:rPr lang="da-DK"/>
              <a:t>Tekst om konklusion</a:t>
            </a:r>
          </a:p>
        </p:txBody>
      </p:sp>
      <p:sp>
        <p:nvSpPr>
          <p:cNvPr id="10" name="Pladsholder til tekst 3">
            <a:extLst>
              <a:ext uri="{FF2B5EF4-FFF2-40B4-BE49-F238E27FC236}">
                <a16:creationId xmlns:a16="http://schemas.microsoft.com/office/drawing/2014/main" id="{1F6C7607-76CB-AB01-EDD8-F774447099F6}"/>
              </a:ext>
            </a:extLst>
          </p:cNvPr>
          <p:cNvSpPr>
            <a:spLocks noGrp="1"/>
          </p:cNvSpPr>
          <p:nvPr>
            <p:ph type="body" sz="quarter" idx="18" hasCustomPrompt="1"/>
          </p:nvPr>
        </p:nvSpPr>
        <p:spPr>
          <a:xfrm>
            <a:off x="7528272" y="1488693"/>
            <a:ext cx="1872208" cy="322262"/>
          </a:xfrm>
          <a:prstGeom prst="rect">
            <a:avLst/>
          </a:prstGeom>
        </p:spPr>
        <p:txBody>
          <a:bodyPr/>
          <a:lstStyle>
            <a:lvl1pPr marL="0" indent="0">
              <a:buNone/>
              <a:defRPr sz="1200">
                <a:solidFill>
                  <a:schemeClr val="tx1"/>
                </a:solidFill>
                <a:latin typeface="NeuzeitGroBla" panose="00000A00000000000000" pitchFamily="50" charset="0"/>
              </a:defRPr>
            </a:lvl1pPr>
          </a:lstStyle>
          <a:p>
            <a:pPr lvl="0"/>
            <a:r>
              <a:rPr lang="da-DK"/>
              <a:t>OVERSKRIFT</a:t>
            </a:r>
          </a:p>
        </p:txBody>
      </p:sp>
      <p:sp>
        <p:nvSpPr>
          <p:cNvPr id="11" name="Pladsholder til tekst 3">
            <a:extLst>
              <a:ext uri="{FF2B5EF4-FFF2-40B4-BE49-F238E27FC236}">
                <a16:creationId xmlns:a16="http://schemas.microsoft.com/office/drawing/2014/main" id="{FFA79BF5-404E-F5D8-8C28-981C6A8E71BF}"/>
              </a:ext>
            </a:extLst>
          </p:cNvPr>
          <p:cNvSpPr>
            <a:spLocks noGrp="1"/>
          </p:cNvSpPr>
          <p:nvPr>
            <p:ph type="body" sz="quarter" idx="19" hasCustomPrompt="1"/>
          </p:nvPr>
        </p:nvSpPr>
        <p:spPr>
          <a:xfrm>
            <a:off x="7528272" y="1872522"/>
            <a:ext cx="1872208" cy="322262"/>
          </a:xfrm>
          <a:prstGeom prst="rect">
            <a:avLst/>
          </a:prstGeom>
        </p:spPr>
        <p:txBody>
          <a:bodyPr/>
          <a:lstStyle>
            <a:lvl1pPr marL="0" indent="0">
              <a:buNone/>
              <a:defRPr sz="1000">
                <a:solidFill>
                  <a:schemeClr val="tx1"/>
                </a:solidFill>
                <a:latin typeface="+mn-lt"/>
              </a:defRPr>
            </a:lvl1pPr>
          </a:lstStyle>
          <a:p>
            <a:pPr lvl="0"/>
            <a:r>
              <a:rPr lang="da-DK"/>
              <a:t>Tekst om konklusion</a:t>
            </a:r>
          </a:p>
        </p:txBody>
      </p:sp>
    </p:spTree>
    <p:extLst>
      <p:ext uri="{BB962C8B-B14F-4D97-AF65-F5344CB8AC3E}">
        <p14:creationId xmlns:p14="http://schemas.microsoft.com/office/powerpoint/2010/main" val="12611194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onklusioner (5)">
    <p:spTree>
      <p:nvGrpSpPr>
        <p:cNvPr id="1" name=""/>
        <p:cNvGrpSpPr/>
        <p:nvPr/>
      </p:nvGrpSpPr>
      <p:grpSpPr>
        <a:xfrm>
          <a:off x="0" y="0"/>
          <a:ext cx="0" cy="0"/>
          <a:chOff x="0" y="0"/>
          <a:chExt cx="0" cy="0"/>
        </a:xfrm>
      </p:grpSpPr>
      <p:sp>
        <p:nvSpPr>
          <p:cNvPr id="12" name="Rektangel: afrundede hjørner 11">
            <a:extLst>
              <a:ext uri="{FF2B5EF4-FFF2-40B4-BE49-F238E27FC236}">
                <a16:creationId xmlns:a16="http://schemas.microsoft.com/office/drawing/2014/main" id="{D6AF41CA-ADFA-D697-BAAF-2AB606B909E1}"/>
              </a:ext>
            </a:extLst>
          </p:cNvPr>
          <p:cNvSpPr/>
          <p:nvPr userDrawn="1"/>
        </p:nvSpPr>
        <p:spPr>
          <a:xfrm>
            <a:off x="6156400" y="1104864"/>
            <a:ext cx="1789913" cy="34808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3" name="Rektangel: afrundede hjørner 2">
            <a:extLst>
              <a:ext uri="{FF2B5EF4-FFF2-40B4-BE49-F238E27FC236}">
                <a16:creationId xmlns:a16="http://schemas.microsoft.com/office/drawing/2014/main" id="{1BAB1858-91F0-D378-805C-6C634FB41366}"/>
              </a:ext>
            </a:extLst>
          </p:cNvPr>
          <p:cNvSpPr/>
          <p:nvPr userDrawn="1"/>
        </p:nvSpPr>
        <p:spPr>
          <a:xfrm>
            <a:off x="2270448" y="1104864"/>
            <a:ext cx="1789913" cy="34808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5" name="Ellipse 4">
            <a:extLst>
              <a:ext uri="{FF2B5EF4-FFF2-40B4-BE49-F238E27FC236}">
                <a16:creationId xmlns:a16="http://schemas.microsoft.com/office/drawing/2014/main" id="{FB4BCD95-D1E6-4660-C43D-D32C5B918BC3}"/>
              </a:ext>
            </a:extLst>
          </p:cNvPr>
          <p:cNvSpPr/>
          <p:nvPr userDrawn="1"/>
        </p:nvSpPr>
        <p:spPr>
          <a:xfrm>
            <a:off x="2127117" y="838570"/>
            <a:ext cx="576064" cy="576000"/>
          </a:xfrm>
          <a:prstGeom prst="ellipse">
            <a:avLst/>
          </a:prstGeom>
          <a:solidFill>
            <a:schemeClr val="bg2"/>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7" name="Ellipse 6">
            <a:extLst>
              <a:ext uri="{FF2B5EF4-FFF2-40B4-BE49-F238E27FC236}">
                <a16:creationId xmlns:a16="http://schemas.microsoft.com/office/drawing/2014/main" id="{FDF223EF-374A-51FA-5B36-8FB5CFF0ABA7}"/>
              </a:ext>
            </a:extLst>
          </p:cNvPr>
          <p:cNvSpPr/>
          <p:nvPr userDrawn="1"/>
        </p:nvSpPr>
        <p:spPr>
          <a:xfrm>
            <a:off x="6003337" y="838571"/>
            <a:ext cx="576064" cy="576000"/>
          </a:xfrm>
          <a:prstGeom prst="ellipse">
            <a:avLst/>
          </a:prstGeom>
          <a:solidFill>
            <a:schemeClr val="bg2"/>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8" name="Rektangel: afrundede hjørner 7">
            <a:extLst>
              <a:ext uri="{FF2B5EF4-FFF2-40B4-BE49-F238E27FC236}">
                <a16:creationId xmlns:a16="http://schemas.microsoft.com/office/drawing/2014/main" id="{A8C1D489-BB8F-089F-D6CD-9D72222F69BB}"/>
              </a:ext>
            </a:extLst>
          </p:cNvPr>
          <p:cNvSpPr/>
          <p:nvPr userDrawn="1"/>
        </p:nvSpPr>
        <p:spPr>
          <a:xfrm>
            <a:off x="327472" y="1104864"/>
            <a:ext cx="1789913" cy="34808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0" name="Tekstfelt 9">
            <a:extLst>
              <a:ext uri="{FF2B5EF4-FFF2-40B4-BE49-F238E27FC236}">
                <a16:creationId xmlns:a16="http://schemas.microsoft.com/office/drawing/2014/main" id="{A73C3515-22E2-7534-9FBA-C3A03B32D4E6}"/>
              </a:ext>
            </a:extLst>
          </p:cNvPr>
          <p:cNvSpPr txBox="1"/>
          <p:nvPr userDrawn="1"/>
        </p:nvSpPr>
        <p:spPr>
          <a:xfrm>
            <a:off x="2162601" y="795633"/>
            <a:ext cx="432048" cy="646331"/>
          </a:xfrm>
          <a:prstGeom prst="rect">
            <a:avLst/>
          </a:prstGeom>
          <a:noFill/>
        </p:spPr>
        <p:txBody>
          <a:bodyPr wrap="square" rtlCol="0">
            <a:spAutoFit/>
          </a:bodyPr>
          <a:lstStyle/>
          <a:p>
            <a:pPr>
              <a:defRPr/>
            </a:pPr>
            <a:r>
              <a:rPr lang="en-US" sz="3600" b="1">
                <a:solidFill>
                  <a:schemeClr val="bg1"/>
                </a:solidFill>
                <a:latin typeface="Ink Free" panose="03080402000500000000" pitchFamily="66" charset="0"/>
              </a:rPr>
              <a:t>2</a:t>
            </a:r>
          </a:p>
        </p:txBody>
      </p:sp>
      <p:sp>
        <p:nvSpPr>
          <p:cNvPr id="11" name="Rektangel: afrundede hjørner 10">
            <a:extLst>
              <a:ext uri="{FF2B5EF4-FFF2-40B4-BE49-F238E27FC236}">
                <a16:creationId xmlns:a16="http://schemas.microsoft.com/office/drawing/2014/main" id="{BD0DDBB4-AEE0-04B8-D79A-FC4E9370A784}"/>
              </a:ext>
            </a:extLst>
          </p:cNvPr>
          <p:cNvSpPr/>
          <p:nvPr userDrawn="1"/>
        </p:nvSpPr>
        <p:spPr>
          <a:xfrm>
            <a:off x="4213424" y="1104864"/>
            <a:ext cx="1789913" cy="34808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3" name="Rektangel: afrundede hjørner 12">
            <a:extLst>
              <a:ext uri="{FF2B5EF4-FFF2-40B4-BE49-F238E27FC236}">
                <a16:creationId xmlns:a16="http://schemas.microsoft.com/office/drawing/2014/main" id="{CDA13F76-1C17-D2C8-71B8-50B342360FE7}"/>
              </a:ext>
            </a:extLst>
          </p:cNvPr>
          <p:cNvSpPr/>
          <p:nvPr userDrawn="1"/>
        </p:nvSpPr>
        <p:spPr>
          <a:xfrm>
            <a:off x="8099376" y="1104864"/>
            <a:ext cx="1789913" cy="3480828"/>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4" name="Ellipse 13">
            <a:extLst>
              <a:ext uri="{FF2B5EF4-FFF2-40B4-BE49-F238E27FC236}">
                <a16:creationId xmlns:a16="http://schemas.microsoft.com/office/drawing/2014/main" id="{2EE475E2-2AA1-C0EE-F6A6-45809C3B1D11}"/>
              </a:ext>
            </a:extLst>
          </p:cNvPr>
          <p:cNvSpPr/>
          <p:nvPr userDrawn="1"/>
        </p:nvSpPr>
        <p:spPr>
          <a:xfrm>
            <a:off x="7946313" y="838571"/>
            <a:ext cx="576064" cy="576000"/>
          </a:xfrm>
          <a:prstGeom prst="ellipse">
            <a:avLst/>
          </a:prstGeom>
          <a:solidFill>
            <a:schemeClr val="bg2"/>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5" name="Tekstfelt 14">
            <a:extLst>
              <a:ext uri="{FF2B5EF4-FFF2-40B4-BE49-F238E27FC236}">
                <a16:creationId xmlns:a16="http://schemas.microsoft.com/office/drawing/2014/main" id="{11D5A793-A7AB-9012-52DC-879FBD334455}"/>
              </a:ext>
            </a:extLst>
          </p:cNvPr>
          <p:cNvSpPr txBox="1"/>
          <p:nvPr userDrawn="1"/>
        </p:nvSpPr>
        <p:spPr>
          <a:xfrm>
            <a:off x="8018321" y="795633"/>
            <a:ext cx="432048" cy="646331"/>
          </a:xfrm>
          <a:prstGeom prst="rect">
            <a:avLst/>
          </a:prstGeom>
          <a:noFill/>
        </p:spPr>
        <p:txBody>
          <a:bodyPr wrap="square" rtlCol="0">
            <a:spAutoFit/>
          </a:bodyPr>
          <a:lstStyle/>
          <a:p>
            <a:pPr>
              <a:defRPr/>
            </a:pPr>
            <a:r>
              <a:rPr lang="en-US" sz="3600" b="1" dirty="0">
                <a:solidFill>
                  <a:schemeClr val="bg1"/>
                </a:solidFill>
                <a:latin typeface="Ink Free" panose="03080402000500000000" pitchFamily="66" charset="0"/>
              </a:rPr>
              <a:t>5</a:t>
            </a:r>
          </a:p>
        </p:txBody>
      </p:sp>
      <p:sp>
        <p:nvSpPr>
          <p:cNvPr id="16" name="Tekstfelt 15">
            <a:extLst>
              <a:ext uri="{FF2B5EF4-FFF2-40B4-BE49-F238E27FC236}">
                <a16:creationId xmlns:a16="http://schemas.microsoft.com/office/drawing/2014/main" id="{8DBF86E1-575D-1129-C1A9-1765C78899A6}"/>
              </a:ext>
            </a:extLst>
          </p:cNvPr>
          <p:cNvSpPr txBox="1"/>
          <p:nvPr userDrawn="1"/>
        </p:nvSpPr>
        <p:spPr>
          <a:xfrm>
            <a:off x="6017765" y="795633"/>
            <a:ext cx="432048" cy="646331"/>
          </a:xfrm>
          <a:prstGeom prst="rect">
            <a:avLst/>
          </a:prstGeom>
          <a:noFill/>
        </p:spPr>
        <p:txBody>
          <a:bodyPr wrap="square" rtlCol="0">
            <a:spAutoFit/>
          </a:bodyPr>
          <a:lstStyle/>
          <a:p>
            <a:pPr>
              <a:defRPr/>
            </a:pPr>
            <a:r>
              <a:rPr lang="en-US" sz="3600" b="1" dirty="0">
                <a:solidFill>
                  <a:schemeClr val="bg1"/>
                </a:solidFill>
                <a:latin typeface="Ink Free" panose="03080402000500000000" pitchFamily="66" charset="0"/>
              </a:rPr>
              <a:t>4</a:t>
            </a:r>
          </a:p>
        </p:txBody>
      </p:sp>
      <p:sp>
        <p:nvSpPr>
          <p:cNvPr id="17" name="Ellipse 16">
            <a:extLst>
              <a:ext uri="{FF2B5EF4-FFF2-40B4-BE49-F238E27FC236}">
                <a16:creationId xmlns:a16="http://schemas.microsoft.com/office/drawing/2014/main" id="{EEAC4950-F543-52F0-18E7-A36F8EFB5C66}"/>
              </a:ext>
            </a:extLst>
          </p:cNvPr>
          <p:cNvSpPr/>
          <p:nvPr userDrawn="1"/>
        </p:nvSpPr>
        <p:spPr>
          <a:xfrm>
            <a:off x="4059933" y="838571"/>
            <a:ext cx="576064" cy="576000"/>
          </a:xfrm>
          <a:prstGeom prst="ellipse">
            <a:avLst/>
          </a:prstGeom>
          <a:solidFill>
            <a:schemeClr val="bg2"/>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8" name="Ellipse 17">
            <a:extLst>
              <a:ext uri="{FF2B5EF4-FFF2-40B4-BE49-F238E27FC236}">
                <a16:creationId xmlns:a16="http://schemas.microsoft.com/office/drawing/2014/main" id="{F84F2E48-B380-F30D-294C-E48AC3A550DD}"/>
              </a:ext>
            </a:extLst>
          </p:cNvPr>
          <p:cNvSpPr/>
          <p:nvPr userDrawn="1"/>
        </p:nvSpPr>
        <p:spPr>
          <a:xfrm>
            <a:off x="173553" y="838571"/>
            <a:ext cx="576064" cy="576000"/>
          </a:xfrm>
          <a:prstGeom prst="ellipse">
            <a:avLst/>
          </a:prstGeom>
          <a:solidFill>
            <a:schemeClr val="bg2"/>
          </a:solidFill>
          <a:ln>
            <a:noFill/>
          </a:ln>
          <a:effectLst>
            <a:outerShdw blurRad="508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9" name="Tekstfelt 18">
            <a:extLst>
              <a:ext uri="{FF2B5EF4-FFF2-40B4-BE49-F238E27FC236}">
                <a16:creationId xmlns:a16="http://schemas.microsoft.com/office/drawing/2014/main" id="{8D184183-A439-FAA3-56E6-A25C6884A5B2}"/>
              </a:ext>
            </a:extLst>
          </p:cNvPr>
          <p:cNvSpPr txBox="1"/>
          <p:nvPr userDrawn="1"/>
        </p:nvSpPr>
        <p:spPr>
          <a:xfrm>
            <a:off x="4085157" y="795633"/>
            <a:ext cx="432048" cy="646331"/>
          </a:xfrm>
          <a:prstGeom prst="rect">
            <a:avLst/>
          </a:prstGeom>
          <a:noFill/>
        </p:spPr>
        <p:txBody>
          <a:bodyPr wrap="square" rtlCol="0">
            <a:spAutoFit/>
          </a:bodyPr>
          <a:lstStyle/>
          <a:p>
            <a:pPr>
              <a:defRPr/>
            </a:pPr>
            <a:r>
              <a:rPr lang="en-US" sz="3600" b="1">
                <a:solidFill>
                  <a:schemeClr val="bg1"/>
                </a:solidFill>
                <a:latin typeface="Ink Free" panose="03080402000500000000" pitchFamily="66" charset="0"/>
              </a:rPr>
              <a:t>3</a:t>
            </a:r>
          </a:p>
        </p:txBody>
      </p:sp>
      <p:sp>
        <p:nvSpPr>
          <p:cNvPr id="20" name="Tekstfelt 19">
            <a:extLst>
              <a:ext uri="{FF2B5EF4-FFF2-40B4-BE49-F238E27FC236}">
                <a16:creationId xmlns:a16="http://schemas.microsoft.com/office/drawing/2014/main" id="{4B4FC02B-9E7F-EF10-985F-D1021192BD4B}"/>
              </a:ext>
            </a:extLst>
          </p:cNvPr>
          <p:cNvSpPr txBox="1"/>
          <p:nvPr userDrawn="1"/>
        </p:nvSpPr>
        <p:spPr>
          <a:xfrm>
            <a:off x="245561" y="795633"/>
            <a:ext cx="432048" cy="646331"/>
          </a:xfrm>
          <a:prstGeom prst="rect">
            <a:avLst/>
          </a:prstGeom>
          <a:noFill/>
        </p:spPr>
        <p:txBody>
          <a:bodyPr wrap="square" rtlCol="0">
            <a:spAutoFit/>
          </a:bodyPr>
          <a:lstStyle/>
          <a:p>
            <a:pPr>
              <a:defRPr/>
            </a:pPr>
            <a:r>
              <a:rPr lang="en-US" sz="3600" b="1">
                <a:solidFill>
                  <a:schemeClr val="bg1"/>
                </a:solidFill>
                <a:latin typeface="Ink Free" panose="03080402000500000000" pitchFamily="66" charset="0"/>
              </a:rPr>
              <a:t>1</a:t>
            </a:r>
          </a:p>
        </p:txBody>
      </p:sp>
      <p:sp>
        <p:nvSpPr>
          <p:cNvPr id="2" name="Pladsholder til tekst 51">
            <a:extLst>
              <a:ext uri="{FF2B5EF4-FFF2-40B4-BE49-F238E27FC236}">
                <a16:creationId xmlns:a16="http://schemas.microsoft.com/office/drawing/2014/main" id="{5FA0F8E9-FF3A-4241-1241-A06492CEC3C5}"/>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4" name="Pladsholder til tekst 53">
            <a:extLst>
              <a:ext uri="{FF2B5EF4-FFF2-40B4-BE49-F238E27FC236}">
                <a16:creationId xmlns:a16="http://schemas.microsoft.com/office/drawing/2014/main" id="{F30038DE-22F8-FDDF-B448-5526EFD12B74}"/>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6" name="Pladsholder til tekst 3">
            <a:extLst>
              <a:ext uri="{FF2B5EF4-FFF2-40B4-BE49-F238E27FC236}">
                <a16:creationId xmlns:a16="http://schemas.microsoft.com/office/drawing/2014/main" id="{1DABBF4F-7C82-C7D6-0EF4-D9E6961FAD44}"/>
              </a:ext>
            </a:extLst>
          </p:cNvPr>
          <p:cNvSpPr>
            <a:spLocks noGrp="1"/>
          </p:cNvSpPr>
          <p:nvPr>
            <p:ph type="body" sz="quarter" idx="12" hasCustomPrompt="1"/>
          </p:nvPr>
        </p:nvSpPr>
        <p:spPr>
          <a:xfrm>
            <a:off x="394546" y="1488693"/>
            <a:ext cx="1655763" cy="322262"/>
          </a:xfrm>
          <a:prstGeom prst="rect">
            <a:avLst/>
          </a:prstGeom>
        </p:spPr>
        <p:txBody>
          <a:bodyPr/>
          <a:lstStyle>
            <a:lvl1pPr marL="0" indent="0">
              <a:buNone/>
              <a:defRPr sz="1200">
                <a:solidFill>
                  <a:schemeClr val="tx1"/>
                </a:solidFill>
                <a:latin typeface="NeuzeitGroBla" panose="00000A00000000000000" pitchFamily="50" charset="0"/>
              </a:defRPr>
            </a:lvl1pPr>
          </a:lstStyle>
          <a:p>
            <a:pPr lvl="0"/>
            <a:r>
              <a:rPr lang="da-DK"/>
              <a:t>OVERSKRIFT</a:t>
            </a:r>
          </a:p>
        </p:txBody>
      </p:sp>
      <p:sp>
        <p:nvSpPr>
          <p:cNvPr id="26" name="Pladsholder til tekst 3">
            <a:extLst>
              <a:ext uri="{FF2B5EF4-FFF2-40B4-BE49-F238E27FC236}">
                <a16:creationId xmlns:a16="http://schemas.microsoft.com/office/drawing/2014/main" id="{CD8B26D2-9DB3-C245-3E77-F5A2C1722339}"/>
              </a:ext>
            </a:extLst>
          </p:cNvPr>
          <p:cNvSpPr>
            <a:spLocks noGrp="1"/>
          </p:cNvSpPr>
          <p:nvPr>
            <p:ph type="body" sz="quarter" idx="13" hasCustomPrompt="1"/>
          </p:nvPr>
        </p:nvSpPr>
        <p:spPr>
          <a:xfrm>
            <a:off x="394546" y="1872522"/>
            <a:ext cx="1655763" cy="322262"/>
          </a:xfrm>
          <a:prstGeom prst="rect">
            <a:avLst/>
          </a:prstGeom>
        </p:spPr>
        <p:txBody>
          <a:bodyPr/>
          <a:lstStyle>
            <a:lvl1pPr marL="0" indent="0">
              <a:buNone/>
              <a:defRPr sz="1000">
                <a:solidFill>
                  <a:schemeClr val="tx1"/>
                </a:solidFill>
                <a:latin typeface="+mn-lt"/>
              </a:defRPr>
            </a:lvl1pPr>
          </a:lstStyle>
          <a:p>
            <a:pPr lvl="0"/>
            <a:r>
              <a:rPr lang="da-DK"/>
              <a:t>Tekst om konklusion</a:t>
            </a:r>
          </a:p>
        </p:txBody>
      </p:sp>
      <p:sp>
        <p:nvSpPr>
          <p:cNvPr id="27" name="Pladsholder til tekst 3">
            <a:extLst>
              <a:ext uri="{FF2B5EF4-FFF2-40B4-BE49-F238E27FC236}">
                <a16:creationId xmlns:a16="http://schemas.microsoft.com/office/drawing/2014/main" id="{73DA2379-50D7-2782-1904-6CF0B33BBA02}"/>
              </a:ext>
            </a:extLst>
          </p:cNvPr>
          <p:cNvSpPr>
            <a:spLocks noGrp="1"/>
          </p:cNvSpPr>
          <p:nvPr>
            <p:ph type="body" sz="quarter" idx="14" hasCustomPrompt="1"/>
          </p:nvPr>
        </p:nvSpPr>
        <p:spPr>
          <a:xfrm>
            <a:off x="2343696" y="1488693"/>
            <a:ext cx="1655763" cy="322262"/>
          </a:xfrm>
          <a:prstGeom prst="rect">
            <a:avLst/>
          </a:prstGeom>
        </p:spPr>
        <p:txBody>
          <a:bodyPr/>
          <a:lstStyle>
            <a:lvl1pPr marL="0" indent="0">
              <a:buNone/>
              <a:defRPr sz="1200">
                <a:solidFill>
                  <a:schemeClr val="tx1"/>
                </a:solidFill>
                <a:latin typeface="NeuzeitGroBla" panose="00000A00000000000000" pitchFamily="50" charset="0"/>
              </a:defRPr>
            </a:lvl1pPr>
          </a:lstStyle>
          <a:p>
            <a:pPr lvl="0"/>
            <a:r>
              <a:rPr lang="da-DK"/>
              <a:t>OVERSKRIFT</a:t>
            </a:r>
          </a:p>
        </p:txBody>
      </p:sp>
      <p:sp>
        <p:nvSpPr>
          <p:cNvPr id="28" name="Pladsholder til tekst 3">
            <a:extLst>
              <a:ext uri="{FF2B5EF4-FFF2-40B4-BE49-F238E27FC236}">
                <a16:creationId xmlns:a16="http://schemas.microsoft.com/office/drawing/2014/main" id="{7843C915-AC80-28D1-3F8E-968D6F9876A0}"/>
              </a:ext>
            </a:extLst>
          </p:cNvPr>
          <p:cNvSpPr>
            <a:spLocks noGrp="1"/>
          </p:cNvSpPr>
          <p:nvPr>
            <p:ph type="body" sz="quarter" idx="15" hasCustomPrompt="1"/>
          </p:nvPr>
        </p:nvSpPr>
        <p:spPr>
          <a:xfrm>
            <a:off x="2343696" y="1872522"/>
            <a:ext cx="1655763" cy="322262"/>
          </a:xfrm>
          <a:prstGeom prst="rect">
            <a:avLst/>
          </a:prstGeom>
        </p:spPr>
        <p:txBody>
          <a:bodyPr/>
          <a:lstStyle>
            <a:lvl1pPr marL="0" indent="0">
              <a:buNone/>
              <a:defRPr sz="1000">
                <a:solidFill>
                  <a:schemeClr val="tx1"/>
                </a:solidFill>
                <a:latin typeface="+mn-lt"/>
              </a:defRPr>
            </a:lvl1pPr>
          </a:lstStyle>
          <a:p>
            <a:pPr lvl="0"/>
            <a:r>
              <a:rPr lang="da-DK"/>
              <a:t>Tekst om konklusion</a:t>
            </a:r>
          </a:p>
        </p:txBody>
      </p:sp>
      <p:sp>
        <p:nvSpPr>
          <p:cNvPr id="29" name="Pladsholder til tekst 3">
            <a:extLst>
              <a:ext uri="{FF2B5EF4-FFF2-40B4-BE49-F238E27FC236}">
                <a16:creationId xmlns:a16="http://schemas.microsoft.com/office/drawing/2014/main" id="{133B1711-D5D7-CAAE-D01A-C975F240F9CD}"/>
              </a:ext>
            </a:extLst>
          </p:cNvPr>
          <p:cNvSpPr>
            <a:spLocks noGrp="1"/>
          </p:cNvSpPr>
          <p:nvPr>
            <p:ph type="body" sz="quarter" idx="16" hasCustomPrompt="1"/>
          </p:nvPr>
        </p:nvSpPr>
        <p:spPr>
          <a:xfrm>
            <a:off x="4288333" y="1501251"/>
            <a:ext cx="1655763" cy="322262"/>
          </a:xfrm>
          <a:prstGeom prst="rect">
            <a:avLst/>
          </a:prstGeom>
        </p:spPr>
        <p:txBody>
          <a:bodyPr/>
          <a:lstStyle>
            <a:lvl1pPr marL="0" indent="0">
              <a:buNone/>
              <a:defRPr sz="1200">
                <a:solidFill>
                  <a:schemeClr val="tx1"/>
                </a:solidFill>
                <a:latin typeface="NeuzeitGroBla" panose="00000A00000000000000" pitchFamily="50" charset="0"/>
              </a:defRPr>
            </a:lvl1pPr>
          </a:lstStyle>
          <a:p>
            <a:pPr lvl="0"/>
            <a:r>
              <a:rPr lang="da-DK"/>
              <a:t>OVERSKRIFT</a:t>
            </a:r>
          </a:p>
        </p:txBody>
      </p:sp>
      <p:sp>
        <p:nvSpPr>
          <p:cNvPr id="30" name="Pladsholder til tekst 3">
            <a:extLst>
              <a:ext uri="{FF2B5EF4-FFF2-40B4-BE49-F238E27FC236}">
                <a16:creationId xmlns:a16="http://schemas.microsoft.com/office/drawing/2014/main" id="{9097326B-8F10-1D91-748A-EA411AEEF44E}"/>
              </a:ext>
            </a:extLst>
          </p:cNvPr>
          <p:cNvSpPr>
            <a:spLocks noGrp="1"/>
          </p:cNvSpPr>
          <p:nvPr>
            <p:ph type="body" sz="quarter" idx="17" hasCustomPrompt="1"/>
          </p:nvPr>
        </p:nvSpPr>
        <p:spPr>
          <a:xfrm>
            <a:off x="4288333" y="1885080"/>
            <a:ext cx="1655763" cy="322262"/>
          </a:xfrm>
          <a:prstGeom prst="rect">
            <a:avLst/>
          </a:prstGeom>
        </p:spPr>
        <p:txBody>
          <a:bodyPr/>
          <a:lstStyle>
            <a:lvl1pPr marL="0" indent="0">
              <a:buNone/>
              <a:defRPr sz="1000">
                <a:solidFill>
                  <a:schemeClr val="tx1"/>
                </a:solidFill>
                <a:latin typeface="+mn-lt"/>
              </a:defRPr>
            </a:lvl1pPr>
          </a:lstStyle>
          <a:p>
            <a:pPr lvl="0"/>
            <a:r>
              <a:rPr lang="da-DK"/>
              <a:t>Tekst om konklusion</a:t>
            </a:r>
          </a:p>
        </p:txBody>
      </p:sp>
      <p:sp>
        <p:nvSpPr>
          <p:cNvPr id="31" name="Pladsholder til tekst 3">
            <a:extLst>
              <a:ext uri="{FF2B5EF4-FFF2-40B4-BE49-F238E27FC236}">
                <a16:creationId xmlns:a16="http://schemas.microsoft.com/office/drawing/2014/main" id="{441F40C6-F4B5-14A5-3D7E-8D8857214F2A}"/>
              </a:ext>
            </a:extLst>
          </p:cNvPr>
          <p:cNvSpPr>
            <a:spLocks noGrp="1"/>
          </p:cNvSpPr>
          <p:nvPr>
            <p:ph type="body" sz="quarter" idx="18" hasCustomPrompt="1"/>
          </p:nvPr>
        </p:nvSpPr>
        <p:spPr>
          <a:xfrm>
            <a:off x="6233789" y="1488693"/>
            <a:ext cx="1655763" cy="322262"/>
          </a:xfrm>
          <a:prstGeom prst="rect">
            <a:avLst/>
          </a:prstGeom>
        </p:spPr>
        <p:txBody>
          <a:bodyPr/>
          <a:lstStyle>
            <a:lvl1pPr marL="0" indent="0">
              <a:buNone/>
              <a:defRPr sz="1200">
                <a:solidFill>
                  <a:schemeClr val="tx1"/>
                </a:solidFill>
                <a:latin typeface="NeuzeitGroBla" panose="00000A00000000000000" pitchFamily="50" charset="0"/>
              </a:defRPr>
            </a:lvl1pPr>
          </a:lstStyle>
          <a:p>
            <a:pPr lvl="0"/>
            <a:r>
              <a:rPr lang="da-DK"/>
              <a:t>OVERSKRIFT</a:t>
            </a:r>
          </a:p>
        </p:txBody>
      </p:sp>
      <p:sp>
        <p:nvSpPr>
          <p:cNvPr id="32" name="Pladsholder til tekst 3">
            <a:extLst>
              <a:ext uri="{FF2B5EF4-FFF2-40B4-BE49-F238E27FC236}">
                <a16:creationId xmlns:a16="http://schemas.microsoft.com/office/drawing/2014/main" id="{CD83E2BE-9DE6-E236-911A-DA7A7BE8D270}"/>
              </a:ext>
            </a:extLst>
          </p:cNvPr>
          <p:cNvSpPr>
            <a:spLocks noGrp="1"/>
          </p:cNvSpPr>
          <p:nvPr>
            <p:ph type="body" sz="quarter" idx="19" hasCustomPrompt="1"/>
          </p:nvPr>
        </p:nvSpPr>
        <p:spPr>
          <a:xfrm>
            <a:off x="6233789" y="1872522"/>
            <a:ext cx="1655763" cy="322262"/>
          </a:xfrm>
          <a:prstGeom prst="rect">
            <a:avLst/>
          </a:prstGeom>
        </p:spPr>
        <p:txBody>
          <a:bodyPr/>
          <a:lstStyle>
            <a:lvl1pPr marL="0" indent="0">
              <a:buNone/>
              <a:defRPr sz="1000">
                <a:solidFill>
                  <a:schemeClr val="tx1"/>
                </a:solidFill>
                <a:latin typeface="+mn-lt"/>
              </a:defRPr>
            </a:lvl1pPr>
          </a:lstStyle>
          <a:p>
            <a:pPr lvl="0"/>
            <a:r>
              <a:rPr lang="da-DK"/>
              <a:t>Tekst om konklusion</a:t>
            </a:r>
          </a:p>
        </p:txBody>
      </p:sp>
      <p:sp>
        <p:nvSpPr>
          <p:cNvPr id="33" name="Pladsholder til tekst 3">
            <a:extLst>
              <a:ext uri="{FF2B5EF4-FFF2-40B4-BE49-F238E27FC236}">
                <a16:creationId xmlns:a16="http://schemas.microsoft.com/office/drawing/2014/main" id="{E085FDA5-63E0-9757-7BDE-16EB46F00E44}"/>
              </a:ext>
            </a:extLst>
          </p:cNvPr>
          <p:cNvSpPr>
            <a:spLocks noGrp="1"/>
          </p:cNvSpPr>
          <p:nvPr>
            <p:ph type="body" sz="quarter" idx="20" hasCustomPrompt="1"/>
          </p:nvPr>
        </p:nvSpPr>
        <p:spPr>
          <a:xfrm>
            <a:off x="8157922" y="1484642"/>
            <a:ext cx="1655763" cy="322262"/>
          </a:xfrm>
          <a:prstGeom prst="rect">
            <a:avLst/>
          </a:prstGeom>
        </p:spPr>
        <p:txBody>
          <a:bodyPr/>
          <a:lstStyle>
            <a:lvl1pPr marL="0" indent="0">
              <a:buNone/>
              <a:defRPr sz="1200">
                <a:solidFill>
                  <a:schemeClr val="tx1"/>
                </a:solidFill>
                <a:latin typeface="NeuzeitGroBla" panose="00000A00000000000000" pitchFamily="50" charset="0"/>
              </a:defRPr>
            </a:lvl1pPr>
          </a:lstStyle>
          <a:p>
            <a:pPr lvl="0"/>
            <a:r>
              <a:rPr lang="da-DK"/>
              <a:t>OVERSKRIFT</a:t>
            </a:r>
          </a:p>
        </p:txBody>
      </p:sp>
      <p:sp>
        <p:nvSpPr>
          <p:cNvPr id="34" name="Pladsholder til tekst 3">
            <a:extLst>
              <a:ext uri="{FF2B5EF4-FFF2-40B4-BE49-F238E27FC236}">
                <a16:creationId xmlns:a16="http://schemas.microsoft.com/office/drawing/2014/main" id="{20E97852-F783-ABCD-44BE-4023D379C7EB}"/>
              </a:ext>
            </a:extLst>
          </p:cNvPr>
          <p:cNvSpPr>
            <a:spLocks noGrp="1"/>
          </p:cNvSpPr>
          <p:nvPr>
            <p:ph type="body" sz="quarter" idx="21" hasCustomPrompt="1"/>
          </p:nvPr>
        </p:nvSpPr>
        <p:spPr>
          <a:xfrm>
            <a:off x="8157922" y="1868471"/>
            <a:ext cx="1655763" cy="322262"/>
          </a:xfrm>
          <a:prstGeom prst="rect">
            <a:avLst/>
          </a:prstGeom>
        </p:spPr>
        <p:txBody>
          <a:bodyPr/>
          <a:lstStyle>
            <a:lvl1pPr marL="0" indent="0">
              <a:buNone/>
              <a:defRPr sz="1000">
                <a:solidFill>
                  <a:schemeClr val="tx1"/>
                </a:solidFill>
                <a:latin typeface="+mn-lt"/>
              </a:defRPr>
            </a:lvl1pPr>
          </a:lstStyle>
          <a:p>
            <a:pPr lvl="0"/>
            <a:r>
              <a:rPr lang="da-DK"/>
              <a:t>Tekst om konklusion</a:t>
            </a:r>
          </a:p>
        </p:txBody>
      </p:sp>
    </p:spTree>
    <p:extLst>
      <p:ext uri="{BB962C8B-B14F-4D97-AF65-F5344CB8AC3E}">
        <p14:creationId xmlns:p14="http://schemas.microsoft.com/office/powerpoint/2010/main" val="144163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5" grpId="0" animBg="1"/>
      <p:bldP spid="7" grpId="0" animBg="1"/>
      <p:bldP spid="10" grpId="0"/>
      <p:bldP spid="11" grpId="0" animBg="1"/>
      <p:bldP spid="13" grpId="0" animBg="1"/>
      <p:bldP spid="14" grpId="0" animBg="1"/>
      <p:bldP spid="15" grpId="0"/>
      <p:bldP spid="16" grpId="0"/>
      <p:bldP spid="17" grpId="0" animBg="1"/>
      <p:bldP spid="19"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onklusioner - 2 ">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C1F8B16-B482-058B-BF6B-677E0ABDAABD}"/>
              </a:ext>
            </a:extLst>
          </p:cNvPr>
          <p:cNvSpPr/>
          <p:nvPr userDrawn="1"/>
        </p:nvSpPr>
        <p:spPr>
          <a:xfrm>
            <a:off x="9334450" y="4616771"/>
            <a:ext cx="825550" cy="1070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5" name="Rektangel 4">
            <a:extLst>
              <a:ext uri="{FF2B5EF4-FFF2-40B4-BE49-F238E27FC236}">
                <a16:creationId xmlns:a16="http://schemas.microsoft.com/office/drawing/2014/main" id="{2F62C883-9CAF-681B-EF26-3CEF9C44DB8B}"/>
              </a:ext>
            </a:extLst>
          </p:cNvPr>
          <p:cNvSpPr/>
          <p:nvPr userDrawn="1"/>
        </p:nvSpPr>
        <p:spPr>
          <a:xfrm>
            <a:off x="1479602" y="1489348"/>
            <a:ext cx="576000" cy="576000"/>
          </a:xfrm>
          <a:prstGeom prst="rect">
            <a:avLst/>
          </a:prstGeom>
          <a:noFill/>
          <a:ln w="15875">
            <a:solidFill>
              <a:srgbClr val="00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a:solidFill>
                  <a:srgbClr val="003838"/>
                </a:solidFill>
                <a:latin typeface="NeuzeitGroExtBla" panose="00000A00000000000000" charset="0"/>
              </a:rPr>
              <a:t>01</a:t>
            </a:r>
            <a:endParaRPr lang="da-DK" sz="1600">
              <a:solidFill>
                <a:srgbClr val="003838"/>
              </a:solidFill>
              <a:latin typeface="NeuzeitGroExtBla" panose="00000A00000000000000" charset="0"/>
            </a:endParaRPr>
          </a:p>
        </p:txBody>
      </p:sp>
      <p:sp>
        <p:nvSpPr>
          <p:cNvPr id="8" name="Rektangel 7">
            <a:extLst>
              <a:ext uri="{FF2B5EF4-FFF2-40B4-BE49-F238E27FC236}">
                <a16:creationId xmlns:a16="http://schemas.microsoft.com/office/drawing/2014/main" id="{F0C5209C-FA5D-44F2-54B8-983B81623F95}"/>
              </a:ext>
            </a:extLst>
          </p:cNvPr>
          <p:cNvSpPr/>
          <p:nvPr userDrawn="1"/>
        </p:nvSpPr>
        <p:spPr>
          <a:xfrm>
            <a:off x="5440042" y="1489634"/>
            <a:ext cx="576000" cy="576000"/>
          </a:xfrm>
          <a:prstGeom prst="rect">
            <a:avLst/>
          </a:prstGeom>
          <a:noFill/>
          <a:ln w="15875">
            <a:solidFill>
              <a:srgbClr val="4D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a:solidFill>
                  <a:srgbClr val="4D8585"/>
                </a:solidFill>
                <a:latin typeface="NeuzeitGroExtBla" panose="00000A00000000000000" charset="0"/>
              </a:rPr>
              <a:t>02</a:t>
            </a:r>
            <a:endParaRPr lang="da-DK" sz="1600">
              <a:solidFill>
                <a:srgbClr val="4D8585"/>
              </a:solidFill>
              <a:latin typeface="NeuzeitGroExtBla" panose="00000A00000000000000" charset="0"/>
            </a:endParaRPr>
          </a:p>
        </p:txBody>
      </p:sp>
      <p:sp>
        <p:nvSpPr>
          <p:cNvPr id="10" name="Rektangel 9">
            <a:extLst>
              <a:ext uri="{FF2B5EF4-FFF2-40B4-BE49-F238E27FC236}">
                <a16:creationId xmlns:a16="http://schemas.microsoft.com/office/drawing/2014/main" id="{84D0E737-E4D1-AF02-1364-4D49FEEE8239}"/>
              </a:ext>
            </a:extLst>
          </p:cNvPr>
          <p:cNvSpPr/>
          <p:nvPr userDrawn="1"/>
        </p:nvSpPr>
        <p:spPr>
          <a:xfrm>
            <a:off x="1087916" y="1489349"/>
            <a:ext cx="171250" cy="3129418"/>
          </a:xfrm>
          <a:prstGeom prst="rect">
            <a:avLst/>
          </a:prstGeom>
          <a:pattFill prst="wdUpDiag">
            <a:fgClr>
              <a:srgbClr val="00383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1" name="Rektangel 10">
            <a:extLst>
              <a:ext uri="{FF2B5EF4-FFF2-40B4-BE49-F238E27FC236}">
                <a16:creationId xmlns:a16="http://schemas.microsoft.com/office/drawing/2014/main" id="{66823BEC-85E8-2A27-E1D7-4C66003323E5}"/>
              </a:ext>
            </a:extLst>
          </p:cNvPr>
          <p:cNvSpPr/>
          <p:nvPr userDrawn="1"/>
        </p:nvSpPr>
        <p:spPr>
          <a:xfrm rot="5400000">
            <a:off x="2757716" y="2948965"/>
            <a:ext cx="171250" cy="3168351"/>
          </a:xfrm>
          <a:prstGeom prst="rect">
            <a:avLst/>
          </a:prstGeom>
          <a:pattFill prst="wdUpDiag">
            <a:fgClr>
              <a:srgbClr val="00383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2" name="Rektangel 11">
            <a:extLst>
              <a:ext uri="{FF2B5EF4-FFF2-40B4-BE49-F238E27FC236}">
                <a16:creationId xmlns:a16="http://schemas.microsoft.com/office/drawing/2014/main" id="{74D3024F-5BEF-18F0-BCD5-F163B6BC1CD0}"/>
              </a:ext>
            </a:extLst>
          </p:cNvPr>
          <p:cNvSpPr/>
          <p:nvPr userDrawn="1"/>
        </p:nvSpPr>
        <p:spPr>
          <a:xfrm>
            <a:off x="5052766" y="1489350"/>
            <a:ext cx="171250" cy="3129418"/>
          </a:xfrm>
          <a:prstGeom prst="rect">
            <a:avLst/>
          </a:prstGeom>
          <a:pattFill prst="wdUpDiag">
            <a:fgClr>
              <a:srgbClr val="4D858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3" name="Rektangel 12">
            <a:extLst>
              <a:ext uri="{FF2B5EF4-FFF2-40B4-BE49-F238E27FC236}">
                <a16:creationId xmlns:a16="http://schemas.microsoft.com/office/drawing/2014/main" id="{A66F8EC3-5599-C7B9-6517-46F9E2E294E1}"/>
              </a:ext>
            </a:extLst>
          </p:cNvPr>
          <p:cNvSpPr/>
          <p:nvPr userDrawn="1"/>
        </p:nvSpPr>
        <p:spPr>
          <a:xfrm rot="5400000">
            <a:off x="6722567" y="2948966"/>
            <a:ext cx="171250" cy="3168351"/>
          </a:xfrm>
          <a:prstGeom prst="rect">
            <a:avLst/>
          </a:prstGeom>
          <a:pattFill prst="wdUpDiag">
            <a:fgClr>
              <a:srgbClr val="4D858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4" name="Rektangel 13">
            <a:extLst>
              <a:ext uri="{FF2B5EF4-FFF2-40B4-BE49-F238E27FC236}">
                <a16:creationId xmlns:a16="http://schemas.microsoft.com/office/drawing/2014/main" id="{68DA379E-5E6F-816C-EBFB-731DEA445D22}"/>
              </a:ext>
            </a:extLst>
          </p:cNvPr>
          <p:cNvSpPr/>
          <p:nvPr userDrawn="1"/>
        </p:nvSpPr>
        <p:spPr>
          <a:xfrm>
            <a:off x="1263576" y="1271650"/>
            <a:ext cx="3456384" cy="3168352"/>
          </a:xfrm>
          <a:prstGeom prst="rect">
            <a:avLst/>
          </a:prstGeom>
          <a:noFill/>
          <a:ln w="15875">
            <a:solidFill>
              <a:srgbClr val="00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5" name="Rektangel 14">
            <a:extLst>
              <a:ext uri="{FF2B5EF4-FFF2-40B4-BE49-F238E27FC236}">
                <a16:creationId xmlns:a16="http://schemas.microsoft.com/office/drawing/2014/main" id="{D4A1544A-7FF4-D76C-A2B5-BC7BF4049639}"/>
              </a:ext>
            </a:extLst>
          </p:cNvPr>
          <p:cNvSpPr/>
          <p:nvPr userDrawn="1"/>
        </p:nvSpPr>
        <p:spPr>
          <a:xfrm>
            <a:off x="5224016" y="1271936"/>
            <a:ext cx="3456384" cy="3168352"/>
          </a:xfrm>
          <a:prstGeom prst="rect">
            <a:avLst/>
          </a:prstGeom>
          <a:noFill/>
          <a:ln w="15875">
            <a:solidFill>
              <a:srgbClr val="4D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grpSp>
        <p:nvGrpSpPr>
          <p:cNvPr id="16" name="Gruppe 15">
            <a:extLst>
              <a:ext uri="{FF2B5EF4-FFF2-40B4-BE49-F238E27FC236}">
                <a16:creationId xmlns:a16="http://schemas.microsoft.com/office/drawing/2014/main" id="{14F2922D-F753-701F-87C0-12CED123A7FF}"/>
              </a:ext>
            </a:extLst>
          </p:cNvPr>
          <p:cNvGrpSpPr/>
          <p:nvPr userDrawn="1"/>
        </p:nvGrpSpPr>
        <p:grpSpPr>
          <a:xfrm>
            <a:off x="8132281" y="3505548"/>
            <a:ext cx="2240248" cy="2193688"/>
            <a:chOff x="5963904" y="2236363"/>
            <a:chExt cx="2041436" cy="2023655"/>
          </a:xfrm>
        </p:grpSpPr>
        <p:sp>
          <p:nvSpPr>
            <p:cNvPr id="17" name="Kombinationstegning: figur 16">
              <a:extLst>
                <a:ext uri="{FF2B5EF4-FFF2-40B4-BE49-F238E27FC236}">
                  <a16:creationId xmlns:a16="http://schemas.microsoft.com/office/drawing/2014/main" id="{0073039B-C4CC-F6B5-D9D8-23B173CE15F2}"/>
                </a:ext>
              </a:extLst>
            </p:cNvPr>
            <p:cNvSpPr/>
            <p:nvPr/>
          </p:nvSpPr>
          <p:spPr>
            <a:xfrm>
              <a:off x="7205641" y="3233358"/>
              <a:ext cx="576763" cy="1014299"/>
            </a:xfrm>
            <a:custGeom>
              <a:avLst/>
              <a:gdLst>
                <a:gd name="connsiteX0" fmla="*/ 572919 w 576763"/>
                <a:gd name="connsiteY0" fmla="*/ 585898 h 1014299"/>
                <a:gd name="connsiteX1" fmla="*/ 540726 w 576763"/>
                <a:gd name="connsiteY1" fmla="*/ 717353 h 1014299"/>
                <a:gd name="connsiteX2" fmla="*/ 477832 w 576763"/>
                <a:gd name="connsiteY2" fmla="*/ 820074 h 1014299"/>
                <a:gd name="connsiteX3" fmla="*/ 278488 w 576763"/>
                <a:gd name="connsiteY3" fmla="*/ 963815 h 1014299"/>
                <a:gd name="connsiteX4" fmla="*/ 96882 w 576763"/>
                <a:gd name="connsiteY4" fmla="*/ 1012612 h 1014299"/>
                <a:gd name="connsiteX5" fmla="*/ 20044 w 576763"/>
                <a:gd name="connsiteY5" fmla="*/ 1006349 h 1014299"/>
                <a:gd name="connsiteX6" fmla="*/ 19532 w 576763"/>
                <a:gd name="connsiteY6" fmla="*/ 1006285 h 1014299"/>
                <a:gd name="connsiteX7" fmla="*/ 15924 w 576763"/>
                <a:gd name="connsiteY7" fmla="*/ 1005981 h 1014299"/>
                <a:gd name="connsiteX8" fmla="*/ 248 w 576763"/>
                <a:gd name="connsiteY8" fmla="*/ 1004510 h 1014299"/>
                <a:gd name="connsiteX9" fmla="*/ 1474 w 576763"/>
                <a:gd name="connsiteY9" fmla="*/ 1006850 h 1014299"/>
                <a:gd name="connsiteX10" fmla="*/ 5323 w 576763"/>
                <a:gd name="connsiteY10" fmla="*/ 1014109 h 1014299"/>
                <a:gd name="connsiteX11" fmla="*/ 1171 w 576763"/>
                <a:gd name="connsiteY11" fmla="*/ 1006871 h 1014299"/>
                <a:gd name="connsiteX12" fmla="*/ -93 w 576763"/>
                <a:gd name="connsiteY12" fmla="*/ 1004686 h 1014299"/>
                <a:gd name="connsiteX13" fmla="*/ 115617 w 576763"/>
                <a:gd name="connsiteY13" fmla="*/ 643511 h 1014299"/>
                <a:gd name="connsiteX14" fmla="*/ 38001 w 576763"/>
                <a:gd name="connsiteY14" fmla="*/ 465546 h 1014299"/>
                <a:gd name="connsiteX15" fmla="*/ 53799 w 576763"/>
                <a:gd name="connsiteY15" fmla="*/ 461548 h 1014299"/>
                <a:gd name="connsiteX16" fmla="*/ 93183 w 576763"/>
                <a:gd name="connsiteY16" fmla="*/ 526777 h 1014299"/>
                <a:gd name="connsiteX17" fmla="*/ 129678 w 576763"/>
                <a:gd name="connsiteY17" fmla="*/ 789954 h 1014299"/>
                <a:gd name="connsiteX18" fmla="*/ 20097 w 576763"/>
                <a:gd name="connsiteY18" fmla="*/ 1005688 h 1014299"/>
                <a:gd name="connsiteX19" fmla="*/ 34878 w 576763"/>
                <a:gd name="connsiteY19" fmla="*/ 1004494 h 1014299"/>
                <a:gd name="connsiteX20" fmla="*/ 302953 w 576763"/>
                <a:gd name="connsiteY20" fmla="*/ 936205 h 1014299"/>
                <a:gd name="connsiteX21" fmla="*/ 483801 w 576763"/>
                <a:gd name="connsiteY21" fmla="*/ 787800 h 1014299"/>
                <a:gd name="connsiteX22" fmla="*/ 560661 w 576763"/>
                <a:gd name="connsiteY22" fmla="*/ 548338 h 1014299"/>
                <a:gd name="connsiteX23" fmla="*/ 531985 w 576763"/>
                <a:gd name="connsiteY23" fmla="*/ 274751 h 1014299"/>
                <a:gd name="connsiteX24" fmla="*/ 435511 w 576763"/>
                <a:gd name="connsiteY24" fmla="*/ 11910 h 1014299"/>
                <a:gd name="connsiteX25" fmla="*/ 438763 w 576763"/>
                <a:gd name="connsiteY25" fmla="*/ 1010 h 1014299"/>
                <a:gd name="connsiteX26" fmla="*/ 443986 w 576763"/>
                <a:gd name="connsiteY26" fmla="*/ -66 h 1014299"/>
                <a:gd name="connsiteX27" fmla="*/ 448037 w 576763"/>
                <a:gd name="connsiteY27" fmla="*/ 3393 h 1014299"/>
                <a:gd name="connsiteX28" fmla="*/ 463494 w 576763"/>
                <a:gd name="connsiteY28" fmla="*/ 34408 h 1014299"/>
                <a:gd name="connsiteX29" fmla="*/ 554371 w 576763"/>
                <a:gd name="connsiteY29" fmla="*/ 307099 h 1014299"/>
                <a:gd name="connsiteX30" fmla="*/ 572919 w 576763"/>
                <a:gd name="connsiteY30" fmla="*/ 585898 h 101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6763" h="1014299">
                  <a:moveTo>
                    <a:pt x="572919" y="585898"/>
                  </a:moveTo>
                  <a:cubicBezTo>
                    <a:pt x="568656" y="631049"/>
                    <a:pt x="557782" y="675331"/>
                    <a:pt x="540726" y="717353"/>
                  </a:cubicBezTo>
                  <a:cubicBezTo>
                    <a:pt x="525002" y="754536"/>
                    <a:pt x="503789" y="789160"/>
                    <a:pt x="477832" y="820074"/>
                  </a:cubicBezTo>
                  <a:cubicBezTo>
                    <a:pt x="424798" y="883880"/>
                    <a:pt x="354654" y="931850"/>
                    <a:pt x="278488" y="963815"/>
                  </a:cubicBezTo>
                  <a:cubicBezTo>
                    <a:pt x="220257" y="987667"/>
                    <a:pt x="159233" y="1004062"/>
                    <a:pt x="96882" y="1012612"/>
                  </a:cubicBezTo>
                  <a:cubicBezTo>
                    <a:pt x="71069" y="1010794"/>
                    <a:pt x="45437" y="1008657"/>
                    <a:pt x="20044" y="1006349"/>
                  </a:cubicBezTo>
                  <a:cubicBezTo>
                    <a:pt x="19890" y="1006311"/>
                    <a:pt x="19687" y="1006322"/>
                    <a:pt x="19532" y="1006285"/>
                  </a:cubicBezTo>
                  <a:cubicBezTo>
                    <a:pt x="18312" y="1006168"/>
                    <a:pt x="17091" y="1006050"/>
                    <a:pt x="15924" y="1005981"/>
                  </a:cubicBezTo>
                  <a:cubicBezTo>
                    <a:pt x="10679" y="1005491"/>
                    <a:pt x="5440" y="1005000"/>
                    <a:pt x="248" y="1004510"/>
                  </a:cubicBezTo>
                  <a:lnTo>
                    <a:pt x="1474" y="1006850"/>
                  </a:lnTo>
                  <a:lnTo>
                    <a:pt x="5323" y="1014109"/>
                  </a:lnTo>
                  <a:cubicBezTo>
                    <a:pt x="3937" y="1011679"/>
                    <a:pt x="2556" y="1009301"/>
                    <a:pt x="1171" y="1006871"/>
                  </a:cubicBezTo>
                  <a:cubicBezTo>
                    <a:pt x="765" y="1006141"/>
                    <a:pt x="307" y="1005416"/>
                    <a:pt x="-93" y="1004686"/>
                  </a:cubicBezTo>
                  <a:cubicBezTo>
                    <a:pt x="94761" y="910179"/>
                    <a:pt x="137892" y="775541"/>
                    <a:pt x="115617" y="643511"/>
                  </a:cubicBezTo>
                  <a:cubicBezTo>
                    <a:pt x="104131" y="578905"/>
                    <a:pt x="77534" y="517924"/>
                    <a:pt x="38001" y="465546"/>
                  </a:cubicBezTo>
                  <a:cubicBezTo>
                    <a:pt x="43203" y="463968"/>
                    <a:pt x="48469" y="462684"/>
                    <a:pt x="53799" y="461548"/>
                  </a:cubicBezTo>
                  <a:cubicBezTo>
                    <a:pt x="68825" y="482090"/>
                    <a:pt x="82001" y="503917"/>
                    <a:pt x="93183" y="526777"/>
                  </a:cubicBezTo>
                  <a:cubicBezTo>
                    <a:pt x="133297" y="608311"/>
                    <a:pt x="146095" y="700590"/>
                    <a:pt x="129678" y="789954"/>
                  </a:cubicBezTo>
                  <a:cubicBezTo>
                    <a:pt x="114423" y="870827"/>
                    <a:pt x="76409" y="945666"/>
                    <a:pt x="20097" y="1005688"/>
                  </a:cubicBezTo>
                  <a:cubicBezTo>
                    <a:pt x="25028" y="1005341"/>
                    <a:pt x="30006" y="1004936"/>
                    <a:pt x="34878" y="1004494"/>
                  </a:cubicBezTo>
                  <a:cubicBezTo>
                    <a:pt x="127157" y="996675"/>
                    <a:pt x="219250" y="976836"/>
                    <a:pt x="302953" y="936205"/>
                  </a:cubicBezTo>
                  <a:cubicBezTo>
                    <a:pt x="374482" y="902311"/>
                    <a:pt x="436577" y="851351"/>
                    <a:pt x="483801" y="787800"/>
                  </a:cubicBezTo>
                  <a:cubicBezTo>
                    <a:pt x="534490" y="717892"/>
                    <a:pt x="556823" y="633805"/>
                    <a:pt x="560661" y="548338"/>
                  </a:cubicBezTo>
                  <a:cubicBezTo>
                    <a:pt x="564765" y="456836"/>
                    <a:pt x="552879" y="363731"/>
                    <a:pt x="531985" y="274751"/>
                  </a:cubicBezTo>
                  <a:cubicBezTo>
                    <a:pt x="510665" y="183527"/>
                    <a:pt x="478258" y="95262"/>
                    <a:pt x="435511" y="11910"/>
                  </a:cubicBezTo>
                  <a:cubicBezTo>
                    <a:pt x="433486" y="7982"/>
                    <a:pt x="434978" y="3190"/>
                    <a:pt x="438763" y="1010"/>
                  </a:cubicBezTo>
                  <a:cubicBezTo>
                    <a:pt x="440308" y="-24"/>
                    <a:pt x="442174" y="-413"/>
                    <a:pt x="443986" y="-66"/>
                  </a:cubicBezTo>
                  <a:cubicBezTo>
                    <a:pt x="445798" y="408"/>
                    <a:pt x="447290" y="1682"/>
                    <a:pt x="448037" y="3393"/>
                  </a:cubicBezTo>
                  <a:cubicBezTo>
                    <a:pt x="453313" y="13685"/>
                    <a:pt x="458483" y="23988"/>
                    <a:pt x="463494" y="34408"/>
                  </a:cubicBezTo>
                  <a:cubicBezTo>
                    <a:pt x="504961" y="121192"/>
                    <a:pt x="535503" y="212789"/>
                    <a:pt x="554371" y="307099"/>
                  </a:cubicBezTo>
                  <a:cubicBezTo>
                    <a:pt x="572760" y="398078"/>
                    <a:pt x="582514" y="493251"/>
                    <a:pt x="572919" y="585898"/>
                  </a:cubicBezTo>
                  <a:close/>
                </a:path>
              </a:pathLst>
            </a:custGeom>
            <a:solidFill>
              <a:srgbClr val="FFFFFF"/>
            </a:solidFill>
            <a:ln w="5321" cap="flat">
              <a:noFill/>
              <a:prstDash val="solid"/>
              <a:miter/>
            </a:ln>
          </p:spPr>
          <p:txBody>
            <a:bodyPr rtlCol="0" anchor="ctr"/>
            <a:lstStyle/>
            <a:p>
              <a:endParaRPr lang="da-DK"/>
            </a:p>
          </p:txBody>
        </p:sp>
        <p:sp>
          <p:nvSpPr>
            <p:cNvPr id="18" name="Kombinationstegning: figur 17">
              <a:extLst>
                <a:ext uri="{FF2B5EF4-FFF2-40B4-BE49-F238E27FC236}">
                  <a16:creationId xmlns:a16="http://schemas.microsoft.com/office/drawing/2014/main" id="{E2BF3524-A049-2829-804B-F9A8260FF7F2}"/>
                </a:ext>
              </a:extLst>
            </p:cNvPr>
            <p:cNvSpPr/>
            <p:nvPr/>
          </p:nvSpPr>
          <p:spPr>
            <a:xfrm>
              <a:off x="5963904" y="4249358"/>
              <a:ext cx="2041436" cy="10660"/>
            </a:xfrm>
            <a:custGeom>
              <a:avLst/>
              <a:gdLst>
                <a:gd name="connsiteX0" fmla="*/ 2036014 w 2041436"/>
                <a:gd name="connsiteY0" fmla="*/ 10470 h 10660"/>
                <a:gd name="connsiteX1" fmla="*/ 5237 w 2041436"/>
                <a:gd name="connsiteY1" fmla="*/ 10470 h 10660"/>
                <a:gd name="connsiteX2" fmla="*/ -93 w 2041436"/>
                <a:gd name="connsiteY2" fmla="*/ 5140 h 10660"/>
                <a:gd name="connsiteX3" fmla="*/ 5237 w 2041436"/>
                <a:gd name="connsiteY3" fmla="*/ -190 h 10660"/>
                <a:gd name="connsiteX4" fmla="*/ 2036014 w 2041436"/>
                <a:gd name="connsiteY4" fmla="*/ -190 h 10660"/>
                <a:gd name="connsiteX5" fmla="*/ 2041344 w 2041436"/>
                <a:gd name="connsiteY5" fmla="*/ 5140 h 10660"/>
                <a:gd name="connsiteX6" fmla="*/ 2036014 w 2041436"/>
                <a:gd name="connsiteY6" fmla="*/ 10470 h 1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1436" h="10660">
                  <a:moveTo>
                    <a:pt x="2036014" y="10470"/>
                  </a:moveTo>
                  <a:lnTo>
                    <a:pt x="5237" y="10470"/>
                  </a:lnTo>
                  <a:cubicBezTo>
                    <a:pt x="2296" y="10470"/>
                    <a:pt x="-93" y="8082"/>
                    <a:pt x="-93" y="5140"/>
                  </a:cubicBezTo>
                  <a:cubicBezTo>
                    <a:pt x="-93" y="2193"/>
                    <a:pt x="2296" y="-190"/>
                    <a:pt x="5237" y="-190"/>
                  </a:cubicBezTo>
                  <a:lnTo>
                    <a:pt x="2036014" y="-190"/>
                  </a:lnTo>
                  <a:cubicBezTo>
                    <a:pt x="2038946" y="-190"/>
                    <a:pt x="2041344" y="2193"/>
                    <a:pt x="2041344" y="5140"/>
                  </a:cubicBezTo>
                  <a:cubicBezTo>
                    <a:pt x="2041344" y="8082"/>
                    <a:pt x="2038946" y="10470"/>
                    <a:pt x="2036014" y="10470"/>
                  </a:cubicBezTo>
                  <a:close/>
                </a:path>
              </a:pathLst>
            </a:custGeom>
            <a:solidFill>
              <a:srgbClr val="3F3D56"/>
            </a:solidFill>
            <a:ln w="5321" cap="flat">
              <a:noFill/>
              <a:prstDash val="solid"/>
              <a:miter/>
            </a:ln>
          </p:spPr>
          <p:txBody>
            <a:bodyPr rtlCol="0" anchor="ctr"/>
            <a:lstStyle/>
            <a:p>
              <a:endParaRPr lang="da-DK"/>
            </a:p>
          </p:txBody>
        </p:sp>
        <p:sp>
          <p:nvSpPr>
            <p:cNvPr id="19" name="Kombinationstegning: figur 18">
              <a:extLst>
                <a:ext uri="{FF2B5EF4-FFF2-40B4-BE49-F238E27FC236}">
                  <a16:creationId xmlns:a16="http://schemas.microsoft.com/office/drawing/2014/main" id="{E6688910-61A6-98F1-A875-2B63DBAA1018}"/>
                </a:ext>
              </a:extLst>
            </p:cNvPr>
            <p:cNvSpPr/>
            <p:nvPr/>
          </p:nvSpPr>
          <p:spPr>
            <a:xfrm>
              <a:off x="7019233" y="2769298"/>
              <a:ext cx="141365" cy="491171"/>
            </a:xfrm>
            <a:custGeom>
              <a:avLst/>
              <a:gdLst>
                <a:gd name="connsiteX0" fmla="*/ 60841 w 141365"/>
                <a:gd name="connsiteY0" fmla="*/ 485015 h 491171"/>
                <a:gd name="connsiteX1" fmla="*/ 36045 w 141365"/>
                <a:gd name="connsiteY1" fmla="*/ 411103 h 491171"/>
                <a:gd name="connsiteX2" fmla="*/ 41125 w 141365"/>
                <a:gd name="connsiteY2" fmla="*/ 402821 h 491171"/>
                <a:gd name="connsiteX3" fmla="*/ -93 w 141365"/>
                <a:gd name="connsiteY3" fmla="*/ -190 h 491171"/>
                <a:gd name="connsiteX4" fmla="*/ 88983 w 141365"/>
                <a:gd name="connsiteY4" fmla="*/ -190 h 491171"/>
                <a:gd name="connsiteX5" fmla="*/ 121742 w 141365"/>
                <a:gd name="connsiteY5" fmla="*/ 393328 h 491171"/>
                <a:gd name="connsiteX6" fmla="*/ 128079 w 141365"/>
                <a:gd name="connsiteY6" fmla="*/ 471450 h 491171"/>
                <a:gd name="connsiteX7" fmla="*/ 60841 w 141365"/>
                <a:gd name="connsiteY7" fmla="*/ 485015 h 491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365" h="491171">
                  <a:moveTo>
                    <a:pt x="60841" y="485015"/>
                  </a:moveTo>
                  <a:cubicBezTo>
                    <a:pt x="33583" y="471450"/>
                    <a:pt x="22480" y="438361"/>
                    <a:pt x="36045" y="411103"/>
                  </a:cubicBezTo>
                  <a:cubicBezTo>
                    <a:pt x="37490" y="408199"/>
                    <a:pt x="39190" y="405427"/>
                    <a:pt x="41125" y="402821"/>
                  </a:cubicBezTo>
                  <a:lnTo>
                    <a:pt x="-93" y="-190"/>
                  </a:lnTo>
                  <a:lnTo>
                    <a:pt x="88983" y="-190"/>
                  </a:lnTo>
                  <a:lnTo>
                    <a:pt x="121742" y="393328"/>
                  </a:lnTo>
                  <a:cubicBezTo>
                    <a:pt x="145066" y="413150"/>
                    <a:pt x="147902" y="448131"/>
                    <a:pt x="128079" y="471450"/>
                  </a:cubicBezTo>
                  <a:cubicBezTo>
                    <a:pt x="111492" y="490964"/>
                    <a:pt x="83690" y="496571"/>
                    <a:pt x="60841" y="485015"/>
                  </a:cubicBezTo>
                  <a:close/>
                </a:path>
              </a:pathLst>
            </a:custGeom>
            <a:solidFill>
              <a:srgbClr val="FFB8B8"/>
            </a:solidFill>
            <a:ln w="5321" cap="flat">
              <a:noFill/>
              <a:prstDash val="solid"/>
              <a:miter/>
            </a:ln>
          </p:spPr>
          <p:txBody>
            <a:bodyPr rtlCol="0" anchor="ctr"/>
            <a:lstStyle/>
            <a:p>
              <a:endParaRPr lang="da-DK"/>
            </a:p>
          </p:txBody>
        </p:sp>
        <p:sp>
          <p:nvSpPr>
            <p:cNvPr id="20" name="Kombinationstegning: figur 19">
              <a:extLst>
                <a:ext uri="{FF2B5EF4-FFF2-40B4-BE49-F238E27FC236}">
                  <a16:creationId xmlns:a16="http://schemas.microsoft.com/office/drawing/2014/main" id="{FDDFC273-2549-2A59-E022-4EFBA9D993C5}"/>
                </a:ext>
              </a:extLst>
            </p:cNvPr>
            <p:cNvSpPr/>
            <p:nvPr/>
          </p:nvSpPr>
          <p:spPr>
            <a:xfrm>
              <a:off x="6872344" y="2294828"/>
              <a:ext cx="252058" cy="252058"/>
            </a:xfrm>
            <a:custGeom>
              <a:avLst/>
              <a:gdLst>
                <a:gd name="connsiteX0" fmla="*/ 252058 w 252058"/>
                <a:gd name="connsiteY0" fmla="*/ 126029 h 252058"/>
                <a:gd name="connsiteX1" fmla="*/ 126029 w 252058"/>
                <a:gd name="connsiteY1" fmla="*/ 252058 h 252058"/>
                <a:gd name="connsiteX2" fmla="*/ 0 w 252058"/>
                <a:gd name="connsiteY2" fmla="*/ 126029 h 252058"/>
                <a:gd name="connsiteX3" fmla="*/ 126029 w 252058"/>
                <a:gd name="connsiteY3" fmla="*/ 0 h 252058"/>
                <a:gd name="connsiteX4" fmla="*/ 252058 w 252058"/>
                <a:gd name="connsiteY4" fmla="*/ 126029 h 252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058" h="252058">
                  <a:moveTo>
                    <a:pt x="252058" y="126029"/>
                  </a:moveTo>
                  <a:cubicBezTo>
                    <a:pt x="252058" y="195633"/>
                    <a:pt x="195633" y="252058"/>
                    <a:pt x="126029" y="252058"/>
                  </a:cubicBezTo>
                  <a:cubicBezTo>
                    <a:pt x="56425" y="252058"/>
                    <a:pt x="0" y="195633"/>
                    <a:pt x="0" y="126029"/>
                  </a:cubicBezTo>
                  <a:cubicBezTo>
                    <a:pt x="0" y="56425"/>
                    <a:pt x="56425" y="0"/>
                    <a:pt x="126029" y="0"/>
                  </a:cubicBezTo>
                  <a:cubicBezTo>
                    <a:pt x="195633" y="0"/>
                    <a:pt x="252058" y="56425"/>
                    <a:pt x="252058" y="126029"/>
                  </a:cubicBezTo>
                  <a:close/>
                </a:path>
              </a:pathLst>
            </a:custGeom>
            <a:solidFill>
              <a:srgbClr val="FFB8B8"/>
            </a:solidFill>
            <a:ln w="5321" cap="flat">
              <a:noFill/>
              <a:prstDash val="solid"/>
              <a:miter/>
            </a:ln>
          </p:spPr>
          <p:txBody>
            <a:bodyPr rtlCol="0" anchor="ctr"/>
            <a:lstStyle/>
            <a:p>
              <a:endParaRPr lang="da-DK"/>
            </a:p>
          </p:txBody>
        </p:sp>
        <p:sp>
          <p:nvSpPr>
            <p:cNvPr id="21" name="Kombinationstegning: figur 20">
              <a:extLst>
                <a:ext uri="{FF2B5EF4-FFF2-40B4-BE49-F238E27FC236}">
                  <a16:creationId xmlns:a16="http://schemas.microsoft.com/office/drawing/2014/main" id="{28E7C6A0-2944-1732-488E-0DDEA629B329}"/>
                </a:ext>
              </a:extLst>
            </p:cNvPr>
            <p:cNvSpPr/>
            <p:nvPr/>
          </p:nvSpPr>
          <p:spPr>
            <a:xfrm>
              <a:off x="6762468" y="2583110"/>
              <a:ext cx="327878" cy="420893"/>
            </a:xfrm>
            <a:custGeom>
              <a:avLst/>
              <a:gdLst>
                <a:gd name="connsiteX0" fmla="*/ 207135 w 327878"/>
                <a:gd name="connsiteY0" fmla="*/ 420164 h 420893"/>
                <a:gd name="connsiteX1" fmla="*/ 19037 w 327878"/>
                <a:gd name="connsiteY1" fmla="*/ 379085 h 420893"/>
                <a:gd name="connsiteX2" fmla="*/ 904 w 327878"/>
                <a:gd name="connsiteY2" fmla="*/ 357717 h 420893"/>
                <a:gd name="connsiteX3" fmla="*/ 29505 w 327878"/>
                <a:gd name="connsiteY3" fmla="*/ 105803 h 420893"/>
                <a:gd name="connsiteX4" fmla="*/ 221531 w 327878"/>
                <a:gd name="connsiteY4" fmla="*/ 7170 h 420893"/>
                <a:gd name="connsiteX5" fmla="*/ 225656 w 327878"/>
                <a:gd name="connsiteY5" fmla="*/ 8561 h 420893"/>
                <a:gd name="connsiteX6" fmla="*/ 225656 w 327878"/>
                <a:gd name="connsiteY6" fmla="*/ 8561 h 420893"/>
                <a:gd name="connsiteX7" fmla="*/ 319108 w 327878"/>
                <a:gd name="connsiteY7" fmla="*/ 203268 h 420893"/>
                <a:gd name="connsiteX8" fmla="*/ 312377 w 327878"/>
                <a:gd name="connsiteY8" fmla="*/ 219407 h 420893"/>
                <a:gd name="connsiteX9" fmla="*/ 234302 w 327878"/>
                <a:gd name="connsiteY9" fmla="*/ 403774 h 420893"/>
                <a:gd name="connsiteX10" fmla="*/ 207135 w 327878"/>
                <a:gd name="connsiteY10" fmla="*/ 420164 h 42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878" h="420893">
                  <a:moveTo>
                    <a:pt x="207135" y="420164"/>
                  </a:moveTo>
                  <a:lnTo>
                    <a:pt x="19037" y="379085"/>
                  </a:lnTo>
                  <a:cubicBezTo>
                    <a:pt x="8878" y="376847"/>
                    <a:pt x="1459" y="368105"/>
                    <a:pt x="904" y="357717"/>
                  </a:cubicBezTo>
                  <a:cubicBezTo>
                    <a:pt x="-1265" y="315743"/>
                    <a:pt x="-2827" y="207164"/>
                    <a:pt x="29505" y="105803"/>
                  </a:cubicBezTo>
                  <a:cubicBezTo>
                    <a:pt x="55292" y="25537"/>
                    <a:pt x="141266" y="-18622"/>
                    <a:pt x="221531" y="7170"/>
                  </a:cubicBezTo>
                  <a:cubicBezTo>
                    <a:pt x="222912" y="7612"/>
                    <a:pt x="224287" y="8076"/>
                    <a:pt x="225656" y="8561"/>
                  </a:cubicBezTo>
                  <a:lnTo>
                    <a:pt x="225656" y="8561"/>
                  </a:lnTo>
                  <a:cubicBezTo>
                    <a:pt x="305229" y="36523"/>
                    <a:pt x="347070" y="123696"/>
                    <a:pt x="319108" y="203268"/>
                  </a:cubicBezTo>
                  <a:cubicBezTo>
                    <a:pt x="317179" y="208769"/>
                    <a:pt x="314930" y="214157"/>
                    <a:pt x="312377" y="219407"/>
                  </a:cubicBezTo>
                  <a:cubicBezTo>
                    <a:pt x="270669" y="305061"/>
                    <a:pt x="244397" y="367087"/>
                    <a:pt x="234302" y="403774"/>
                  </a:cubicBezTo>
                  <a:cubicBezTo>
                    <a:pt x="231045" y="415591"/>
                    <a:pt x="219106" y="422792"/>
                    <a:pt x="207135" y="420164"/>
                  </a:cubicBezTo>
                  <a:close/>
                </a:path>
              </a:pathLst>
            </a:custGeom>
            <a:solidFill>
              <a:srgbClr val="005050"/>
            </a:solidFill>
            <a:ln w="5321" cap="flat">
              <a:noFill/>
              <a:prstDash val="solid"/>
              <a:miter/>
            </a:ln>
          </p:spPr>
          <p:txBody>
            <a:bodyPr rtlCol="0" anchor="ctr"/>
            <a:lstStyle/>
            <a:p>
              <a:endParaRPr lang="da-DK"/>
            </a:p>
          </p:txBody>
        </p:sp>
        <p:sp>
          <p:nvSpPr>
            <p:cNvPr id="22" name="Kombinationstegning: figur 21">
              <a:extLst>
                <a:ext uri="{FF2B5EF4-FFF2-40B4-BE49-F238E27FC236}">
                  <a16:creationId xmlns:a16="http://schemas.microsoft.com/office/drawing/2014/main" id="{093CCF70-FF31-73D7-3C41-6BC585E2BAFF}"/>
                </a:ext>
              </a:extLst>
            </p:cNvPr>
            <p:cNvSpPr/>
            <p:nvPr/>
          </p:nvSpPr>
          <p:spPr>
            <a:xfrm>
              <a:off x="6699666" y="3958108"/>
              <a:ext cx="92844" cy="242650"/>
            </a:xfrm>
            <a:custGeom>
              <a:avLst/>
              <a:gdLst>
                <a:gd name="connsiteX0" fmla="*/ 92833 w 92844"/>
                <a:gd name="connsiteY0" fmla="*/ 242651 h 242650"/>
                <a:gd name="connsiteX1" fmla="*/ 29923 w 92844"/>
                <a:gd name="connsiteY1" fmla="*/ 242645 h 242650"/>
                <a:gd name="connsiteX2" fmla="*/ 0 w 92844"/>
                <a:gd name="connsiteY2" fmla="*/ 0 h 242650"/>
                <a:gd name="connsiteX3" fmla="*/ 92844 w 92844"/>
                <a:gd name="connsiteY3" fmla="*/ 0 h 242650"/>
                <a:gd name="connsiteX4" fmla="*/ 92833 w 92844"/>
                <a:gd name="connsiteY4" fmla="*/ 242651 h 242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44" h="242650">
                  <a:moveTo>
                    <a:pt x="92833" y="242651"/>
                  </a:moveTo>
                  <a:lnTo>
                    <a:pt x="29923" y="242645"/>
                  </a:lnTo>
                  <a:lnTo>
                    <a:pt x="0" y="0"/>
                  </a:lnTo>
                  <a:lnTo>
                    <a:pt x="92844" y="0"/>
                  </a:lnTo>
                  <a:lnTo>
                    <a:pt x="92833" y="242651"/>
                  </a:lnTo>
                  <a:close/>
                </a:path>
              </a:pathLst>
            </a:custGeom>
            <a:solidFill>
              <a:srgbClr val="FFB8B8"/>
            </a:solidFill>
            <a:ln w="5321" cap="flat">
              <a:noFill/>
              <a:prstDash val="solid"/>
              <a:miter/>
            </a:ln>
          </p:spPr>
          <p:txBody>
            <a:bodyPr rtlCol="0" anchor="ctr"/>
            <a:lstStyle/>
            <a:p>
              <a:endParaRPr lang="da-DK"/>
            </a:p>
          </p:txBody>
        </p:sp>
        <p:sp>
          <p:nvSpPr>
            <p:cNvPr id="23" name="Kombinationstegning: figur 22">
              <a:extLst>
                <a:ext uri="{FF2B5EF4-FFF2-40B4-BE49-F238E27FC236}">
                  <a16:creationId xmlns:a16="http://schemas.microsoft.com/office/drawing/2014/main" id="{21C669C1-D3F8-5B37-E4AF-80F04C352D86}"/>
                </a:ext>
              </a:extLst>
            </p:cNvPr>
            <p:cNvSpPr/>
            <p:nvPr/>
          </p:nvSpPr>
          <p:spPr>
            <a:xfrm>
              <a:off x="6608266" y="4182780"/>
              <a:ext cx="197712" cy="76384"/>
            </a:xfrm>
            <a:custGeom>
              <a:avLst/>
              <a:gdLst>
                <a:gd name="connsiteX0" fmla="*/ 76390 w 197712"/>
                <a:gd name="connsiteY0" fmla="*/ 0 h 76384"/>
                <a:gd name="connsiteX1" fmla="*/ 197713 w 197712"/>
                <a:gd name="connsiteY1" fmla="*/ 0 h 76384"/>
                <a:gd name="connsiteX2" fmla="*/ 197713 w 197712"/>
                <a:gd name="connsiteY2" fmla="*/ 0 h 76384"/>
                <a:gd name="connsiteX3" fmla="*/ 197713 w 197712"/>
                <a:gd name="connsiteY3" fmla="*/ 76385 h 76384"/>
                <a:gd name="connsiteX4" fmla="*/ 197713 w 197712"/>
                <a:gd name="connsiteY4" fmla="*/ 76385 h 76384"/>
                <a:gd name="connsiteX5" fmla="*/ 0 w 197712"/>
                <a:gd name="connsiteY5" fmla="*/ 76385 h 76384"/>
                <a:gd name="connsiteX6" fmla="*/ 0 w 197712"/>
                <a:gd name="connsiteY6" fmla="*/ 76385 h 76384"/>
                <a:gd name="connsiteX7" fmla="*/ 0 w 197712"/>
                <a:gd name="connsiteY7" fmla="*/ 76385 h 76384"/>
                <a:gd name="connsiteX8" fmla="*/ 76390 w 197712"/>
                <a:gd name="connsiteY8" fmla="*/ 0 h 7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12" h="76384">
                  <a:moveTo>
                    <a:pt x="76390" y="0"/>
                  </a:moveTo>
                  <a:lnTo>
                    <a:pt x="197713" y="0"/>
                  </a:lnTo>
                  <a:lnTo>
                    <a:pt x="197713" y="0"/>
                  </a:lnTo>
                  <a:lnTo>
                    <a:pt x="197713" y="76385"/>
                  </a:lnTo>
                  <a:lnTo>
                    <a:pt x="197713" y="76385"/>
                  </a:lnTo>
                  <a:lnTo>
                    <a:pt x="0" y="76385"/>
                  </a:lnTo>
                  <a:lnTo>
                    <a:pt x="0" y="76385"/>
                  </a:lnTo>
                  <a:lnTo>
                    <a:pt x="0" y="76385"/>
                  </a:lnTo>
                  <a:cubicBezTo>
                    <a:pt x="0" y="34198"/>
                    <a:pt x="34203" y="0"/>
                    <a:pt x="76390" y="0"/>
                  </a:cubicBezTo>
                  <a:close/>
                </a:path>
              </a:pathLst>
            </a:custGeom>
            <a:solidFill>
              <a:srgbClr val="2F2E41"/>
            </a:solidFill>
            <a:ln w="5321" cap="flat">
              <a:noFill/>
              <a:prstDash val="solid"/>
              <a:miter/>
            </a:ln>
          </p:spPr>
          <p:txBody>
            <a:bodyPr rtlCol="0" anchor="ctr"/>
            <a:lstStyle/>
            <a:p>
              <a:endParaRPr lang="da-DK"/>
            </a:p>
          </p:txBody>
        </p:sp>
        <p:sp>
          <p:nvSpPr>
            <p:cNvPr id="24" name="Kombinationstegning: figur 23">
              <a:extLst>
                <a:ext uri="{FF2B5EF4-FFF2-40B4-BE49-F238E27FC236}">
                  <a16:creationId xmlns:a16="http://schemas.microsoft.com/office/drawing/2014/main" id="{58510053-63EE-D648-6B00-5F263F72E73C}"/>
                </a:ext>
              </a:extLst>
            </p:cNvPr>
            <p:cNvSpPr/>
            <p:nvPr/>
          </p:nvSpPr>
          <p:spPr>
            <a:xfrm>
              <a:off x="7223285" y="3906598"/>
              <a:ext cx="198262" cy="242933"/>
            </a:xfrm>
            <a:custGeom>
              <a:avLst/>
              <a:gdLst>
                <a:gd name="connsiteX0" fmla="*/ 198262 w 198262"/>
                <a:gd name="connsiteY0" fmla="*/ 212626 h 242933"/>
                <a:gd name="connsiteX1" fmla="*/ 143138 w 198262"/>
                <a:gd name="connsiteY1" fmla="*/ 242933 h 242933"/>
                <a:gd name="connsiteX2" fmla="*/ 0 w 198262"/>
                <a:gd name="connsiteY2" fmla="*/ 44730 h 242933"/>
                <a:gd name="connsiteX3" fmla="*/ 81363 w 198262"/>
                <a:gd name="connsiteY3" fmla="*/ 0 h 242933"/>
                <a:gd name="connsiteX4" fmla="*/ 198262 w 198262"/>
                <a:gd name="connsiteY4" fmla="*/ 212626 h 24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262" h="242933">
                  <a:moveTo>
                    <a:pt x="198262" y="212626"/>
                  </a:moveTo>
                  <a:lnTo>
                    <a:pt x="143138" y="242933"/>
                  </a:lnTo>
                  <a:lnTo>
                    <a:pt x="0" y="44730"/>
                  </a:lnTo>
                  <a:lnTo>
                    <a:pt x="81363" y="0"/>
                  </a:lnTo>
                  <a:lnTo>
                    <a:pt x="198262" y="212626"/>
                  </a:lnTo>
                  <a:close/>
                </a:path>
              </a:pathLst>
            </a:custGeom>
            <a:solidFill>
              <a:srgbClr val="FFB8B8"/>
            </a:solidFill>
            <a:ln w="5321" cap="flat">
              <a:noFill/>
              <a:prstDash val="solid"/>
              <a:miter/>
            </a:ln>
          </p:spPr>
          <p:txBody>
            <a:bodyPr rtlCol="0" anchor="ctr"/>
            <a:lstStyle/>
            <a:p>
              <a:endParaRPr lang="da-DK"/>
            </a:p>
          </p:txBody>
        </p:sp>
        <p:sp>
          <p:nvSpPr>
            <p:cNvPr id="25" name="Kombinationstegning: figur 24">
              <a:extLst>
                <a:ext uri="{FF2B5EF4-FFF2-40B4-BE49-F238E27FC236}">
                  <a16:creationId xmlns:a16="http://schemas.microsoft.com/office/drawing/2014/main" id="{51F3AF09-C821-9EC4-6B30-2849B7528020}"/>
                </a:ext>
              </a:extLst>
            </p:cNvPr>
            <p:cNvSpPr/>
            <p:nvPr/>
          </p:nvSpPr>
          <p:spPr>
            <a:xfrm rot="19871944">
              <a:off x="7257618" y="4139883"/>
              <a:ext cx="197712" cy="76390"/>
            </a:xfrm>
            <a:custGeom>
              <a:avLst/>
              <a:gdLst>
                <a:gd name="connsiteX0" fmla="*/ 76298 w 197712"/>
                <a:gd name="connsiteY0" fmla="*/ -190 h 76390"/>
                <a:gd name="connsiteX1" fmla="*/ 197620 w 197712"/>
                <a:gd name="connsiteY1" fmla="*/ -190 h 76390"/>
                <a:gd name="connsiteX2" fmla="*/ 197620 w 197712"/>
                <a:gd name="connsiteY2" fmla="*/ -190 h 76390"/>
                <a:gd name="connsiteX3" fmla="*/ 197620 w 197712"/>
                <a:gd name="connsiteY3" fmla="*/ 76200 h 76390"/>
                <a:gd name="connsiteX4" fmla="*/ 197620 w 197712"/>
                <a:gd name="connsiteY4" fmla="*/ 76200 h 76390"/>
                <a:gd name="connsiteX5" fmla="*/ -93 w 197712"/>
                <a:gd name="connsiteY5" fmla="*/ 76200 h 76390"/>
                <a:gd name="connsiteX6" fmla="*/ -93 w 197712"/>
                <a:gd name="connsiteY6" fmla="*/ 76200 h 76390"/>
                <a:gd name="connsiteX7" fmla="*/ -93 w 197712"/>
                <a:gd name="connsiteY7" fmla="*/ 76200 h 76390"/>
                <a:gd name="connsiteX8" fmla="*/ 76298 w 197712"/>
                <a:gd name="connsiteY8" fmla="*/ -190 h 7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12" h="76390">
                  <a:moveTo>
                    <a:pt x="76298" y="-190"/>
                  </a:moveTo>
                  <a:lnTo>
                    <a:pt x="197620" y="-190"/>
                  </a:lnTo>
                  <a:lnTo>
                    <a:pt x="197620" y="-190"/>
                  </a:lnTo>
                  <a:lnTo>
                    <a:pt x="197620" y="76200"/>
                  </a:lnTo>
                  <a:lnTo>
                    <a:pt x="197620" y="76200"/>
                  </a:lnTo>
                  <a:lnTo>
                    <a:pt x="-93" y="76200"/>
                  </a:lnTo>
                  <a:lnTo>
                    <a:pt x="-93" y="76200"/>
                  </a:lnTo>
                  <a:lnTo>
                    <a:pt x="-93" y="76200"/>
                  </a:lnTo>
                  <a:cubicBezTo>
                    <a:pt x="-93" y="34008"/>
                    <a:pt x="34105" y="-190"/>
                    <a:pt x="76298" y="-190"/>
                  </a:cubicBezTo>
                  <a:close/>
                </a:path>
              </a:pathLst>
            </a:custGeom>
            <a:solidFill>
              <a:srgbClr val="2F2E41"/>
            </a:solidFill>
            <a:ln w="5321" cap="flat">
              <a:noFill/>
              <a:prstDash val="solid"/>
              <a:miter/>
            </a:ln>
          </p:spPr>
          <p:txBody>
            <a:bodyPr rtlCol="0" anchor="ctr"/>
            <a:lstStyle/>
            <a:p>
              <a:endParaRPr lang="da-DK"/>
            </a:p>
          </p:txBody>
        </p:sp>
        <p:sp>
          <p:nvSpPr>
            <p:cNvPr id="26" name="Kombinationstegning: figur 25">
              <a:extLst>
                <a:ext uri="{FF2B5EF4-FFF2-40B4-BE49-F238E27FC236}">
                  <a16:creationId xmlns:a16="http://schemas.microsoft.com/office/drawing/2014/main" id="{CE7C9658-6976-8794-E6D9-BA949CB98BFC}"/>
                </a:ext>
              </a:extLst>
            </p:cNvPr>
            <p:cNvSpPr/>
            <p:nvPr/>
          </p:nvSpPr>
          <p:spPr>
            <a:xfrm>
              <a:off x="6697125" y="2924125"/>
              <a:ext cx="710367" cy="1141954"/>
            </a:xfrm>
            <a:custGeom>
              <a:avLst/>
              <a:gdLst>
                <a:gd name="connsiteX0" fmla="*/ 140307 w 710367"/>
                <a:gd name="connsiteY0" fmla="*/ 1141695 h 1141954"/>
                <a:gd name="connsiteX1" fmla="*/ 43465 w 710367"/>
                <a:gd name="connsiteY1" fmla="*/ 1134238 h 1141954"/>
                <a:gd name="connsiteX2" fmla="*/ 22251 w 710367"/>
                <a:gd name="connsiteY2" fmla="*/ 1113461 h 1141954"/>
                <a:gd name="connsiteX3" fmla="*/ 111674 w 710367"/>
                <a:gd name="connsiteY3" fmla="*/ 15369 h 1141954"/>
                <a:gd name="connsiteX4" fmla="*/ 112132 w 710367"/>
                <a:gd name="connsiteY4" fmla="*/ 14741 h 1141954"/>
                <a:gd name="connsiteX5" fmla="*/ 112862 w 710367"/>
                <a:gd name="connsiteY5" fmla="*/ 14469 h 1141954"/>
                <a:gd name="connsiteX6" fmla="*/ 344186 w 710367"/>
                <a:gd name="connsiteY6" fmla="*/ 57301 h 1141954"/>
                <a:gd name="connsiteX7" fmla="*/ 348632 w 710367"/>
                <a:gd name="connsiteY7" fmla="*/ 79757 h 1141954"/>
                <a:gd name="connsiteX8" fmla="*/ 345434 w 710367"/>
                <a:gd name="connsiteY8" fmla="*/ 89351 h 1141954"/>
                <a:gd name="connsiteX9" fmla="*/ 347981 w 710367"/>
                <a:gd name="connsiteY9" fmla="*/ 105629 h 1141954"/>
                <a:gd name="connsiteX10" fmla="*/ 480273 w 710367"/>
                <a:gd name="connsiteY10" fmla="*/ 496263 h 1141954"/>
                <a:gd name="connsiteX11" fmla="*/ 481430 w 710367"/>
                <a:gd name="connsiteY11" fmla="*/ 500681 h 1141954"/>
                <a:gd name="connsiteX12" fmla="*/ 708565 w 710367"/>
                <a:gd name="connsiteY12" fmla="*/ 1058642 h 1141954"/>
                <a:gd name="connsiteX13" fmla="*/ 695885 w 710367"/>
                <a:gd name="connsiteY13" fmla="*/ 1088735 h 1141954"/>
                <a:gd name="connsiteX14" fmla="*/ 695400 w 710367"/>
                <a:gd name="connsiteY14" fmla="*/ 1088927 h 1141954"/>
                <a:gd name="connsiteX15" fmla="*/ 623929 w 710367"/>
                <a:gd name="connsiteY15" fmla="*/ 1116153 h 1141954"/>
                <a:gd name="connsiteX16" fmla="*/ 595488 w 710367"/>
                <a:gd name="connsiteY16" fmla="*/ 1105717 h 1141954"/>
                <a:gd name="connsiteX17" fmla="*/ 267604 w 710367"/>
                <a:gd name="connsiteY17" fmla="*/ 510846 h 1141954"/>
                <a:gd name="connsiteX18" fmla="*/ 250180 w 710367"/>
                <a:gd name="connsiteY18" fmla="*/ 505809 h 1141954"/>
                <a:gd name="connsiteX19" fmla="*/ 243651 w 710367"/>
                <a:gd name="connsiteY19" fmla="*/ 515392 h 1141954"/>
                <a:gd name="connsiteX20" fmla="*/ 164979 w 710367"/>
                <a:gd name="connsiteY20" fmla="*/ 1121643 h 1141954"/>
                <a:gd name="connsiteX21" fmla="*/ 142103 w 710367"/>
                <a:gd name="connsiteY21" fmla="*/ 1141764 h 1141954"/>
                <a:gd name="connsiteX22" fmla="*/ 140307 w 710367"/>
                <a:gd name="connsiteY22" fmla="*/ 1141695 h 114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0367" h="1141954">
                  <a:moveTo>
                    <a:pt x="140307" y="1141695"/>
                  </a:moveTo>
                  <a:lnTo>
                    <a:pt x="43465" y="1134238"/>
                  </a:lnTo>
                  <a:cubicBezTo>
                    <a:pt x="32272" y="1133407"/>
                    <a:pt x="23312" y="1124628"/>
                    <a:pt x="22251" y="1113461"/>
                  </a:cubicBezTo>
                  <a:cubicBezTo>
                    <a:pt x="8447" y="969497"/>
                    <a:pt x="-52108" y="239978"/>
                    <a:pt x="111674" y="15369"/>
                  </a:cubicBezTo>
                  <a:lnTo>
                    <a:pt x="112132" y="14741"/>
                  </a:lnTo>
                  <a:lnTo>
                    <a:pt x="112862" y="14469"/>
                  </a:lnTo>
                  <a:cubicBezTo>
                    <a:pt x="114328" y="13936"/>
                    <a:pt x="260387" y="-38150"/>
                    <a:pt x="344186" y="57301"/>
                  </a:cubicBezTo>
                  <a:cubicBezTo>
                    <a:pt x="349538" y="63473"/>
                    <a:pt x="351227" y="72012"/>
                    <a:pt x="348632" y="79757"/>
                  </a:cubicBezTo>
                  <a:lnTo>
                    <a:pt x="345434" y="89351"/>
                  </a:lnTo>
                  <a:cubicBezTo>
                    <a:pt x="343584" y="94867"/>
                    <a:pt x="344533" y="100943"/>
                    <a:pt x="347981" y="105629"/>
                  </a:cubicBezTo>
                  <a:cubicBezTo>
                    <a:pt x="371237" y="137071"/>
                    <a:pt x="449508" y="258153"/>
                    <a:pt x="480273" y="496263"/>
                  </a:cubicBezTo>
                  <a:cubicBezTo>
                    <a:pt x="480465" y="497782"/>
                    <a:pt x="480854" y="499264"/>
                    <a:pt x="481430" y="500681"/>
                  </a:cubicBezTo>
                  <a:lnTo>
                    <a:pt x="708565" y="1058642"/>
                  </a:lnTo>
                  <a:cubicBezTo>
                    <a:pt x="713373" y="1070453"/>
                    <a:pt x="707696" y="1083928"/>
                    <a:pt x="695885" y="1088735"/>
                  </a:cubicBezTo>
                  <a:cubicBezTo>
                    <a:pt x="695725" y="1088799"/>
                    <a:pt x="695559" y="1088863"/>
                    <a:pt x="695400" y="1088927"/>
                  </a:cubicBezTo>
                  <a:lnTo>
                    <a:pt x="623929" y="1116153"/>
                  </a:lnTo>
                  <a:cubicBezTo>
                    <a:pt x="613173" y="1120193"/>
                    <a:pt x="601079" y="1115753"/>
                    <a:pt x="595488" y="1105717"/>
                  </a:cubicBezTo>
                  <a:lnTo>
                    <a:pt x="267604" y="510846"/>
                  </a:lnTo>
                  <a:cubicBezTo>
                    <a:pt x="264182" y="504642"/>
                    <a:pt x="256384" y="502387"/>
                    <a:pt x="250180" y="505809"/>
                  </a:cubicBezTo>
                  <a:cubicBezTo>
                    <a:pt x="246598" y="507781"/>
                    <a:pt x="244179" y="511342"/>
                    <a:pt x="243651" y="515392"/>
                  </a:cubicBezTo>
                  <a:lnTo>
                    <a:pt x="164979" y="1121643"/>
                  </a:lnTo>
                  <a:cubicBezTo>
                    <a:pt x="163487" y="1133140"/>
                    <a:pt x="153696" y="1141753"/>
                    <a:pt x="142103" y="1141764"/>
                  </a:cubicBezTo>
                  <a:cubicBezTo>
                    <a:pt x="141506" y="1141764"/>
                    <a:pt x="140909" y="1141743"/>
                    <a:pt x="140307" y="1141695"/>
                  </a:cubicBezTo>
                  <a:close/>
                </a:path>
              </a:pathLst>
            </a:custGeom>
            <a:solidFill>
              <a:srgbClr val="2F2E41"/>
            </a:solidFill>
            <a:ln w="5321" cap="flat">
              <a:noFill/>
              <a:prstDash val="solid"/>
              <a:miter/>
            </a:ln>
          </p:spPr>
          <p:txBody>
            <a:bodyPr rtlCol="0" anchor="ctr"/>
            <a:lstStyle/>
            <a:p>
              <a:endParaRPr lang="da-DK"/>
            </a:p>
          </p:txBody>
        </p:sp>
        <p:sp>
          <p:nvSpPr>
            <p:cNvPr id="27" name="Kombinationstegning: figur 26">
              <a:extLst>
                <a:ext uri="{FF2B5EF4-FFF2-40B4-BE49-F238E27FC236}">
                  <a16:creationId xmlns:a16="http://schemas.microsoft.com/office/drawing/2014/main" id="{045AC971-982E-BBC7-2BF3-20F601294169}"/>
                </a:ext>
              </a:extLst>
            </p:cNvPr>
            <p:cNvSpPr/>
            <p:nvPr/>
          </p:nvSpPr>
          <p:spPr>
            <a:xfrm>
              <a:off x="6402101" y="2525676"/>
              <a:ext cx="438665" cy="292530"/>
            </a:xfrm>
            <a:custGeom>
              <a:avLst/>
              <a:gdLst>
                <a:gd name="connsiteX0" fmla="*/ 106224 w 438665"/>
                <a:gd name="connsiteY0" fmla="*/ 41387 h 292530"/>
                <a:gd name="connsiteX1" fmla="*/ 107455 w 438665"/>
                <a:gd name="connsiteY1" fmla="*/ 49803 h 292530"/>
                <a:gd name="connsiteX2" fmla="*/ 327879 w 438665"/>
                <a:gd name="connsiteY2" fmla="*/ 176967 h 292530"/>
                <a:gd name="connsiteX3" fmla="*/ 381457 w 438665"/>
                <a:gd name="connsiteY3" fmla="*/ 146122 h 292530"/>
                <a:gd name="connsiteX4" fmla="*/ 438573 w 438665"/>
                <a:gd name="connsiteY4" fmla="*/ 220897 h 292530"/>
                <a:gd name="connsiteX5" fmla="*/ 349034 w 438665"/>
                <a:gd name="connsiteY5" fmla="*/ 284719 h 292530"/>
                <a:gd name="connsiteX6" fmla="*/ 299779 w 438665"/>
                <a:gd name="connsiteY6" fmla="*/ 283515 h 292530"/>
                <a:gd name="connsiteX7" fmla="*/ 72484 w 438665"/>
                <a:gd name="connsiteY7" fmla="*/ 104201 h 292530"/>
                <a:gd name="connsiteX8" fmla="*/ 3274 w 438665"/>
                <a:gd name="connsiteY8" fmla="*/ 72386 h 292530"/>
                <a:gd name="connsiteX9" fmla="*/ 35089 w 438665"/>
                <a:gd name="connsiteY9" fmla="*/ 3175 h 292530"/>
                <a:gd name="connsiteX10" fmla="*/ 104299 w 438665"/>
                <a:gd name="connsiteY10" fmla="*/ 34991 h 292530"/>
                <a:gd name="connsiteX11" fmla="*/ 106224 w 438665"/>
                <a:gd name="connsiteY11" fmla="*/ 41387 h 29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665" h="292530">
                  <a:moveTo>
                    <a:pt x="106224" y="41387"/>
                  </a:moveTo>
                  <a:cubicBezTo>
                    <a:pt x="106852" y="44158"/>
                    <a:pt x="107268" y="46972"/>
                    <a:pt x="107455" y="49803"/>
                  </a:cubicBezTo>
                  <a:lnTo>
                    <a:pt x="327879" y="176967"/>
                  </a:lnTo>
                  <a:lnTo>
                    <a:pt x="381457" y="146122"/>
                  </a:lnTo>
                  <a:lnTo>
                    <a:pt x="438573" y="220897"/>
                  </a:lnTo>
                  <a:lnTo>
                    <a:pt x="349034" y="284719"/>
                  </a:lnTo>
                  <a:cubicBezTo>
                    <a:pt x="334174" y="295310"/>
                    <a:pt x="314106" y="294820"/>
                    <a:pt x="299779" y="283515"/>
                  </a:cubicBezTo>
                  <a:lnTo>
                    <a:pt x="72484" y="104201"/>
                  </a:lnTo>
                  <a:cubicBezTo>
                    <a:pt x="44587" y="114526"/>
                    <a:pt x="13598" y="100284"/>
                    <a:pt x="3274" y="72386"/>
                  </a:cubicBezTo>
                  <a:cubicBezTo>
                    <a:pt x="-7056" y="44489"/>
                    <a:pt x="7186" y="13500"/>
                    <a:pt x="35089" y="3175"/>
                  </a:cubicBezTo>
                  <a:cubicBezTo>
                    <a:pt x="62986" y="-7154"/>
                    <a:pt x="93970" y="7093"/>
                    <a:pt x="104299" y="34991"/>
                  </a:cubicBezTo>
                  <a:cubicBezTo>
                    <a:pt x="105072" y="37080"/>
                    <a:pt x="105717" y="39217"/>
                    <a:pt x="106224" y="41387"/>
                  </a:cubicBezTo>
                  <a:close/>
                </a:path>
              </a:pathLst>
            </a:custGeom>
            <a:solidFill>
              <a:srgbClr val="FFB8B8"/>
            </a:solidFill>
            <a:ln w="5321" cap="flat">
              <a:noFill/>
              <a:prstDash val="solid"/>
              <a:miter/>
            </a:ln>
          </p:spPr>
          <p:txBody>
            <a:bodyPr rtlCol="0" anchor="ctr"/>
            <a:lstStyle/>
            <a:p>
              <a:endParaRPr lang="da-DK"/>
            </a:p>
          </p:txBody>
        </p:sp>
        <p:sp>
          <p:nvSpPr>
            <p:cNvPr id="28" name="Kombinationstegning: figur 27">
              <a:extLst>
                <a:ext uri="{FF2B5EF4-FFF2-40B4-BE49-F238E27FC236}">
                  <a16:creationId xmlns:a16="http://schemas.microsoft.com/office/drawing/2014/main" id="{B3F928EA-B2D5-3CE6-9E91-8A2664102A29}"/>
                </a:ext>
              </a:extLst>
            </p:cNvPr>
            <p:cNvSpPr/>
            <p:nvPr/>
          </p:nvSpPr>
          <p:spPr>
            <a:xfrm>
              <a:off x="6732630" y="2604684"/>
              <a:ext cx="216266" cy="205486"/>
            </a:xfrm>
            <a:custGeom>
              <a:avLst/>
              <a:gdLst>
                <a:gd name="connsiteX0" fmla="*/ 378 w 216266"/>
                <a:gd name="connsiteY0" fmla="*/ 85246 h 205486"/>
                <a:gd name="connsiteX1" fmla="*/ 11725 w 216266"/>
                <a:gd name="connsiteY1" fmla="*/ 69725 h 205486"/>
                <a:gd name="connsiteX2" fmla="*/ 112879 w 216266"/>
                <a:gd name="connsiteY2" fmla="*/ 13162 h 205486"/>
                <a:gd name="connsiteX3" fmla="*/ 202824 w 216266"/>
                <a:gd name="connsiteY3" fmla="*/ 24777 h 205486"/>
                <a:gd name="connsiteX4" fmla="*/ 191524 w 216266"/>
                <a:gd name="connsiteY4" fmla="*/ 114476 h 205486"/>
                <a:gd name="connsiteX5" fmla="*/ 110875 w 216266"/>
                <a:gd name="connsiteY5" fmla="*/ 198222 h 205486"/>
                <a:gd name="connsiteX6" fmla="*/ 78223 w 216266"/>
                <a:gd name="connsiteY6" fmla="*/ 198840 h 205486"/>
                <a:gd name="connsiteX7" fmla="*/ 75963 w 216266"/>
                <a:gd name="connsiteY7" fmla="*/ 196314 h 205486"/>
                <a:gd name="connsiteX8" fmla="*/ 4722 w 216266"/>
                <a:gd name="connsiteY8" fmla="*/ 103981 h 205486"/>
                <a:gd name="connsiteX9" fmla="*/ 378 w 216266"/>
                <a:gd name="connsiteY9" fmla="*/ 85246 h 2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66" h="205486">
                  <a:moveTo>
                    <a:pt x="378" y="85246"/>
                  </a:moveTo>
                  <a:cubicBezTo>
                    <a:pt x="1721" y="78669"/>
                    <a:pt x="5862" y="72997"/>
                    <a:pt x="11725" y="69725"/>
                  </a:cubicBezTo>
                  <a:lnTo>
                    <a:pt x="112879" y="13162"/>
                  </a:lnTo>
                  <a:cubicBezTo>
                    <a:pt x="140920" y="-8467"/>
                    <a:pt x="181189" y="-3270"/>
                    <a:pt x="202824" y="24777"/>
                  </a:cubicBezTo>
                  <a:cubicBezTo>
                    <a:pt x="224357" y="52695"/>
                    <a:pt x="219309" y="92767"/>
                    <a:pt x="191524" y="114476"/>
                  </a:cubicBezTo>
                  <a:lnTo>
                    <a:pt x="110875" y="198222"/>
                  </a:lnTo>
                  <a:cubicBezTo>
                    <a:pt x="102027" y="207411"/>
                    <a:pt x="87407" y="207683"/>
                    <a:pt x="78223" y="198840"/>
                  </a:cubicBezTo>
                  <a:cubicBezTo>
                    <a:pt x="77407" y="198051"/>
                    <a:pt x="76651" y="197209"/>
                    <a:pt x="75963" y="196314"/>
                  </a:cubicBezTo>
                  <a:lnTo>
                    <a:pt x="4722" y="103981"/>
                  </a:lnTo>
                  <a:cubicBezTo>
                    <a:pt x="612" y="98667"/>
                    <a:pt x="-971" y="91823"/>
                    <a:pt x="378" y="85246"/>
                  </a:cubicBezTo>
                  <a:close/>
                </a:path>
              </a:pathLst>
            </a:custGeom>
            <a:solidFill>
              <a:srgbClr val="005050"/>
            </a:solidFill>
            <a:ln w="5321" cap="flat">
              <a:noFill/>
              <a:prstDash val="solid"/>
              <a:miter/>
            </a:ln>
          </p:spPr>
          <p:txBody>
            <a:bodyPr rtlCol="0" anchor="ctr"/>
            <a:lstStyle/>
            <a:p>
              <a:endParaRPr lang="da-DK"/>
            </a:p>
          </p:txBody>
        </p:sp>
        <p:sp>
          <p:nvSpPr>
            <p:cNvPr id="29" name="Kombinationstegning: figur 28">
              <a:extLst>
                <a:ext uri="{FF2B5EF4-FFF2-40B4-BE49-F238E27FC236}">
                  <a16:creationId xmlns:a16="http://schemas.microsoft.com/office/drawing/2014/main" id="{34C91780-0234-EDF1-DC7E-D554F94A3424}"/>
                </a:ext>
              </a:extLst>
            </p:cNvPr>
            <p:cNvSpPr/>
            <p:nvPr/>
          </p:nvSpPr>
          <p:spPr>
            <a:xfrm>
              <a:off x="6981716" y="2655897"/>
              <a:ext cx="165606" cy="213742"/>
            </a:xfrm>
            <a:custGeom>
              <a:avLst/>
              <a:gdLst>
                <a:gd name="connsiteX0" fmla="*/ 13124 w 165606"/>
                <a:gd name="connsiteY0" fmla="*/ 208411 h 213742"/>
                <a:gd name="connsiteX1" fmla="*/ 4570 w 165606"/>
                <a:gd name="connsiteY1" fmla="*/ 191190 h 213742"/>
                <a:gd name="connsiteX2" fmla="*/ 940 w 165606"/>
                <a:gd name="connsiteY2" fmla="*/ 75352 h 213742"/>
                <a:gd name="connsiteX3" fmla="*/ 52641 w 165606"/>
                <a:gd name="connsiteY3" fmla="*/ 843 h 213742"/>
                <a:gd name="connsiteX4" fmla="*/ 127086 w 165606"/>
                <a:gd name="connsiteY4" fmla="*/ 52193 h 213742"/>
                <a:gd name="connsiteX5" fmla="*/ 164295 w 165606"/>
                <a:gd name="connsiteY5" fmla="*/ 162349 h 213742"/>
                <a:gd name="connsiteX6" fmla="*/ 149803 w 165606"/>
                <a:gd name="connsiteY6" fmla="*/ 191611 h 213742"/>
                <a:gd name="connsiteX7" fmla="*/ 146520 w 165606"/>
                <a:gd name="connsiteY7" fmla="*/ 192458 h 213742"/>
                <a:gd name="connsiteX8" fmla="*/ 31753 w 165606"/>
                <a:gd name="connsiteY8" fmla="*/ 213181 h 213742"/>
                <a:gd name="connsiteX9" fmla="*/ 13124 w 165606"/>
                <a:gd name="connsiteY9" fmla="*/ 208411 h 21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606" h="213742">
                  <a:moveTo>
                    <a:pt x="13124" y="208411"/>
                  </a:moveTo>
                  <a:cubicBezTo>
                    <a:pt x="7906" y="204190"/>
                    <a:pt x="4783" y="197900"/>
                    <a:pt x="4570" y="191190"/>
                  </a:cubicBezTo>
                  <a:lnTo>
                    <a:pt x="940" y="75352"/>
                  </a:lnTo>
                  <a:cubicBezTo>
                    <a:pt x="-5355" y="40504"/>
                    <a:pt x="17788" y="7143"/>
                    <a:pt x="52641" y="843"/>
                  </a:cubicBezTo>
                  <a:cubicBezTo>
                    <a:pt x="87356" y="-5431"/>
                    <a:pt x="120621" y="17515"/>
                    <a:pt x="127086" y="52193"/>
                  </a:cubicBezTo>
                  <a:lnTo>
                    <a:pt x="164295" y="162349"/>
                  </a:lnTo>
                  <a:cubicBezTo>
                    <a:pt x="168373" y="174432"/>
                    <a:pt x="161886" y="187533"/>
                    <a:pt x="149803" y="191611"/>
                  </a:cubicBezTo>
                  <a:cubicBezTo>
                    <a:pt x="148731" y="191973"/>
                    <a:pt x="147634" y="192256"/>
                    <a:pt x="146520" y="192458"/>
                  </a:cubicBezTo>
                  <a:lnTo>
                    <a:pt x="31753" y="213181"/>
                  </a:lnTo>
                  <a:cubicBezTo>
                    <a:pt x="25144" y="214381"/>
                    <a:pt x="18342" y="212638"/>
                    <a:pt x="13124" y="208411"/>
                  </a:cubicBezTo>
                  <a:close/>
                </a:path>
              </a:pathLst>
            </a:custGeom>
            <a:solidFill>
              <a:srgbClr val="005050"/>
            </a:solidFill>
            <a:ln w="5321" cap="flat">
              <a:noFill/>
              <a:prstDash val="solid"/>
              <a:miter/>
            </a:ln>
          </p:spPr>
          <p:txBody>
            <a:bodyPr rtlCol="0" anchor="ctr"/>
            <a:lstStyle/>
            <a:p>
              <a:endParaRPr lang="da-DK"/>
            </a:p>
          </p:txBody>
        </p:sp>
        <p:sp>
          <p:nvSpPr>
            <p:cNvPr id="30" name="Kombinationstegning: figur 29">
              <a:extLst>
                <a:ext uri="{FF2B5EF4-FFF2-40B4-BE49-F238E27FC236}">
                  <a16:creationId xmlns:a16="http://schemas.microsoft.com/office/drawing/2014/main" id="{035F1D64-B363-3254-2D83-2BF24086B0FA}"/>
                </a:ext>
              </a:extLst>
            </p:cNvPr>
            <p:cNvSpPr/>
            <p:nvPr/>
          </p:nvSpPr>
          <p:spPr>
            <a:xfrm>
              <a:off x="6846685" y="2236363"/>
              <a:ext cx="585297" cy="639738"/>
            </a:xfrm>
            <a:custGeom>
              <a:avLst/>
              <a:gdLst>
                <a:gd name="connsiteX0" fmla="*/ 131649 w 585297"/>
                <a:gd name="connsiteY0" fmla="*/ 155314 h 639738"/>
                <a:gd name="connsiteX1" fmla="*/ 23641 w 585297"/>
                <a:gd name="connsiteY1" fmla="*/ 176666 h 639738"/>
                <a:gd name="connsiteX2" fmla="*/ 3882 w 585297"/>
                <a:gd name="connsiteY2" fmla="*/ 107263 h 639738"/>
                <a:gd name="connsiteX3" fmla="*/ 104871 w 585297"/>
                <a:gd name="connsiteY3" fmla="*/ 26732 h 639738"/>
                <a:gd name="connsiteX4" fmla="*/ 273742 w 585297"/>
                <a:gd name="connsiteY4" fmla="*/ 5278 h 639738"/>
                <a:gd name="connsiteX5" fmla="*/ 368879 w 585297"/>
                <a:gd name="connsiteY5" fmla="*/ 130343 h 639738"/>
                <a:gd name="connsiteX6" fmla="*/ 323834 w 585297"/>
                <a:gd name="connsiteY6" fmla="*/ 259905 h 639738"/>
                <a:gd name="connsiteX7" fmla="*/ 427904 w 585297"/>
                <a:gd name="connsiteY7" fmla="*/ 338758 h 639738"/>
                <a:gd name="connsiteX8" fmla="*/ 558191 w 585297"/>
                <a:gd name="connsiteY8" fmla="*/ 382657 h 639738"/>
                <a:gd name="connsiteX9" fmla="*/ 550164 w 585297"/>
                <a:gd name="connsiteY9" fmla="*/ 544338 h 639738"/>
                <a:gd name="connsiteX10" fmla="*/ 392869 w 585297"/>
                <a:gd name="connsiteY10" fmla="*/ 622578 h 639738"/>
                <a:gd name="connsiteX11" fmla="*/ 160260 w 585297"/>
                <a:gd name="connsiteY11" fmla="*/ 620148 h 639738"/>
                <a:gd name="connsiteX12" fmla="*/ 51778 w 585297"/>
                <a:gd name="connsiteY12" fmla="*/ 433063 h 639738"/>
                <a:gd name="connsiteX13" fmla="*/ 102008 w 585297"/>
                <a:gd name="connsiteY13" fmla="*/ 347452 h 639738"/>
                <a:gd name="connsiteX14" fmla="*/ 150613 w 585297"/>
                <a:gd name="connsiteY14" fmla="*/ 261046 h 639738"/>
                <a:gd name="connsiteX15" fmla="*/ 134388 w 585297"/>
                <a:gd name="connsiteY15" fmla="*/ 182460 h 639738"/>
                <a:gd name="connsiteX16" fmla="*/ 131340 w 585297"/>
                <a:gd name="connsiteY16" fmla="*/ 155847 h 63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297" h="639738">
                  <a:moveTo>
                    <a:pt x="131649" y="155314"/>
                  </a:moveTo>
                  <a:cubicBezTo>
                    <a:pt x="99258" y="177487"/>
                    <a:pt x="56724" y="200273"/>
                    <a:pt x="23641" y="176666"/>
                  </a:cubicBezTo>
                  <a:cubicBezTo>
                    <a:pt x="2384" y="160479"/>
                    <a:pt x="-5659" y="132219"/>
                    <a:pt x="3882" y="107263"/>
                  </a:cubicBezTo>
                  <a:cubicBezTo>
                    <a:pt x="19723" y="61963"/>
                    <a:pt x="63248" y="42018"/>
                    <a:pt x="104871" y="26732"/>
                  </a:cubicBezTo>
                  <a:cubicBezTo>
                    <a:pt x="158976" y="6861"/>
                    <a:pt x="217889" y="-8953"/>
                    <a:pt x="273742" y="5278"/>
                  </a:cubicBezTo>
                  <a:cubicBezTo>
                    <a:pt x="329601" y="19515"/>
                    <a:pt x="378963" y="73593"/>
                    <a:pt x="368879" y="130343"/>
                  </a:cubicBezTo>
                  <a:cubicBezTo>
                    <a:pt x="360772" y="175984"/>
                    <a:pt x="317721" y="213960"/>
                    <a:pt x="323834" y="259905"/>
                  </a:cubicBezTo>
                  <a:cubicBezTo>
                    <a:pt x="329985" y="306149"/>
                    <a:pt x="381991" y="330491"/>
                    <a:pt x="427904" y="338758"/>
                  </a:cubicBezTo>
                  <a:cubicBezTo>
                    <a:pt x="473817" y="347020"/>
                    <a:pt x="525193" y="349679"/>
                    <a:pt x="558191" y="382657"/>
                  </a:cubicBezTo>
                  <a:cubicBezTo>
                    <a:pt x="600283" y="424727"/>
                    <a:pt x="589772" y="499923"/>
                    <a:pt x="550164" y="544338"/>
                  </a:cubicBezTo>
                  <a:cubicBezTo>
                    <a:pt x="510557" y="588759"/>
                    <a:pt x="450785" y="608891"/>
                    <a:pt x="392869" y="622578"/>
                  </a:cubicBezTo>
                  <a:cubicBezTo>
                    <a:pt x="316138" y="640716"/>
                    <a:pt x="233138" y="650246"/>
                    <a:pt x="160260" y="620148"/>
                  </a:cubicBezTo>
                  <a:cubicBezTo>
                    <a:pt x="87383" y="590054"/>
                    <a:pt x="30666" y="509032"/>
                    <a:pt x="51778" y="433063"/>
                  </a:cubicBezTo>
                  <a:cubicBezTo>
                    <a:pt x="60695" y="400976"/>
                    <a:pt x="81706" y="373851"/>
                    <a:pt x="102008" y="347452"/>
                  </a:cubicBezTo>
                  <a:cubicBezTo>
                    <a:pt x="122310" y="321046"/>
                    <a:pt x="142868" y="293437"/>
                    <a:pt x="150613" y="261046"/>
                  </a:cubicBezTo>
                  <a:cubicBezTo>
                    <a:pt x="157062" y="234055"/>
                    <a:pt x="152287" y="202709"/>
                    <a:pt x="134388" y="182460"/>
                  </a:cubicBezTo>
                  <a:cubicBezTo>
                    <a:pt x="127710" y="175190"/>
                    <a:pt x="126473" y="164444"/>
                    <a:pt x="131340" y="155847"/>
                  </a:cubicBezTo>
                  <a:close/>
                </a:path>
              </a:pathLst>
            </a:custGeom>
            <a:solidFill>
              <a:srgbClr val="2F2E41"/>
            </a:solidFill>
            <a:ln w="5321" cap="flat">
              <a:noFill/>
              <a:prstDash val="solid"/>
              <a:miter/>
            </a:ln>
          </p:spPr>
          <p:txBody>
            <a:bodyPr rtlCol="0" anchor="ctr"/>
            <a:lstStyle/>
            <a:p>
              <a:endParaRPr lang="da-DK"/>
            </a:p>
          </p:txBody>
        </p:sp>
      </p:grpSp>
      <p:sp>
        <p:nvSpPr>
          <p:cNvPr id="2" name="Pladsholder til tekst 51">
            <a:extLst>
              <a:ext uri="{FF2B5EF4-FFF2-40B4-BE49-F238E27FC236}">
                <a16:creationId xmlns:a16="http://schemas.microsoft.com/office/drawing/2014/main" id="{9BCB992C-ACD0-6636-AACF-0D2151D6A10B}"/>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33" name="Pladsholder til tekst 53">
            <a:extLst>
              <a:ext uri="{FF2B5EF4-FFF2-40B4-BE49-F238E27FC236}">
                <a16:creationId xmlns:a16="http://schemas.microsoft.com/office/drawing/2014/main" id="{B99F0D49-3995-D519-F3AE-586F5BFE2AD0}"/>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4" name="Pladsholder til tekst 3">
            <a:extLst>
              <a:ext uri="{FF2B5EF4-FFF2-40B4-BE49-F238E27FC236}">
                <a16:creationId xmlns:a16="http://schemas.microsoft.com/office/drawing/2014/main" id="{9533053A-A0DA-ACD2-22B5-015BFE299006}"/>
              </a:ext>
            </a:extLst>
          </p:cNvPr>
          <p:cNvSpPr>
            <a:spLocks noGrp="1"/>
          </p:cNvSpPr>
          <p:nvPr>
            <p:ph type="body" sz="quarter" idx="12" hasCustomPrompt="1"/>
          </p:nvPr>
        </p:nvSpPr>
        <p:spPr>
          <a:xfrm>
            <a:off x="2226852" y="1488693"/>
            <a:ext cx="1655763" cy="322262"/>
          </a:xfrm>
          <a:prstGeom prst="rect">
            <a:avLst/>
          </a:prstGeom>
        </p:spPr>
        <p:txBody>
          <a:bodyPr/>
          <a:lstStyle>
            <a:lvl1pPr marL="0" indent="0">
              <a:buNone/>
              <a:defRPr sz="1400">
                <a:solidFill>
                  <a:srgbClr val="003838"/>
                </a:solidFill>
                <a:latin typeface="NeuzeitGroBla" panose="00000A00000000000000" pitchFamily="50" charset="0"/>
              </a:defRPr>
            </a:lvl1pPr>
          </a:lstStyle>
          <a:p>
            <a:pPr lvl="0"/>
            <a:r>
              <a:rPr lang="da-DK" dirty="0"/>
              <a:t>OVERSKRIFT</a:t>
            </a:r>
          </a:p>
        </p:txBody>
      </p:sp>
      <p:sp>
        <p:nvSpPr>
          <p:cNvPr id="31" name="Pladsholder til tekst 3">
            <a:extLst>
              <a:ext uri="{FF2B5EF4-FFF2-40B4-BE49-F238E27FC236}">
                <a16:creationId xmlns:a16="http://schemas.microsoft.com/office/drawing/2014/main" id="{93CB67D4-E55F-641D-7001-42E99D30F99A}"/>
              </a:ext>
            </a:extLst>
          </p:cNvPr>
          <p:cNvSpPr>
            <a:spLocks noGrp="1"/>
          </p:cNvSpPr>
          <p:nvPr>
            <p:ph type="body" sz="quarter" idx="13" hasCustomPrompt="1"/>
          </p:nvPr>
        </p:nvSpPr>
        <p:spPr>
          <a:xfrm>
            <a:off x="2226852" y="1765721"/>
            <a:ext cx="1655763" cy="322262"/>
          </a:xfrm>
          <a:prstGeom prst="rect">
            <a:avLst/>
          </a:prstGeom>
        </p:spPr>
        <p:txBody>
          <a:bodyPr/>
          <a:lstStyle>
            <a:lvl1pPr marL="0" indent="0">
              <a:buNone/>
              <a:defRPr sz="1000">
                <a:latin typeface="+mn-lt"/>
              </a:defRPr>
            </a:lvl1pPr>
          </a:lstStyle>
          <a:p>
            <a:pPr lvl="0"/>
            <a:r>
              <a:rPr lang="da-DK"/>
              <a:t>Underoverskrift</a:t>
            </a:r>
          </a:p>
        </p:txBody>
      </p:sp>
      <p:sp>
        <p:nvSpPr>
          <p:cNvPr id="34" name="Pladsholder til tekst 3">
            <a:extLst>
              <a:ext uri="{FF2B5EF4-FFF2-40B4-BE49-F238E27FC236}">
                <a16:creationId xmlns:a16="http://schemas.microsoft.com/office/drawing/2014/main" id="{9036E95C-FA31-14B7-6405-786F788A4643}"/>
              </a:ext>
            </a:extLst>
          </p:cNvPr>
          <p:cNvSpPr>
            <a:spLocks noGrp="1"/>
          </p:cNvSpPr>
          <p:nvPr>
            <p:ph type="body" sz="quarter" idx="16" hasCustomPrompt="1"/>
          </p:nvPr>
        </p:nvSpPr>
        <p:spPr>
          <a:xfrm>
            <a:off x="6187292" y="1488693"/>
            <a:ext cx="1655763" cy="322262"/>
          </a:xfrm>
          <a:prstGeom prst="rect">
            <a:avLst/>
          </a:prstGeom>
        </p:spPr>
        <p:txBody>
          <a:bodyPr/>
          <a:lstStyle>
            <a:lvl1pPr marL="0" indent="0">
              <a:buNone/>
              <a:defRPr sz="1400">
                <a:solidFill>
                  <a:srgbClr val="4D8585"/>
                </a:solidFill>
                <a:latin typeface="NeuzeitGroBla" panose="00000A00000000000000" pitchFamily="50" charset="0"/>
              </a:defRPr>
            </a:lvl1pPr>
          </a:lstStyle>
          <a:p>
            <a:pPr lvl="0"/>
            <a:r>
              <a:rPr lang="da-DK"/>
              <a:t>OVERSKRIFT</a:t>
            </a:r>
          </a:p>
        </p:txBody>
      </p:sp>
      <p:sp>
        <p:nvSpPr>
          <p:cNvPr id="35" name="Pladsholder til tekst 3">
            <a:extLst>
              <a:ext uri="{FF2B5EF4-FFF2-40B4-BE49-F238E27FC236}">
                <a16:creationId xmlns:a16="http://schemas.microsoft.com/office/drawing/2014/main" id="{EC05D090-2CCC-6A82-A010-429A9A93899B}"/>
              </a:ext>
            </a:extLst>
          </p:cNvPr>
          <p:cNvSpPr>
            <a:spLocks noGrp="1"/>
          </p:cNvSpPr>
          <p:nvPr>
            <p:ph type="body" sz="quarter" idx="17" hasCustomPrompt="1"/>
          </p:nvPr>
        </p:nvSpPr>
        <p:spPr>
          <a:xfrm>
            <a:off x="6187292" y="1765721"/>
            <a:ext cx="1655763" cy="322262"/>
          </a:xfrm>
          <a:prstGeom prst="rect">
            <a:avLst/>
          </a:prstGeom>
        </p:spPr>
        <p:txBody>
          <a:bodyPr/>
          <a:lstStyle>
            <a:lvl1pPr marL="0" indent="0">
              <a:buNone/>
              <a:defRPr sz="1000">
                <a:latin typeface="+mn-lt"/>
              </a:defRPr>
            </a:lvl1pPr>
          </a:lstStyle>
          <a:p>
            <a:pPr lvl="0"/>
            <a:r>
              <a:rPr lang="da-DK"/>
              <a:t>Underoverskrift</a:t>
            </a:r>
          </a:p>
        </p:txBody>
      </p:sp>
      <p:sp>
        <p:nvSpPr>
          <p:cNvPr id="36" name="Pladsholder til tekst 31">
            <a:extLst>
              <a:ext uri="{FF2B5EF4-FFF2-40B4-BE49-F238E27FC236}">
                <a16:creationId xmlns:a16="http://schemas.microsoft.com/office/drawing/2014/main" id="{9FB0CD2B-BD39-A9AC-663F-212659BE18C5}"/>
              </a:ext>
            </a:extLst>
          </p:cNvPr>
          <p:cNvSpPr>
            <a:spLocks noGrp="1"/>
          </p:cNvSpPr>
          <p:nvPr>
            <p:ph type="body" sz="quarter" idx="18" hasCustomPrompt="1"/>
          </p:nvPr>
        </p:nvSpPr>
        <p:spPr>
          <a:xfrm>
            <a:off x="1479599" y="2212478"/>
            <a:ext cx="2947917" cy="1289050"/>
          </a:xfrm>
          <a:prstGeom prst="rect">
            <a:avLst/>
          </a:prstGeom>
        </p:spPr>
        <p:txBody>
          <a:bodyPr/>
          <a:lstStyle/>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p:txBody>
      </p:sp>
      <p:sp>
        <p:nvSpPr>
          <p:cNvPr id="37" name="Pladsholder til tekst 31">
            <a:extLst>
              <a:ext uri="{FF2B5EF4-FFF2-40B4-BE49-F238E27FC236}">
                <a16:creationId xmlns:a16="http://schemas.microsoft.com/office/drawing/2014/main" id="{8C38C13B-9E36-2F47-F075-0356510F82E7}"/>
              </a:ext>
            </a:extLst>
          </p:cNvPr>
          <p:cNvSpPr>
            <a:spLocks noGrp="1"/>
          </p:cNvSpPr>
          <p:nvPr>
            <p:ph type="body" sz="quarter" idx="19" hasCustomPrompt="1"/>
          </p:nvPr>
        </p:nvSpPr>
        <p:spPr>
          <a:xfrm>
            <a:off x="5440042" y="2211301"/>
            <a:ext cx="2947917" cy="1289050"/>
          </a:xfrm>
          <a:prstGeom prst="rect">
            <a:avLst/>
          </a:prstGeom>
        </p:spPr>
        <p:txBody>
          <a:bodyPr/>
          <a:lstStyle/>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p:txBody>
      </p:sp>
    </p:spTree>
    <p:extLst>
      <p:ext uri="{BB962C8B-B14F-4D97-AF65-F5344CB8AC3E}">
        <p14:creationId xmlns:p14="http://schemas.microsoft.com/office/powerpoint/2010/main" val="6115718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onklusioner - 3 ">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069842B-D009-0A21-AF97-45151830BF01}"/>
              </a:ext>
            </a:extLst>
          </p:cNvPr>
          <p:cNvSpPr/>
          <p:nvPr userDrawn="1"/>
        </p:nvSpPr>
        <p:spPr>
          <a:xfrm>
            <a:off x="659955" y="1456461"/>
            <a:ext cx="504000" cy="504000"/>
          </a:xfrm>
          <a:prstGeom prst="rect">
            <a:avLst/>
          </a:prstGeom>
          <a:noFill/>
          <a:ln w="15875">
            <a:solidFill>
              <a:srgbClr val="00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a:solidFill>
                  <a:srgbClr val="003838"/>
                </a:solidFill>
                <a:latin typeface="NeuzeitGroExtBla" panose="00000A00000000000000" charset="0"/>
              </a:rPr>
              <a:t>01</a:t>
            </a:r>
            <a:endParaRPr lang="da-DK" sz="1400">
              <a:solidFill>
                <a:srgbClr val="003838"/>
              </a:solidFill>
              <a:latin typeface="NeuzeitGroExtBla" panose="00000A00000000000000" charset="0"/>
            </a:endParaRPr>
          </a:p>
        </p:txBody>
      </p:sp>
      <p:sp>
        <p:nvSpPr>
          <p:cNvPr id="7" name="Rektangel 6">
            <a:extLst>
              <a:ext uri="{FF2B5EF4-FFF2-40B4-BE49-F238E27FC236}">
                <a16:creationId xmlns:a16="http://schemas.microsoft.com/office/drawing/2014/main" id="{C8D20E34-A025-DAE4-2FFF-8AF9F75BC4D9}"/>
              </a:ext>
            </a:extLst>
          </p:cNvPr>
          <p:cNvSpPr/>
          <p:nvPr userDrawn="1"/>
        </p:nvSpPr>
        <p:spPr>
          <a:xfrm>
            <a:off x="342420" y="1491023"/>
            <a:ext cx="171250" cy="3129418"/>
          </a:xfrm>
          <a:prstGeom prst="rect">
            <a:avLst/>
          </a:prstGeom>
          <a:pattFill prst="wdUpDiag">
            <a:fgClr>
              <a:srgbClr val="00383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8" name="Rektangel 7">
            <a:extLst>
              <a:ext uri="{FF2B5EF4-FFF2-40B4-BE49-F238E27FC236}">
                <a16:creationId xmlns:a16="http://schemas.microsoft.com/office/drawing/2014/main" id="{1688AADD-7DD7-8912-3BDB-CE286F47D1D7}"/>
              </a:ext>
            </a:extLst>
          </p:cNvPr>
          <p:cNvSpPr/>
          <p:nvPr userDrawn="1"/>
        </p:nvSpPr>
        <p:spPr>
          <a:xfrm rot="5400000">
            <a:off x="1732847" y="3230013"/>
            <a:ext cx="158344" cy="2596698"/>
          </a:xfrm>
          <a:prstGeom prst="rect">
            <a:avLst/>
          </a:prstGeom>
          <a:pattFill prst="wdUpDiag">
            <a:fgClr>
              <a:srgbClr val="00383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9" name="Rektangel 8">
            <a:extLst>
              <a:ext uri="{FF2B5EF4-FFF2-40B4-BE49-F238E27FC236}">
                <a16:creationId xmlns:a16="http://schemas.microsoft.com/office/drawing/2014/main" id="{FA899D75-6DF4-89E8-9880-435848C4458B}"/>
              </a:ext>
            </a:extLst>
          </p:cNvPr>
          <p:cNvSpPr/>
          <p:nvPr userDrawn="1"/>
        </p:nvSpPr>
        <p:spPr>
          <a:xfrm>
            <a:off x="518080" y="1273324"/>
            <a:ext cx="2808313" cy="3168352"/>
          </a:xfrm>
          <a:prstGeom prst="rect">
            <a:avLst/>
          </a:prstGeom>
          <a:noFill/>
          <a:ln w="15875">
            <a:solidFill>
              <a:srgbClr val="023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1" name="Rektangel 10">
            <a:extLst>
              <a:ext uri="{FF2B5EF4-FFF2-40B4-BE49-F238E27FC236}">
                <a16:creationId xmlns:a16="http://schemas.microsoft.com/office/drawing/2014/main" id="{6C9B0154-1ADA-8487-D5F6-2C62FDF6E745}"/>
              </a:ext>
            </a:extLst>
          </p:cNvPr>
          <p:cNvSpPr/>
          <p:nvPr userDrawn="1"/>
        </p:nvSpPr>
        <p:spPr>
          <a:xfrm>
            <a:off x="3905548" y="1456461"/>
            <a:ext cx="504000" cy="504000"/>
          </a:xfrm>
          <a:prstGeom prst="rect">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a:solidFill>
                  <a:schemeClr val="bg2"/>
                </a:solidFill>
                <a:latin typeface="NeuzeitGroExtBla" panose="00000A00000000000000" charset="0"/>
              </a:rPr>
              <a:t>02</a:t>
            </a:r>
            <a:endParaRPr lang="da-DK" sz="1400">
              <a:solidFill>
                <a:schemeClr val="bg2"/>
              </a:solidFill>
              <a:latin typeface="NeuzeitGroExtBla" panose="00000A00000000000000" charset="0"/>
            </a:endParaRPr>
          </a:p>
        </p:txBody>
      </p:sp>
      <p:sp>
        <p:nvSpPr>
          <p:cNvPr id="13" name="Rektangel 12">
            <a:extLst>
              <a:ext uri="{FF2B5EF4-FFF2-40B4-BE49-F238E27FC236}">
                <a16:creationId xmlns:a16="http://schemas.microsoft.com/office/drawing/2014/main" id="{A1C09F79-D93F-E410-C527-4E0E5E8C41D0}"/>
              </a:ext>
            </a:extLst>
          </p:cNvPr>
          <p:cNvSpPr/>
          <p:nvPr userDrawn="1"/>
        </p:nvSpPr>
        <p:spPr>
          <a:xfrm>
            <a:off x="3588013" y="1491023"/>
            <a:ext cx="171250" cy="3129418"/>
          </a:xfrm>
          <a:prstGeom prst="rect">
            <a:avLst/>
          </a:prstGeom>
          <a:pattFill prst="wd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4" name="Rektangel 13">
            <a:extLst>
              <a:ext uri="{FF2B5EF4-FFF2-40B4-BE49-F238E27FC236}">
                <a16:creationId xmlns:a16="http://schemas.microsoft.com/office/drawing/2014/main" id="{955B8F6F-7037-39EF-4BC1-E440960F6D20}"/>
              </a:ext>
            </a:extLst>
          </p:cNvPr>
          <p:cNvSpPr/>
          <p:nvPr userDrawn="1"/>
        </p:nvSpPr>
        <p:spPr>
          <a:xfrm rot="5400000">
            <a:off x="4978440" y="3230013"/>
            <a:ext cx="158344" cy="2596698"/>
          </a:xfrm>
          <a:prstGeom prst="rect">
            <a:avLst/>
          </a:prstGeom>
          <a:pattFill prst="wd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5" name="Rektangel 14">
            <a:extLst>
              <a:ext uri="{FF2B5EF4-FFF2-40B4-BE49-F238E27FC236}">
                <a16:creationId xmlns:a16="http://schemas.microsoft.com/office/drawing/2014/main" id="{326667A7-63A9-00DA-7B00-4771AA051AC9}"/>
              </a:ext>
            </a:extLst>
          </p:cNvPr>
          <p:cNvSpPr/>
          <p:nvPr userDrawn="1"/>
        </p:nvSpPr>
        <p:spPr>
          <a:xfrm>
            <a:off x="3763673" y="1273324"/>
            <a:ext cx="2808313" cy="3168352"/>
          </a:xfrm>
          <a:prstGeom prst="rect">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7" name="Rektangel 16">
            <a:extLst>
              <a:ext uri="{FF2B5EF4-FFF2-40B4-BE49-F238E27FC236}">
                <a16:creationId xmlns:a16="http://schemas.microsoft.com/office/drawing/2014/main" id="{279F44EB-A887-E1F8-9ED1-456DD2455801}"/>
              </a:ext>
            </a:extLst>
          </p:cNvPr>
          <p:cNvSpPr/>
          <p:nvPr userDrawn="1"/>
        </p:nvSpPr>
        <p:spPr>
          <a:xfrm>
            <a:off x="7151141" y="1456461"/>
            <a:ext cx="504000" cy="504000"/>
          </a:xfrm>
          <a:prstGeom prst="rect">
            <a:avLst/>
          </a:prstGeom>
          <a:noFill/>
          <a:ln w="15875">
            <a:solidFill>
              <a:srgbClr val="4D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a:solidFill>
                  <a:srgbClr val="4D8585"/>
                </a:solidFill>
                <a:latin typeface="NeuzeitGroExtBla" panose="00000A00000000000000" charset="0"/>
              </a:rPr>
              <a:t>03</a:t>
            </a:r>
            <a:endParaRPr lang="da-DK" sz="1400">
              <a:solidFill>
                <a:srgbClr val="4D8585"/>
              </a:solidFill>
              <a:latin typeface="NeuzeitGroExtBla" panose="00000A00000000000000" charset="0"/>
            </a:endParaRPr>
          </a:p>
        </p:txBody>
      </p:sp>
      <p:sp>
        <p:nvSpPr>
          <p:cNvPr id="19" name="Rektangel 18">
            <a:extLst>
              <a:ext uri="{FF2B5EF4-FFF2-40B4-BE49-F238E27FC236}">
                <a16:creationId xmlns:a16="http://schemas.microsoft.com/office/drawing/2014/main" id="{DBC5EC54-BE05-4E74-3A4D-6A08AD0D01C5}"/>
              </a:ext>
            </a:extLst>
          </p:cNvPr>
          <p:cNvSpPr/>
          <p:nvPr userDrawn="1"/>
        </p:nvSpPr>
        <p:spPr>
          <a:xfrm>
            <a:off x="6833606" y="1491023"/>
            <a:ext cx="171250" cy="3129418"/>
          </a:xfrm>
          <a:prstGeom prst="rect">
            <a:avLst/>
          </a:prstGeom>
          <a:pattFill prst="wdUpDiag">
            <a:fgClr>
              <a:srgbClr val="4D858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0" name="Rektangel 19">
            <a:extLst>
              <a:ext uri="{FF2B5EF4-FFF2-40B4-BE49-F238E27FC236}">
                <a16:creationId xmlns:a16="http://schemas.microsoft.com/office/drawing/2014/main" id="{3B413EF4-CB30-E8C9-0050-18805217D07A}"/>
              </a:ext>
            </a:extLst>
          </p:cNvPr>
          <p:cNvSpPr/>
          <p:nvPr userDrawn="1"/>
        </p:nvSpPr>
        <p:spPr>
          <a:xfrm rot="5400000">
            <a:off x="8224033" y="3230013"/>
            <a:ext cx="158344" cy="2596698"/>
          </a:xfrm>
          <a:prstGeom prst="rect">
            <a:avLst/>
          </a:prstGeom>
          <a:pattFill prst="wdUpDiag">
            <a:fgClr>
              <a:srgbClr val="4D858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1" name="Rektangel 20">
            <a:extLst>
              <a:ext uri="{FF2B5EF4-FFF2-40B4-BE49-F238E27FC236}">
                <a16:creationId xmlns:a16="http://schemas.microsoft.com/office/drawing/2014/main" id="{2A2A99B9-CEB7-8806-9E68-82B6BE3C2435}"/>
              </a:ext>
            </a:extLst>
          </p:cNvPr>
          <p:cNvSpPr/>
          <p:nvPr userDrawn="1"/>
        </p:nvSpPr>
        <p:spPr>
          <a:xfrm>
            <a:off x="7009266" y="1273324"/>
            <a:ext cx="2808313" cy="3168352"/>
          </a:xfrm>
          <a:prstGeom prst="rect">
            <a:avLst/>
          </a:prstGeom>
          <a:noFill/>
          <a:ln w="15875">
            <a:solidFill>
              <a:srgbClr val="4D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 name="Pladsholder til tekst 51">
            <a:extLst>
              <a:ext uri="{FF2B5EF4-FFF2-40B4-BE49-F238E27FC236}">
                <a16:creationId xmlns:a16="http://schemas.microsoft.com/office/drawing/2014/main" id="{606111F6-55AE-9613-FEA6-AD02EBB16572}"/>
              </a:ext>
            </a:extLst>
          </p:cNvPr>
          <p:cNvSpPr>
            <a:spLocks noGrp="1"/>
          </p:cNvSpPr>
          <p:nvPr>
            <p:ph type="body" sz="quarter" idx="10" hasCustomPrompt="1"/>
          </p:nvPr>
        </p:nvSpPr>
        <p:spPr>
          <a:xfrm>
            <a:off x="358775" y="120650"/>
            <a:ext cx="6646081"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23" name="Pladsholder til tekst 53">
            <a:extLst>
              <a:ext uri="{FF2B5EF4-FFF2-40B4-BE49-F238E27FC236}">
                <a16:creationId xmlns:a16="http://schemas.microsoft.com/office/drawing/2014/main" id="{403C5FBC-C870-7702-9B41-94EB662401AC}"/>
              </a:ext>
            </a:extLst>
          </p:cNvPr>
          <p:cNvSpPr>
            <a:spLocks noGrp="1"/>
          </p:cNvSpPr>
          <p:nvPr>
            <p:ph type="body" sz="quarter" idx="11" hasCustomPrompt="1"/>
          </p:nvPr>
        </p:nvSpPr>
        <p:spPr>
          <a:xfrm>
            <a:off x="358775" y="336550"/>
            <a:ext cx="6646081" cy="454025"/>
          </a:xfrm>
          <a:prstGeom prst="rect">
            <a:avLst/>
          </a:prstGeom>
        </p:spPr>
        <p:txBody>
          <a:bodyPr/>
          <a:lstStyle>
            <a:lvl1pPr marL="0" indent="0">
              <a:buNone/>
              <a:defRPr sz="2200">
                <a:latin typeface="+mj-lt"/>
              </a:defRPr>
            </a:lvl1pPr>
          </a:lstStyle>
          <a:p>
            <a:pPr lvl="0"/>
            <a:r>
              <a:rPr lang="da-DK" dirty="0"/>
              <a:t>Overskrift</a:t>
            </a:r>
          </a:p>
        </p:txBody>
      </p:sp>
      <p:sp>
        <p:nvSpPr>
          <p:cNvPr id="4" name="Pladsholder til tekst 3">
            <a:extLst>
              <a:ext uri="{FF2B5EF4-FFF2-40B4-BE49-F238E27FC236}">
                <a16:creationId xmlns:a16="http://schemas.microsoft.com/office/drawing/2014/main" id="{3D7DBC74-A815-349C-87DE-CED638496FAD}"/>
              </a:ext>
            </a:extLst>
          </p:cNvPr>
          <p:cNvSpPr>
            <a:spLocks noGrp="1"/>
          </p:cNvSpPr>
          <p:nvPr>
            <p:ph type="body" sz="quarter" idx="12" hasCustomPrompt="1"/>
          </p:nvPr>
        </p:nvSpPr>
        <p:spPr>
          <a:xfrm>
            <a:off x="1270594" y="1456461"/>
            <a:ext cx="1655763" cy="322262"/>
          </a:xfrm>
          <a:prstGeom prst="rect">
            <a:avLst/>
          </a:prstGeom>
        </p:spPr>
        <p:txBody>
          <a:bodyPr/>
          <a:lstStyle>
            <a:lvl1pPr marL="0" indent="0">
              <a:buNone/>
              <a:defRPr sz="1400">
                <a:solidFill>
                  <a:srgbClr val="003838"/>
                </a:solidFill>
                <a:latin typeface="NeuzeitGroBla" panose="00000A00000000000000" pitchFamily="50" charset="0"/>
              </a:defRPr>
            </a:lvl1pPr>
          </a:lstStyle>
          <a:p>
            <a:pPr lvl="0"/>
            <a:r>
              <a:rPr lang="da-DK"/>
              <a:t>OVERSKRIFT</a:t>
            </a:r>
          </a:p>
        </p:txBody>
      </p:sp>
      <p:sp>
        <p:nvSpPr>
          <p:cNvPr id="24" name="Pladsholder til tekst 3">
            <a:extLst>
              <a:ext uri="{FF2B5EF4-FFF2-40B4-BE49-F238E27FC236}">
                <a16:creationId xmlns:a16="http://schemas.microsoft.com/office/drawing/2014/main" id="{7B131656-582C-BBDE-E687-62829308E433}"/>
              </a:ext>
            </a:extLst>
          </p:cNvPr>
          <p:cNvSpPr>
            <a:spLocks noGrp="1"/>
          </p:cNvSpPr>
          <p:nvPr>
            <p:ph type="body" sz="quarter" idx="13" hasCustomPrompt="1"/>
          </p:nvPr>
        </p:nvSpPr>
        <p:spPr>
          <a:xfrm>
            <a:off x="1270594" y="1733489"/>
            <a:ext cx="1655763" cy="322262"/>
          </a:xfrm>
          <a:prstGeom prst="rect">
            <a:avLst/>
          </a:prstGeom>
        </p:spPr>
        <p:txBody>
          <a:bodyPr/>
          <a:lstStyle>
            <a:lvl1pPr marL="0" indent="0">
              <a:buNone/>
              <a:defRPr sz="1000">
                <a:latin typeface="+mn-lt"/>
              </a:defRPr>
            </a:lvl1pPr>
          </a:lstStyle>
          <a:p>
            <a:pPr lvl="0"/>
            <a:r>
              <a:rPr lang="da-DK"/>
              <a:t>Underoverskrift</a:t>
            </a:r>
          </a:p>
        </p:txBody>
      </p:sp>
      <p:sp>
        <p:nvSpPr>
          <p:cNvPr id="25" name="Pladsholder til tekst 3">
            <a:extLst>
              <a:ext uri="{FF2B5EF4-FFF2-40B4-BE49-F238E27FC236}">
                <a16:creationId xmlns:a16="http://schemas.microsoft.com/office/drawing/2014/main" id="{79A97421-F1C8-2789-5736-D2CA7861C388}"/>
              </a:ext>
            </a:extLst>
          </p:cNvPr>
          <p:cNvSpPr>
            <a:spLocks noGrp="1"/>
          </p:cNvSpPr>
          <p:nvPr>
            <p:ph type="body" sz="quarter" idx="14" hasCustomPrompt="1"/>
          </p:nvPr>
        </p:nvSpPr>
        <p:spPr>
          <a:xfrm>
            <a:off x="4518700" y="1456461"/>
            <a:ext cx="1655763" cy="322262"/>
          </a:xfrm>
          <a:prstGeom prst="rect">
            <a:avLst/>
          </a:prstGeom>
        </p:spPr>
        <p:txBody>
          <a:bodyPr/>
          <a:lstStyle>
            <a:lvl1pPr marL="0" indent="0">
              <a:buNone/>
              <a:defRPr sz="1400">
                <a:solidFill>
                  <a:schemeClr val="bg2"/>
                </a:solidFill>
                <a:latin typeface="NeuzeitGroBla" panose="00000A00000000000000" pitchFamily="50" charset="0"/>
              </a:defRPr>
            </a:lvl1pPr>
          </a:lstStyle>
          <a:p>
            <a:pPr lvl="0"/>
            <a:r>
              <a:rPr lang="da-DK"/>
              <a:t>OVERSKRIFT</a:t>
            </a:r>
          </a:p>
        </p:txBody>
      </p:sp>
      <p:sp>
        <p:nvSpPr>
          <p:cNvPr id="26" name="Pladsholder til tekst 3">
            <a:extLst>
              <a:ext uri="{FF2B5EF4-FFF2-40B4-BE49-F238E27FC236}">
                <a16:creationId xmlns:a16="http://schemas.microsoft.com/office/drawing/2014/main" id="{AE073F14-D1F6-185A-A5E9-C1215FA84D87}"/>
              </a:ext>
            </a:extLst>
          </p:cNvPr>
          <p:cNvSpPr>
            <a:spLocks noGrp="1"/>
          </p:cNvSpPr>
          <p:nvPr>
            <p:ph type="body" sz="quarter" idx="15" hasCustomPrompt="1"/>
          </p:nvPr>
        </p:nvSpPr>
        <p:spPr>
          <a:xfrm>
            <a:off x="4518700" y="1733489"/>
            <a:ext cx="1655763" cy="322262"/>
          </a:xfrm>
          <a:prstGeom prst="rect">
            <a:avLst/>
          </a:prstGeom>
        </p:spPr>
        <p:txBody>
          <a:bodyPr/>
          <a:lstStyle>
            <a:lvl1pPr marL="0" indent="0">
              <a:buNone/>
              <a:defRPr sz="1000">
                <a:latin typeface="+mn-lt"/>
              </a:defRPr>
            </a:lvl1pPr>
          </a:lstStyle>
          <a:p>
            <a:pPr lvl="0"/>
            <a:r>
              <a:rPr lang="da-DK"/>
              <a:t>Underoverskrift</a:t>
            </a:r>
          </a:p>
        </p:txBody>
      </p:sp>
      <p:sp>
        <p:nvSpPr>
          <p:cNvPr id="29" name="Pladsholder til tekst 3">
            <a:extLst>
              <a:ext uri="{FF2B5EF4-FFF2-40B4-BE49-F238E27FC236}">
                <a16:creationId xmlns:a16="http://schemas.microsoft.com/office/drawing/2014/main" id="{33684F6D-E3A7-9A2F-68AA-897A179BE20F}"/>
              </a:ext>
            </a:extLst>
          </p:cNvPr>
          <p:cNvSpPr>
            <a:spLocks noGrp="1"/>
          </p:cNvSpPr>
          <p:nvPr>
            <p:ph type="body" sz="quarter" idx="16" hasCustomPrompt="1"/>
          </p:nvPr>
        </p:nvSpPr>
        <p:spPr>
          <a:xfrm>
            <a:off x="7739692" y="1456461"/>
            <a:ext cx="1655763" cy="322262"/>
          </a:xfrm>
          <a:prstGeom prst="rect">
            <a:avLst/>
          </a:prstGeom>
        </p:spPr>
        <p:txBody>
          <a:bodyPr/>
          <a:lstStyle>
            <a:lvl1pPr marL="0" indent="0">
              <a:buNone/>
              <a:defRPr sz="1400">
                <a:solidFill>
                  <a:srgbClr val="4D8585"/>
                </a:solidFill>
                <a:latin typeface="NeuzeitGroBla" panose="00000A00000000000000" pitchFamily="50" charset="0"/>
              </a:defRPr>
            </a:lvl1pPr>
          </a:lstStyle>
          <a:p>
            <a:pPr lvl="0"/>
            <a:r>
              <a:rPr lang="da-DK"/>
              <a:t>OVERSKRIFT</a:t>
            </a:r>
          </a:p>
        </p:txBody>
      </p:sp>
      <p:sp>
        <p:nvSpPr>
          <p:cNvPr id="30" name="Pladsholder til tekst 3">
            <a:extLst>
              <a:ext uri="{FF2B5EF4-FFF2-40B4-BE49-F238E27FC236}">
                <a16:creationId xmlns:a16="http://schemas.microsoft.com/office/drawing/2014/main" id="{4BC43FA8-8A46-CDDE-4641-944989E55E2A}"/>
              </a:ext>
            </a:extLst>
          </p:cNvPr>
          <p:cNvSpPr>
            <a:spLocks noGrp="1"/>
          </p:cNvSpPr>
          <p:nvPr>
            <p:ph type="body" sz="quarter" idx="17" hasCustomPrompt="1"/>
          </p:nvPr>
        </p:nvSpPr>
        <p:spPr>
          <a:xfrm>
            <a:off x="7739692" y="1733489"/>
            <a:ext cx="1655763" cy="322262"/>
          </a:xfrm>
          <a:prstGeom prst="rect">
            <a:avLst/>
          </a:prstGeom>
        </p:spPr>
        <p:txBody>
          <a:bodyPr/>
          <a:lstStyle>
            <a:lvl1pPr marL="0" indent="0">
              <a:buNone/>
              <a:defRPr sz="1000">
                <a:latin typeface="+mn-lt"/>
              </a:defRPr>
            </a:lvl1pPr>
          </a:lstStyle>
          <a:p>
            <a:pPr lvl="0"/>
            <a:r>
              <a:rPr lang="da-DK"/>
              <a:t>Underoverskrift</a:t>
            </a:r>
          </a:p>
        </p:txBody>
      </p:sp>
      <p:sp>
        <p:nvSpPr>
          <p:cNvPr id="32" name="Pladsholder til tekst 31">
            <a:extLst>
              <a:ext uri="{FF2B5EF4-FFF2-40B4-BE49-F238E27FC236}">
                <a16:creationId xmlns:a16="http://schemas.microsoft.com/office/drawing/2014/main" id="{ADDEA4D3-924F-7930-AF86-5038ED363D41}"/>
              </a:ext>
            </a:extLst>
          </p:cNvPr>
          <p:cNvSpPr>
            <a:spLocks noGrp="1"/>
          </p:cNvSpPr>
          <p:nvPr>
            <p:ph type="body" sz="quarter" idx="18" hasCustomPrompt="1"/>
          </p:nvPr>
        </p:nvSpPr>
        <p:spPr>
          <a:xfrm>
            <a:off x="659955" y="2143970"/>
            <a:ext cx="2490778" cy="1289050"/>
          </a:xfrm>
          <a:prstGeom prst="rect">
            <a:avLst/>
          </a:prstGeom>
        </p:spPr>
        <p:txBody>
          <a:bodyPr/>
          <a:lstStyle/>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p:txBody>
      </p:sp>
      <p:sp>
        <p:nvSpPr>
          <p:cNvPr id="33" name="Pladsholder til tekst 31">
            <a:extLst>
              <a:ext uri="{FF2B5EF4-FFF2-40B4-BE49-F238E27FC236}">
                <a16:creationId xmlns:a16="http://schemas.microsoft.com/office/drawing/2014/main" id="{7B4CF545-CD75-D509-C0BE-3937D215D427}"/>
              </a:ext>
            </a:extLst>
          </p:cNvPr>
          <p:cNvSpPr>
            <a:spLocks noGrp="1"/>
          </p:cNvSpPr>
          <p:nvPr>
            <p:ph type="body" sz="quarter" idx="19" hasCustomPrompt="1"/>
          </p:nvPr>
        </p:nvSpPr>
        <p:spPr>
          <a:xfrm>
            <a:off x="3905548" y="2147990"/>
            <a:ext cx="2490778" cy="1289050"/>
          </a:xfrm>
          <a:prstGeom prst="rect">
            <a:avLst/>
          </a:prstGeom>
        </p:spPr>
        <p:txBody>
          <a:bodyPr/>
          <a:lstStyle/>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p:txBody>
      </p:sp>
      <p:sp>
        <p:nvSpPr>
          <p:cNvPr id="34" name="Pladsholder til tekst 31">
            <a:extLst>
              <a:ext uri="{FF2B5EF4-FFF2-40B4-BE49-F238E27FC236}">
                <a16:creationId xmlns:a16="http://schemas.microsoft.com/office/drawing/2014/main" id="{E39171C4-FCEC-E098-818A-7AABCDC46161}"/>
              </a:ext>
            </a:extLst>
          </p:cNvPr>
          <p:cNvSpPr>
            <a:spLocks noGrp="1"/>
          </p:cNvSpPr>
          <p:nvPr>
            <p:ph type="body" sz="quarter" idx="20" hasCustomPrompt="1"/>
          </p:nvPr>
        </p:nvSpPr>
        <p:spPr>
          <a:xfrm>
            <a:off x="7168033" y="2143970"/>
            <a:ext cx="2490778" cy="1289050"/>
          </a:xfrm>
          <a:prstGeom prst="rect">
            <a:avLst/>
          </a:prstGeom>
        </p:spPr>
        <p:txBody>
          <a:bodyPr/>
          <a:lstStyle/>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a:p>
            <a:pPr marL="64800" marR="0" lvl="0" indent="0" algn="l" defTabSz="914400" rtl="0" eaLnBrk="1" fontAlgn="auto" latinLnBrk="0" hangingPunct="1">
              <a:lnSpc>
                <a:spcPct val="100000"/>
              </a:lnSpc>
              <a:spcBef>
                <a:spcPts val="0"/>
              </a:spcBef>
              <a:spcAft>
                <a:spcPts val="0"/>
              </a:spcAft>
              <a:buClrTx/>
              <a:buSzTx/>
              <a:buFontTx/>
              <a:buNone/>
              <a:tabLst/>
              <a:defRPr/>
            </a:pPr>
            <a:endParaRPr kumimoji="0" lang="da-DK" sz="400" b="0" i="0" u="none" strike="noStrike" kern="1200" cap="none" spc="0" normalizeH="0" baseline="0" noProof="0">
              <a:ln>
                <a:noFill/>
              </a:ln>
              <a:solidFill>
                <a:srgbClr val="252528"/>
              </a:solidFill>
              <a:effectLst/>
              <a:uLnTx/>
              <a:uFillTx/>
              <a:latin typeface="NeuzeitGro"/>
              <a:ea typeface="+mn-ea"/>
              <a:cs typeface="+mn-cs"/>
            </a:endParaRPr>
          </a:p>
          <a:p>
            <a:pPr marL="219105" marR="0" lvl="0" indent="-154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000" b="0" i="0" u="none" strike="noStrike" kern="1200" cap="none" spc="0" normalizeH="0" baseline="0" noProof="0">
                <a:ln>
                  <a:noFill/>
                </a:ln>
                <a:solidFill>
                  <a:srgbClr val="252528"/>
                </a:solidFill>
                <a:effectLst/>
                <a:uLnTx/>
                <a:uFillTx/>
                <a:latin typeface="NeuzeitGro"/>
                <a:ea typeface="+mn-ea"/>
                <a:cs typeface="+mn-cs"/>
              </a:rPr>
              <a:t>Tekst om konklusion</a:t>
            </a:r>
          </a:p>
        </p:txBody>
      </p:sp>
    </p:spTree>
    <p:extLst>
      <p:ext uri="{BB962C8B-B14F-4D97-AF65-F5344CB8AC3E}">
        <p14:creationId xmlns:p14="http://schemas.microsoft.com/office/powerpoint/2010/main" val="4062189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erneindsigter (3)">
    <p:spTree>
      <p:nvGrpSpPr>
        <p:cNvPr id="1" name=""/>
        <p:cNvGrpSpPr/>
        <p:nvPr/>
      </p:nvGrpSpPr>
      <p:grpSpPr>
        <a:xfrm>
          <a:off x="0" y="0"/>
          <a:ext cx="0" cy="0"/>
          <a:chOff x="0" y="0"/>
          <a:chExt cx="0" cy="0"/>
        </a:xfrm>
      </p:grpSpPr>
      <p:sp>
        <p:nvSpPr>
          <p:cNvPr id="3" name="Pil: vinkel 2">
            <a:extLst>
              <a:ext uri="{FF2B5EF4-FFF2-40B4-BE49-F238E27FC236}">
                <a16:creationId xmlns:a16="http://schemas.microsoft.com/office/drawing/2014/main" id="{E407AF24-10EA-31CD-5928-64885070BCC3}"/>
              </a:ext>
            </a:extLst>
          </p:cNvPr>
          <p:cNvSpPr/>
          <p:nvPr userDrawn="1"/>
        </p:nvSpPr>
        <p:spPr>
          <a:xfrm>
            <a:off x="6689753" y="1211397"/>
            <a:ext cx="3348000" cy="565171"/>
          </a:xfrm>
          <a:prstGeom prst="chevron">
            <a:avLst>
              <a:gd name="adj" fmla="val 59728"/>
            </a:avLst>
          </a:prstGeom>
          <a:solidFill>
            <a:srgbClr val="0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solidFill>
                <a:schemeClr val="tx1"/>
              </a:solidFill>
            </a:endParaRPr>
          </a:p>
        </p:txBody>
      </p:sp>
      <p:sp>
        <p:nvSpPr>
          <p:cNvPr id="4" name="Pil: vinkel 3">
            <a:extLst>
              <a:ext uri="{FF2B5EF4-FFF2-40B4-BE49-F238E27FC236}">
                <a16:creationId xmlns:a16="http://schemas.microsoft.com/office/drawing/2014/main" id="{388867CE-0B77-D6D0-7E4C-DF0D5E48CA61}"/>
              </a:ext>
            </a:extLst>
          </p:cNvPr>
          <p:cNvSpPr/>
          <p:nvPr userDrawn="1"/>
        </p:nvSpPr>
        <p:spPr>
          <a:xfrm>
            <a:off x="228943" y="1195038"/>
            <a:ext cx="3348000" cy="565171"/>
          </a:xfrm>
          <a:prstGeom prst="chevron">
            <a:avLst>
              <a:gd name="adj" fmla="val 59728"/>
            </a:avLst>
          </a:prstGeom>
          <a:solidFill>
            <a:srgbClr val="0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solidFill>
                <a:schemeClr val="tx1"/>
              </a:solidFill>
            </a:endParaRPr>
          </a:p>
        </p:txBody>
      </p:sp>
      <p:sp>
        <p:nvSpPr>
          <p:cNvPr id="10" name="Tekstfelt 9">
            <a:extLst>
              <a:ext uri="{FF2B5EF4-FFF2-40B4-BE49-F238E27FC236}">
                <a16:creationId xmlns:a16="http://schemas.microsoft.com/office/drawing/2014/main" id="{06C782D4-7BF0-12EE-BBCC-3EFC25A7EC5F}"/>
              </a:ext>
            </a:extLst>
          </p:cNvPr>
          <p:cNvSpPr txBox="1"/>
          <p:nvPr userDrawn="1"/>
        </p:nvSpPr>
        <p:spPr>
          <a:xfrm>
            <a:off x="1284138" y="985292"/>
            <a:ext cx="2700000" cy="223138"/>
          </a:xfrm>
          <a:prstGeom prst="rect">
            <a:avLst/>
          </a:prstGeom>
          <a:noFill/>
        </p:spPr>
        <p:txBody>
          <a:bodyPr wrap="square" lIns="91440" tIns="45720" rIns="91440" bIns="45720" rtlCol="0" anchor="t">
            <a:spAutoFit/>
          </a:bodyPr>
          <a:lstStyle/>
          <a:p>
            <a:r>
              <a:rPr lang="da-DK" sz="850" b="1" dirty="0">
                <a:solidFill>
                  <a:srgbClr val="003838"/>
                </a:solidFill>
              </a:rPr>
              <a:t>KERNEINDSIGT 1</a:t>
            </a:r>
            <a:endParaRPr lang="da-DK" sz="1300" b="1" dirty="0">
              <a:solidFill>
                <a:srgbClr val="003838"/>
              </a:solidFill>
            </a:endParaRPr>
          </a:p>
        </p:txBody>
      </p:sp>
      <p:sp>
        <p:nvSpPr>
          <p:cNvPr id="12" name="Pil: vinkel 11">
            <a:extLst>
              <a:ext uri="{FF2B5EF4-FFF2-40B4-BE49-F238E27FC236}">
                <a16:creationId xmlns:a16="http://schemas.microsoft.com/office/drawing/2014/main" id="{24390010-2C83-5A1E-F24A-DA3A90983CBB}"/>
              </a:ext>
            </a:extLst>
          </p:cNvPr>
          <p:cNvSpPr/>
          <p:nvPr userDrawn="1"/>
        </p:nvSpPr>
        <p:spPr>
          <a:xfrm>
            <a:off x="3459348" y="1195038"/>
            <a:ext cx="3348000" cy="565171"/>
          </a:xfrm>
          <a:prstGeom prst="chevron">
            <a:avLst>
              <a:gd name="adj" fmla="val 59728"/>
            </a:avLst>
          </a:prstGeom>
          <a:solidFill>
            <a:srgbClr val="0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solidFill>
                <a:schemeClr val="tx1"/>
              </a:solidFill>
            </a:endParaRPr>
          </a:p>
        </p:txBody>
      </p:sp>
      <p:sp>
        <p:nvSpPr>
          <p:cNvPr id="14" name="Tekstfelt 13">
            <a:extLst>
              <a:ext uri="{FF2B5EF4-FFF2-40B4-BE49-F238E27FC236}">
                <a16:creationId xmlns:a16="http://schemas.microsoft.com/office/drawing/2014/main" id="{C54A272B-E78E-8025-1001-5E8BB2F45A7C}"/>
              </a:ext>
            </a:extLst>
          </p:cNvPr>
          <p:cNvSpPr txBox="1"/>
          <p:nvPr userDrawn="1"/>
        </p:nvSpPr>
        <p:spPr>
          <a:xfrm>
            <a:off x="4442453" y="985292"/>
            <a:ext cx="1789675" cy="223138"/>
          </a:xfrm>
          <a:prstGeom prst="rect">
            <a:avLst/>
          </a:prstGeom>
          <a:noFill/>
        </p:spPr>
        <p:txBody>
          <a:bodyPr wrap="square" lIns="91440" tIns="45720" rIns="91440" bIns="45720" rtlCol="0" anchor="t">
            <a:spAutoFit/>
          </a:bodyPr>
          <a:lstStyle/>
          <a:p>
            <a:r>
              <a:rPr lang="da-DK" sz="850" b="1" dirty="0">
                <a:solidFill>
                  <a:srgbClr val="003838"/>
                </a:solidFill>
              </a:rPr>
              <a:t>KERNEINDSIGT 2</a:t>
            </a:r>
            <a:endParaRPr lang="da-DK" sz="1300" b="1" dirty="0">
              <a:solidFill>
                <a:srgbClr val="003838"/>
              </a:solidFill>
            </a:endParaRPr>
          </a:p>
        </p:txBody>
      </p:sp>
      <p:sp>
        <p:nvSpPr>
          <p:cNvPr id="17" name="Tekstfelt 16">
            <a:extLst>
              <a:ext uri="{FF2B5EF4-FFF2-40B4-BE49-F238E27FC236}">
                <a16:creationId xmlns:a16="http://schemas.microsoft.com/office/drawing/2014/main" id="{E46A87B2-CE32-6A38-B8A8-0A13529B929D}"/>
              </a:ext>
            </a:extLst>
          </p:cNvPr>
          <p:cNvSpPr txBox="1"/>
          <p:nvPr userDrawn="1"/>
        </p:nvSpPr>
        <p:spPr>
          <a:xfrm>
            <a:off x="7753860" y="985292"/>
            <a:ext cx="1219786" cy="223138"/>
          </a:xfrm>
          <a:prstGeom prst="rect">
            <a:avLst/>
          </a:prstGeom>
          <a:noFill/>
        </p:spPr>
        <p:txBody>
          <a:bodyPr wrap="square" lIns="91440" tIns="45720" rIns="91440" bIns="45720" rtlCol="0" anchor="t">
            <a:spAutoFit/>
          </a:bodyPr>
          <a:lstStyle/>
          <a:p>
            <a:r>
              <a:rPr lang="da-DK" sz="850" b="1" dirty="0">
                <a:solidFill>
                  <a:srgbClr val="003838"/>
                </a:solidFill>
              </a:rPr>
              <a:t>KERNEINDSIGT 3</a:t>
            </a:r>
            <a:endParaRPr lang="da-DK" sz="1300" b="1" dirty="0">
              <a:solidFill>
                <a:srgbClr val="003838"/>
              </a:solidFill>
            </a:endParaRPr>
          </a:p>
        </p:txBody>
      </p:sp>
      <p:cxnSp>
        <p:nvCxnSpPr>
          <p:cNvPr id="19" name="Lige forbindelse 18">
            <a:extLst>
              <a:ext uri="{FF2B5EF4-FFF2-40B4-BE49-F238E27FC236}">
                <a16:creationId xmlns:a16="http://schemas.microsoft.com/office/drawing/2014/main" id="{BDD5FDD8-4AE1-D58D-97F3-56C699BE0B38}"/>
              </a:ext>
            </a:extLst>
          </p:cNvPr>
          <p:cNvCxnSpPr>
            <a:cxnSpLocks/>
          </p:cNvCxnSpPr>
          <p:nvPr userDrawn="1"/>
        </p:nvCxnSpPr>
        <p:spPr>
          <a:xfrm>
            <a:off x="356286" y="1946721"/>
            <a:ext cx="0" cy="3071019"/>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1" name="Lige forbindelse 20">
            <a:extLst>
              <a:ext uri="{FF2B5EF4-FFF2-40B4-BE49-F238E27FC236}">
                <a16:creationId xmlns:a16="http://schemas.microsoft.com/office/drawing/2014/main" id="{582C2817-A638-D1B4-53AB-2BEF70C31CDD}"/>
              </a:ext>
            </a:extLst>
          </p:cNvPr>
          <p:cNvCxnSpPr>
            <a:cxnSpLocks/>
          </p:cNvCxnSpPr>
          <p:nvPr userDrawn="1"/>
        </p:nvCxnSpPr>
        <p:spPr>
          <a:xfrm>
            <a:off x="6839838" y="1946721"/>
            <a:ext cx="0" cy="3071019"/>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3" name="Rutediagram: Forbindelse 22">
            <a:extLst>
              <a:ext uri="{FF2B5EF4-FFF2-40B4-BE49-F238E27FC236}">
                <a16:creationId xmlns:a16="http://schemas.microsoft.com/office/drawing/2014/main" id="{35D79626-E674-AAD6-23BF-B13D257878F4}"/>
              </a:ext>
              <a:ext uri="{C183D7F6-B498-43B3-948B-1728B52AA6E4}">
                <adec:decorative xmlns:adec="http://schemas.microsoft.com/office/drawing/2017/decorative" val="1"/>
              </a:ext>
            </a:extLst>
          </p:cNvPr>
          <p:cNvSpPr/>
          <p:nvPr userDrawn="1"/>
        </p:nvSpPr>
        <p:spPr>
          <a:xfrm>
            <a:off x="613022" y="1113138"/>
            <a:ext cx="735669" cy="735669"/>
          </a:xfrm>
          <a:custGeom>
            <a:avLst/>
            <a:gdLst>
              <a:gd name="csX0" fmla="*/ 0 w 735669"/>
              <a:gd name="csY0" fmla="*/ 367835 h 735669"/>
              <a:gd name="csX1" fmla="*/ 367835 w 735669"/>
              <a:gd name="csY1" fmla="*/ 0 h 735669"/>
              <a:gd name="csX2" fmla="*/ 735670 w 735669"/>
              <a:gd name="csY2" fmla="*/ 367835 h 735669"/>
              <a:gd name="csX3" fmla="*/ 367835 w 735669"/>
              <a:gd name="csY3" fmla="*/ 735670 h 735669"/>
              <a:gd name="csX4" fmla="*/ 0 w 735669"/>
              <a:gd name="csY4" fmla="*/ 367835 h 735669"/>
            </a:gdLst>
            <a:ahLst/>
            <a:cxnLst>
              <a:cxn ang="0">
                <a:pos x="csX0" y="csY0"/>
              </a:cxn>
              <a:cxn ang="0">
                <a:pos x="csX1" y="csY1"/>
              </a:cxn>
              <a:cxn ang="0">
                <a:pos x="csX2" y="csY2"/>
              </a:cxn>
              <a:cxn ang="0">
                <a:pos x="csX3" y="csY3"/>
              </a:cxn>
              <a:cxn ang="0">
                <a:pos x="csX4" y="csY4"/>
              </a:cxn>
            </a:cxnLst>
            <a:rect l="l" t="t" r="r" b="b"/>
            <a:pathLst>
              <a:path w="735669" h="735669" fill="none" extrusionOk="0">
                <a:moveTo>
                  <a:pt x="0" y="367835"/>
                </a:moveTo>
                <a:cubicBezTo>
                  <a:pt x="2457" y="162350"/>
                  <a:pt x="194648" y="1977"/>
                  <a:pt x="367835" y="0"/>
                </a:cubicBezTo>
                <a:cubicBezTo>
                  <a:pt x="577772" y="11601"/>
                  <a:pt x="705132" y="164029"/>
                  <a:pt x="735670" y="367835"/>
                </a:cubicBezTo>
                <a:cubicBezTo>
                  <a:pt x="753756" y="573608"/>
                  <a:pt x="545887" y="724216"/>
                  <a:pt x="367835" y="735670"/>
                </a:cubicBezTo>
                <a:cubicBezTo>
                  <a:pt x="148794" y="740412"/>
                  <a:pt x="22863" y="539992"/>
                  <a:pt x="0" y="367835"/>
                </a:cubicBezTo>
                <a:close/>
              </a:path>
              <a:path w="735669" h="735669" stroke="0" extrusionOk="0">
                <a:moveTo>
                  <a:pt x="0" y="367835"/>
                </a:moveTo>
                <a:cubicBezTo>
                  <a:pt x="-19634" y="199132"/>
                  <a:pt x="144357" y="-8394"/>
                  <a:pt x="367835" y="0"/>
                </a:cubicBezTo>
                <a:cubicBezTo>
                  <a:pt x="576928" y="-877"/>
                  <a:pt x="721481" y="190528"/>
                  <a:pt x="735670" y="367835"/>
                </a:cubicBezTo>
                <a:cubicBezTo>
                  <a:pt x="704727" y="581327"/>
                  <a:pt x="545745" y="765516"/>
                  <a:pt x="367835" y="735670"/>
                </a:cubicBezTo>
                <a:cubicBezTo>
                  <a:pt x="182045" y="724436"/>
                  <a:pt x="-17319" y="574958"/>
                  <a:pt x="0" y="367835"/>
                </a:cubicBezTo>
                <a:close/>
              </a:path>
            </a:pathLst>
          </a:custGeom>
          <a:solidFill>
            <a:srgbClr val="99B9B9"/>
          </a:solidFill>
          <a:ln w="3175">
            <a:noFill/>
            <a:extLst>
              <a:ext uri="{C807C97D-BFC1-408E-A445-0C87EB9F89A2}">
                <ask:lineSketchStyleProps xmlns:ask="http://schemas.microsoft.com/office/drawing/2018/sketchyshapes" sd="981765707">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9" name="Pladsholder til tekst 51">
            <a:extLst>
              <a:ext uri="{FF2B5EF4-FFF2-40B4-BE49-F238E27FC236}">
                <a16:creationId xmlns:a16="http://schemas.microsoft.com/office/drawing/2014/main" id="{680FF71B-CB08-67B0-9A9A-9380AA49B5EF}"/>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30" name="Pladsholder til tekst 53">
            <a:extLst>
              <a:ext uri="{FF2B5EF4-FFF2-40B4-BE49-F238E27FC236}">
                <a16:creationId xmlns:a16="http://schemas.microsoft.com/office/drawing/2014/main" id="{1FBD83AB-3287-5D83-5ECF-B308E32C525D}"/>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31" name="Pladsholder til tekst 30">
            <a:extLst>
              <a:ext uri="{FF2B5EF4-FFF2-40B4-BE49-F238E27FC236}">
                <a16:creationId xmlns:a16="http://schemas.microsoft.com/office/drawing/2014/main" id="{44CF259E-17E9-EB43-1691-FCD24C7D7DBD}"/>
              </a:ext>
            </a:extLst>
          </p:cNvPr>
          <p:cNvSpPr>
            <a:spLocks noGrp="1"/>
          </p:cNvSpPr>
          <p:nvPr>
            <p:ph type="body" sz="quarter" idx="18" hasCustomPrompt="1"/>
          </p:nvPr>
        </p:nvSpPr>
        <p:spPr>
          <a:xfrm>
            <a:off x="1422400" y="1239838"/>
            <a:ext cx="1785392" cy="296862"/>
          </a:xfrm>
          <a:prstGeom prst="rect">
            <a:avLst/>
          </a:prstGeom>
        </p:spPr>
        <p:txBody>
          <a:bodyPr/>
          <a:lstStyle>
            <a:lvl1pPr marL="0" indent="0">
              <a:buNone/>
              <a:defRPr/>
            </a:lvl1pPr>
          </a:lstStyle>
          <a:p>
            <a:pPr lvl="0"/>
            <a:r>
              <a:rPr kumimoji="0" lang="da-DK" sz="1200" b="1" i="0" u="none" strike="noStrike" kern="1200" cap="none" spc="0" normalizeH="0" baseline="0" noProof="0">
                <a:ln>
                  <a:noFill/>
                </a:ln>
                <a:solidFill>
                  <a:srgbClr val="FFFFFF"/>
                </a:solidFill>
                <a:effectLst/>
                <a:uLnTx/>
                <a:uFillTx/>
                <a:latin typeface="NeuzeitGroBla" panose="00000A00000000000000" pitchFamily="50" charset="0"/>
                <a:ea typeface="+mn-ea"/>
                <a:cs typeface="+mn-cs"/>
              </a:rPr>
              <a:t>Overskrift</a:t>
            </a:r>
            <a:endParaRPr lang="da-DK"/>
          </a:p>
        </p:txBody>
      </p:sp>
      <p:sp>
        <p:nvSpPr>
          <p:cNvPr id="32" name="Pladsholder til tekst 30">
            <a:extLst>
              <a:ext uri="{FF2B5EF4-FFF2-40B4-BE49-F238E27FC236}">
                <a16:creationId xmlns:a16="http://schemas.microsoft.com/office/drawing/2014/main" id="{83BA3BC3-B8FF-3ACD-1873-66FC4EC14A77}"/>
              </a:ext>
            </a:extLst>
          </p:cNvPr>
          <p:cNvSpPr>
            <a:spLocks noGrp="1"/>
          </p:cNvSpPr>
          <p:nvPr>
            <p:ph type="body" sz="quarter" idx="19" hasCustomPrompt="1"/>
          </p:nvPr>
        </p:nvSpPr>
        <p:spPr>
          <a:xfrm>
            <a:off x="4658478" y="1239219"/>
            <a:ext cx="1789674" cy="296862"/>
          </a:xfrm>
          <a:prstGeom prst="rect">
            <a:avLst/>
          </a:prstGeom>
        </p:spPr>
        <p:txBody>
          <a:bodyPr/>
          <a:lstStyle>
            <a:lvl1pPr marL="0" indent="0">
              <a:buNone/>
              <a:defRPr/>
            </a:lvl1pPr>
          </a:lstStyle>
          <a:p>
            <a:pPr lvl="0"/>
            <a:r>
              <a:rPr kumimoji="0" lang="da-DK" sz="1200" b="1" i="0" u="none" strike="noStrike" kern="1200" cap="none" spc="0" normalizeH="0" baseline="0" noProof="0">
                <a:ln>
                  <a:noFill/>
                </a:ln>
                <a:solidFill>
                  <a:srgbClr val="FFFFFF"/>
                </a:solidFill>
                <a:effectLst/>
                <a:uLnTx/>
                <a:uFillTx/>
                <a:latin typeface="NeuzeitGroBla" panose="00000A00000000000000" pitchFamily="50" charset="0"/>
                <a:ea typeface="+mn-ea"/>
                <a:cs typeface="+mn-cs"/>
              </a:rPr>
              <a:t>Overskrift</a:t>
            </a:r>
            <a:endParaRPr lang="da-DK"/>
          </a:p>
        </p:txBody>
      </p:sp>
      <p:sp>
        <p:nvSpPr>
          <p:cNvPr id="33" name="Pladsholder til tekst 30">
            <a:extLst>
              <a:ext uri="{FF2B5EF4-FFF2-40B4-BE49-F238E27FC236}">
                <a16:creationId xmlns:a16="http://schemas.microsoft.com/office/drawing/2014/main" id="{2948D363-D0A5-40A5-DF77-6DB9A42E3EBF}"/>
              </a:ext>
            </a:extLst>
          </p:cNvPr>
          <p:cNvSpPr>
            <a:spLocks noGrp="1"/>
          </p:cNvSpPr>
          <p:nvPr>
            <p:ph type="body" sz="quarter" idx="20" hasCustomPrompt="1"/>
          </p:nvPr>
        </p:nvSpPr>
        <p:spPr>
          <a:xfrm>
            <a:off x="7901436" y="1239838"/>
            <a:ext cx="1787076" cy="296862"/>
          </a:xfrm>
          <a:prstGeom prst="rect">
            <a:avLst/>
          </a:prstGeom>
        </p:spPr>
        <p:txBody>
          <a:bodyPr/>
          <a:lstStyle>
            <a:lvl1pPr marL="0" indent="0">
              <a:buNone/>
              <a:defRPr/>
            </a:lvl1pPr>
          </a:lstStyle>
          <a:p>
            <a:pPr lvl="0"/>
            <a:r>
              <a:rPr kumimoji="0" lang="da-DK" sz="1200" b="1" i="0" u="none" strike="noStrike" kern="1200" cap="none" spc="0" normalizeH="0" baseline="0" noProof="0">
                <a:ln>
                  <a:noFill/>
                </a:ln>
                <a:solidFill>
                  <a:srgbClr val="FFFFFF"/>
                </a:solidFill>
                <a:effectLst/>
                <a:uLnTx/>
                <a:uFillTx/>
                <a:latin typeface="NeuzeitGroBla" panose="00000A00000000000000" pitchFamily="50" charset="0"/>
                <a:ea typeface="+mn-ea"/>
                <a:cs typeface="+mn-cs"/>
              </a:rPr>
              <a:t>Overskrift</a:t>
            </a:r>
            <a:endParaRPr lang="da-DK"/>
          </a:p>
        </p:txBody>
      </p:sp>
      <p:cxnSp>
        <p:nvCxnSpPr>
          <p:cNvPr id="38" name="Lige forbindelse 37">
            <a:extLst>
              <a:ext uri="{FF2B5EF4-FFF2-40B4-BE49-F238E27FC236}">
                <a16:creationId xmlns:a16="http://schemas.microsoft.com/office/drawing/2014/main" id="{87F97C89-DE84-3E9B-D4AE-494C85988C9B}"/>
              </a:ext>
            </a:extLst>
          </p:cNvPr>
          <p:cNvCxnSpPr>
            <a:cxnSpLocks/>
          </p:cNvCxnSpPr>
          <p:nvPr userDrawn="1"/>
        </p:nvCxnSpPr>
        <p:spPr>
          <a:xfrm>
            <a:off x="3598062" y="1946721"/>
            <a:ext cx="0" cy="3071019"/>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39" name="Rutediagram: Forbindelse 38">
            <a:extLst>
              <a:ext uri="{FF2B5EF4-FFF2-40B4-BE49-F238E27FC236}">
                <a16:creationId xmlns:a16="http://schemas.microsoft.com/office/drawing/2014/main" id="{661DDC80-ACB1-13A2-7C3F-A32CDBEA796F}"/>
              </a:ext>
              <a:ext uri="{C183D7F6-B498-43B3-948B-1728B52AA6E4}">
                <adec:decorative xmlns:adec="http://schemas.microsoft.com/office/drawing/2017/decorative" val="1"/>
              </a:ext>
            </a:extLst>
          </p:cNvPr>
          <p:cNvSpPr/>
          <p:nvPr userDrawn="1"/>
        </p:nvSpPr>
        <p:spPr>
          <a:xfrm>
            <a:off x="3847097" y="1105000"/>
            <a:ext cx="735669" cy="735669"/>
          </a:xfrm>
          <a:custGeom>
            <a:avLst/>
            <a:gdLst>
              <a:gd name="csX0" fmla="*/ 0 w 735669"/>
              <a:gd name="csY0" fmla="*/ 367835 h 735669"/>
              <a:gd name="csX1" fmla="*/ 367835 w 735669"/>
              <a:gd name="csY1" fmla="*/ 0 h 735669"/>
              <a:gd name="csX2" fmla="*/ 735670 w 735669"/>
              <a:gd name="csY2" fmla="*/ 367835 h 735669"/>
              <a:gd name="csX3" fmla="*/ 367835 w 735669"/>
              <a:gd name="csY3" fmla="*/ 735670 h 735669"/>
              <a:gd name="csX4" fmla="*/ 0 w 735669"/>
              <a:gd name="csY4" fmla="*/ 367835 h 735669"/>
            </a:gdLst>
            <a:ahLst/>
            <a:cxnLst>
              <a:cxn ang="0">
                <a:pos x="csX0" y="csY0"/>
              </a:cxn>
              <a:cxn ang="0">
                <a:pos x="csX1" y="csY1"/>
              </a:cxn>
              <a:cxn ang="0">
                <a:pos x="csX2" y="csY2"/>
              </a:cxn>
              <a:cxn ang="0">
                <a:pos x="csX3" y="csY3"/>
              </a:cxn>
              <a:cxn ang="0">
                <a:pos x="csX4" y="csY4"/>
              </a:cxn>
            </a:cxnLst>
            <a:rect l="l" t="t" r="r" b="b"/>
            <a:pathLst>
              <a:path w="735669" h="735669" fill="none" extrusionOk="0">
                <a:moveTo>
                  <a:pt x="0" y="367835"/>
                </a:moveTo>
                <a:cubicBezTo>
                  <a:pt x="2457" y="162350"/>
                  <a:pt x="194648" y="1977"/>
                  <a:pt x="367835" y="0"/>
                </a:cubicBezTo>
                <a:cubicBezTo>
                  <a:pt x="577772" y="11601"/>
                  <a:pt x="705132" y="164029"/>
                  <a:pt x="735670" y="367835"/>
                </a:cubicBezTo>
                <a:cubicBezTo>
                  <a:pt x="753756" y="573608"/>
                  <a:pt x="545887" y="724216"/>
                  <a:pt x="367835" y="735670"/>
                </a:cubicBezTo>
                <a:cubicBezTo>
                  <a:pt x="148794" y="740412"/>
                  <a:pt x="22863" y="539992"/>
                  <a:pt x="0" y="367835"/>
                </a:cubicBezTo>
                <a:close/>
              </a:path>
              <a:path w="735669" h="735669" stroke="0" extrusionOk="0">
                <a:moveTo>
                  <a:pt x="0" y="367835"/>
                </a:moveTo>
                <a:cubicBezTo>
                  <a:pt x="-19634" y="199132"/>
                  <a:pt x="144357" y="-8394"/>
                  <a:pt x="367835" y="0"/>
                </a:cubicBezTo>
                <a:cubicBezTo>
                  <a:pt x="576928" y="-877"/>
                  <a:pt x="721481" y="190528"/>
                  <a:pt x="735670" y="367835"/>
                </a:cubicBezTo>
                <a:cubicBezTo>
                  <a:pt x="704727" y="581327"/>
                  <a:pt x="545745" y="765516"/>
                  <a:pt x="367835" y="735670"/>
                </a:cubicBezTo>
                <a:cubicBezTo>
                  <a:pt x="182045" y="724436"/>
                  <a:pt x="-17319" y="574958"/>
                  <a:pt x="0" y="367835"/>
                </a:cubicBezTo>
                <a:close/>
              </a:path>
            </a:pathLst>
          </a:custGeom>
          <a:solidFill>
            <a:srgbClr val="99B9B9"/>
          </a:solidFill>
          <a:ln w="3175">
            <a:noFill/>
            <a:extLst>
              <a:ext uri="{C807C97D-BFC1-408E-A445-0C87EB9F89A2}">
                <ask:lineSketchStyleProps xmlns:ask="http://schemas.microsoft.com/office/drawing/2018/sketchyshapes" sd="981765707">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40" name="Rutediagram: Forbindelse 39">
            <a:extLst>
              <a:ext uri="{FF2B5EF4-FFF2-40B4-BE49-F238E27FC236}">
                <a16:creationId xmlns:a16="http://schemas.microsoft.com/office/drawing/2014/main" id="{7C25166F-6DBB-0F1F-CC35-FF43F18BFAEB}"/>
              </a:ext>
              <a:ext uri="{C183D7F6-B498-43B3-948B-1728B52AA6E4}">
                <adec:decorative xmlns:adec="http://schemas.microsoft.com/office/drawing/2017/decorative" val="1"/>
              </a:ext>
            </a:extLst>
          </p:cNvPr>
          <p:cNvSpPr/>
          <p:nvPr userDrawn="1"/>
        </p:nvSpPr>
        <p:spPr>
          <a:xfrm>
            <a:off x="7088429" y="1113138"/>
            <a:ext cx="735669" cy="735669"/>
          </a:xfrm>
          <a:custGeom>
            <a:avLst/>
            <a:gdLst>
              <a:gd name="csX0" fmla="*/ 0 w 735669"/>
              <a:gd name="csY0" fmla="*/ 367835 h 735669"/>
              <a:gd name="csX1" fmla="*/ 367835 w 735669"/>
              <a:gd name="csY1" fmla="*/ 0 h 735669"/>
              <a:gd name="csX2" fmla="*/ 735670 w 735669"/>
              <a:gd name="csY2" fmla="*/ 367835 h 735669"/>
              <a:gd name="csX3" fmla="*/ 367835 w 735669"/>
              <a:gd name="csY3" fmla="*/ 735670 h 735669"/>
              <a:gd name="csX4" fmla="*/ 0 w 735669"/>
              <a:gd name="csY4" fmla="*/ 367835 h 735669"/>
            </a:gdLst>
            <a:ahLst/>
            <a:cxnLst>
              <a:cxn ang="0">
                <a:pos x="csX0" y="csY0"/>
              </a:cxn>
              <a:cxn ang="0">
                <a:pos x="csX1" y="csY1"/>
              </a:cxn>
              <a:cxn ang="0">
                <a:pos x="csX2" y="csY2"/>
              </a:cxn>
              <a:cxn ang="0">
                <a:pos x="csX3" y="csY3"/>
              </a:cxn>
              <a:cxn ang="0">
                <a:pos x="csX4" y="csY4"/>
              </a:cxn>
            </a:cxnLst>
            <a:rect l="l" t="t" r="r" b="b"/>
            <a:pathLst>
              <a:path w="735669" h="735669" fill="none" extrusionOk="0">
                <a:moveTo>
                  <a:pt x="0" y="367835"/>
                </a:moveTo>
                <a:cubicBezTo>
                  <a:pt x="2457" y="162350"/>
                  <a:pt x="194648" y="1977"/>
                  <a:pt x="367835" y="0"/>
                </a:cubicBezTo>
                <a:cubicBezTo>
                  <a:pt x="577772" y="11601"/>
                  <a:pt x="705132" y="164029"/>
                  <a:pt x="735670" y="367835"/>
                </a:cubicBezTo>
                <a:cubicBezTo>
                  <a:pt x="753756" y="573608"/>
                  <a:pt x="545887" y="724216"/>
                  <a:pt x="367835" y="735670"/>
                </a:cubicBezTo>
                <a:cubicBezTo>
                  <a:pt x="148794" y="740412"/>
                  <a:pt x="22863" y="539992"/>
                  <a:pt x="0" y="367835"/>
                </a:cubicBezTo>
                <a:close/>
              </a:path>
              <a:path w="735669" h="735669" stroke="0" extrusionOk="0">
                <a:moveTo>
                  <a:pt x="0" y="367835"/>
                </a:moveTo>
                <a:cubicBezTo>
                  <a:pt x="-19634" y="199132"/>
                  <a:pt x="144357" y="-8394"/>
                  <a:pt x="367835" y="0"/>
                </a:cubicBezTo>
                <a:cubicBezTo>
                  <a:pt x="576928" y="-877"/>
                  <a:pt x="721481" y="190528"/>
                  <a:pt x="735670" y="367835"/>
                </a:cubicBezTo>
                <a:cubicBezTo>
                  <a:pt x="704727" y="581327"/>
                  <a:pt x="545745" y="765516"/>
                  <a:pt x="367835" y="735670"/>
                </a:cubicBezTo>
                <a:cubicBezTo>
                  <a:pt x="182045" y="724436"/>
                  <a:pt x="-17319" y="574958"/>
                  <a:pt x="0" y="367835"/>
                </a:cubicBezTo>
                <a:close/>
              </a:path>
            </a:pathLst>
          </a:custGeom>
          <a:solidFill>
            <a:srgbClr val="99B9B9"/>
          </a:solidFill>
          <a:ln w="3175">
            <a:noFill/>
            <a:extLst>
              <a:ext uri="{C807C97D-BFC1-408E-A445-0C87EB9F89A2}">
                <ask:lineSketchStyleProps xmlns:ask="http://schemas.microsoft.com/office/drawing/2018/sketchyshapes" sd="981765707">
                  <a:prstGeom prst="flowChartConnecto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42" name="Pladsholder til billede 41">
            <a:extLst>
              <a:ext uri="{FF2B5EF4-FFF2-40B4-BE49-F238E27FC236}">
                <a16:creationId xmlns:a16="http://schemas.microsoft.com/office/drawing/2014/main" id="{64C34AB8-8CA4-03C7-056E-39F5C884D25F}"/>
              </a:ext>
            </a:extLst>
          </p:cNvPr>
          <p:cNvSpPr>
            <a:spLocks noGrp="1"/>
          </p:cNvSpPr>
          <p:nvPr>
            <p:ph type="pic" sz="quarter" idx="21"/>
          </p:nvPr>
        </p:nvSpPr>
        <p:spPr>
          <a:xfrm>
            <a:off x="613022" y="1113137"/>
            <a:ext cx="732040" cy="735669"/>
          </a:xfrm>
          <a:prstGeom prst="rect">
            <a:avLst/>
          </a:prstGeom>
        </p:spPr>
        <p:txBody>
          <a:bodyPr/>
          <a:lstStyle/>
          <a:p>
            <a:r>
              <a:rPr lang="da-DK"/>
              <a:t>Klik på ikonet for at tilføje et billede</a:t>
            </a:r>
          </a:p>
        </p:txBody>
      </p:sp>
      <p:sp>
        <p:nvSpPr>
          <p:cNvPr id="43" name="Pladsholder til billede 41">
            <a:extLst>
              <a:ext uri="{FF2B5EF4-FFF2-40B4-BE49-F238E27FC236}">
                <a16:creationId xmlns:a16="http://schemas.microsoft.com/office/drawing/2014/main" id="{34A9E3CB-5564-9666-3351-2CEBA2996988}"/>
              </a:ext>
            </a:extLst>
          </p:cNvPr>
          <p:cNvSpPr>
            <a:spLocks noGrp="1"/>
          </p:cNvSpPr>
          <p:nvPr>
            <p:ph type="pic" sz="quarter" idx="22"/>
          </p:nvPr>
        </p:nvSpPr>
        <p:spPr>
          <a:xfrm>
            <a:off x="3848911" y="1105000"/>
            <a:ext cx="732040" cy="735669"/>
          </a:xfrm>
          <a:prstGeom prst="rect">
            <a:avLst/>
          </a:prstGeom>
        </p:spPr>
        <p:txBody>
          <a:bodyPr/>
          <a:lstStyle/>
          <a:p>
            <a:r>
              <a:rPr lang="da-DK"/>
              <a:t>Klik på ikonet for at tilføje et billede</a:t>
            </a:r>
          </a:p>
        </p:txBody>
      </p:sp>
      <p:sp>
        <p:nvSpPr>
          <p:cNvPr id="44" name="Pladsholder til billede 41">
            <a:extLst>
              <a:ext uri="{FF2B5EF4-FFF2-40B4-BE49-F238E27FC236}">
                <a16:creationId xmlns:a16="http://schemas.microsoft.com/office/drawing/2014/main" id="{024BB612-8067-A509-B33B-F6B1C81BFE90}"/>
              </a:ext>
            </a:extLst>
          </p:cNvPr>
          <p:cNvSpPr>
            <a:spLocks noGrp="1"/>
          </p:cNvSpPr>
          <p:nvPr>
            <p:ph type="pic" sz="quarter" idx="23"/>
          </p:nvPr>
        </p:nvSpPr>
        <p:spPr>
          <a:xfrm>
            <a:off x="7090243" y="1113138"/>
            <a:ext cx="732040" cy="735669"/>
          </a:xfrm>
          <a:prstGeom prst="rect">
            <a:avLst/>
          </a:prstGeom>
        </p:spPr>
        <p:txBody>
          <a:bodyPr/>
          <a:lstStyle/>
          <a:p>
            <a:r>
              <a:rPr lang="da-DK"/>
              <a:t>Klik på ikonet for at tilføje et billede</a:t>
            </a:r>
          </a:p>
        </p:txBody>
      </p:sp>
      <p:sp>
        <p:nvSpPr>
          <p:cNvPr id="47" name="Pladsholder til tekst 45">
            <a:extLst>
              <a:ext uri="{FF2B5EF4-FFF2-40B4-BE49-F238E27FC236}">
                <a16:creationId xmlns:a16="http://schemas.microsoft.com/office/drawing/2014/main" id="{A0A876F3-4057-17F7-9401-A07F4077B1C8}"/>
              </a:ext>
            </a:extLst>
          </p:cNvPr>
          <p:cNvSpPr>
            <a:spLocks noGrp="1"/>
          </p:cNvSpPr>
          <p:nvPr>
            <p:ph type="body" sz="quarter" idx="24" hasCustomPrompt="1"/>
          </p:nvPr>
        </p:nvSpPr>
        <p:spPr>
          <a:xfrm>
            <a:off x="7020247" y="28755"/>
            <a:ext cx="3084958" cy="883908"/>
          </a:xfrm>
          <a:prstGeom prst="rect">
            <a:avLst/>
          </a:prstGeom>
          <a:solidFill>
            <a:schemeClr val="accent6"/>
          </a:solidFill>
        </p:spPr>
        <p:txBody>
          <a:bodyPr/>
          <a:lstStyle>
            <a:lvl1pPr marL="0" indent="0">
              <a:buNone/>
              <a:defRPr sz="1200">
                <a:solidFill>
                  <a:schemeClr val="bg1"/>
                </a:solidFill>
              </a:defRPr>
            </a:lvl1pPr>
          </a:lstStyle>
          <a:p>
            <a:pPr lvl="0"/>
            <a:r>
              <a:rPr lang="da-DK" dirty="0"/>
              <a:t>Find et ikon der passer til kerneindsigten. Sørg for at alle figurer ligner hinanden i stil. Find dem på: https://thenounproject.com – husk at slet denne boks efterfølgende</a:t>
            </a:r>
          </a:p>
        </p:txBody>
      </p:sp>
      <p:sp>
        <p:nvSpPr>
          <p:cNvPr id="5" name="Pladsholder til tekst 4">
            <a:extLst>
              <a:ext uri="{FF2B5EF4-FFF2-40B4-BE49-F238E27FC236}">
                <a16:creationId xmlns:a16="http://schemas.microsoft.com/office/drawing/2014/main" id="{4D8B7664-9D19-D737-EC8A-5DDADB9F778C}"/>
              </a:ext>
            </a:extLst>
          </p:cNvPr>
          <p:cNvSpPr>
            <a:spLocks noGrp="1"/>
          </p:cNvSpPr>
          <p:nvPr>
            <p:ph type="body" sz="quarter" idx="25" hasCustomPrompt="1"/>
          </p:nvPr>
        </p:nvSpPr>
        <p:spPr>
          <a:xfrm>
            <a:off x="355600" y="1946275"/>
            <a:ext cx="3221037" cy="1271588"/>
          </a:xfrm>
          <a:prstGeom prst="rect">
            <a:avLst/>
          </a:prstGeom>
        </p:spPr>
        <p:txBody>
          <a:bodyPr/>
          <a:lstStyle>
            <a:lvl1pPr marL="0" indent="0">
              <a:buNone/>
              <a:defRPr sz="1000"/>
            </a:lvl1pPr>
          </a:lstStyle>
          <a:p>
            <a:pPr lvl="0"/>
            <a:r>
              <a:rPr lang="da-DK" sz="1000"/>
              <a:t>Beskriv kerneindsigten. Brug fed skrift til at fremhæve vigtige pointer</a:t>
            </a:r>
            <a:endParaRPr lang="da-DK"/>
          </a:p>
        </p:txBody>
      </p:sp>
      <p:sp>
        <p:nvSpPr>
          <p:cNvPr id="6" name="Pladsholder til tekst 4">
            <a:extLst>
              <a:ext uri="{FF2B5EF4-FFF2-40B4-BE49-F238E27FC236}">
                <a16:creationId xmlns:a16="http://schemas.microsoft.com/office/drawing/2014/main" id="{479D82DE-5DB6-F6B6-9BC9-E49D1120E3D3}"/>
              </a:ext>
            </a:extLst>
          </p:cNvPr>
          <p:cNvSpPr>
            <a:spLocks noGrp="1"/>
          </p:cNvSpPr>
          <p:nvPr>
            <p:ph type="body" sz="quarter" idx="26" hasCustomPrompt="1"/>
          </p:nvPr>
        </p:nvSpPr>
        <p:spPr>
          <a:xfrm>
            <a:off x="3639495" y="1946275"/>
            <a:ext cx="3178918" cy="1271588"/>
          </a:xfrm>
          <a:prstGeom prst="rect">
            <a:avLst/>
          </a:prstGeom>
        </p:spPr>
        <p:txBody>
          <a:bodyPr/>
          <a:lstStyle>
            <a:lvl1pPr marL="0" indent="0">
              <a:buNone/>
              <a:defRPr sz="1000"/>
            </a:lvl1pPr>
          </a:lstStyle>
          <a:p>
            <a:pPr lvl="0"/>
            <a:r>
              <a:rPr lang="da-DK" sz="1000"/>
              <a:t>Beskriv kerneindsigten. Brug fed skrift til at fremhæve vigtige pointer</a:t>
            </a:r>
            <a:endParaRPr lang="da-DK"/>
          </a:p>
        </p:txBody>
      </p:sp>
      <p:sp>
        <p:nvSpPr>
          <p:cNvPr id="11" name="Pladsholder til tekst 4">
            <a:extLst>
              <a:ext uri="{FF2B5EF4-FFF2-40B4-BE49-F238E27FC236}">
                <a16:creationId xmlns:a16="http://schemas.microsoft.com/office/drawing/2014/main" id="{A4ADB4DA-1328-EDC5-0EA4-866954141E1A}"/>
              </a:ext>
            </a:extLst>
          </p:cNvPr>
          <p:cNvSpPr>
            <a:spLocks noGrp="1"/>
          </p:cNvSpPr>
          <p:nvPr>
            <p:ph type="body" sz="quarter" idx="27" hasCustomPrompt="1"/>
          </p:nvPr>
        </p:nvSpPr>
        <p:spPr>
          <a:xfrm>
            <a:off x="6881271" y="1946275"/>
            <a:ext cx="3178918" cy="1271588"/>
          </a:xfrm>
          <a:prstGeom prst="rect">
            <a:avLst/>
          </a:prstGeom>
        </p:spPr>
        <p:txBody>
          <a:bodyPr/>
          <a:lstStyle>
            <a:lvl1pPr marL="0" indent="0">
              <a:buNone/>
              <a:defRPr sz="1000"/>
            </a:lvl1pPr>
          </a:lstStyle>
          <a:p>
            <a:pPr lvl="0"/>
            <a:r>
              <a:rPr lang="da-DK" sz="1000"/>
              <a:t>Beskriv kerneindsigten. Brug fed skrift til at fremhæve vigtige pointer</a:t>
            </a:r>
            <a:endParaRPr lang="da-DK"/>
          </a:p>
        </p:txBody>
      </p:sp>
    </p:spTree>
    <p:extLst>
      <p:ext uri="{BB962C8B-B14F-4D97-AF65-F5344CB8AC3E}">
        <p14:creationId xmlns:p14="http://schemas.microsoft.com/office/powerpoint/2010/main" val="2961451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Kerneindsigter (4)">
    <p:spTree>
      <p:nvGrpSpPr>
        <p:cNvPr id="1" name=""/>
        <p:cNvGrpSpPr/>
        <p:nvPr/>
      </p:nvGrpSpPr>
      <p:grpSpPr>
        <a:xfrm>
          <a:off x="0" y="0"/>
          <a:ext cx="0" cy="0"/>
          <a:chOff x="0" y="0"/>
          <a:chExt cx="0" cy="0"/>
        </a:xfrm>
      </p:grpSpPr>
      <p:sp>
        <p:nvSpPr>
          <p:cNvPr id="6" name="Pil: vinkel 5">
            <a:extLst>
              <a:ext uri="{FF2B5EF4-FFF2-40B4-BE49-F238E27FC236}">
                <a16:creationId xmlns:a16="http://schemas.microsoft.com/office/drawing/2014/main" id="{067DB17C-56C6-5393-3630-2D11297A6FAB}"/>
              </a:ext>
            </a:extLst>
          </p:cNvPr>
          <p:cNvSpPr/>
          <p:nvPr userDrawn="1"/>
        </p:nvSpPr>
        <p:spPr>
          <a:xfrm>
            <a:off x="359118" y="1195038"/>
            <a:ext cx="2474791" cy="565171"/>
          </a:xfrm>
          <a:prstGeom prst="chevron">
            <a:avLst>
              <a:gd name="adj" fmla="val 59728"/>
            </a:avLst>
          </a:prstGeom>
          <a:solidFill>
            <a:srgbClr val="0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solidFill>
                <a:schemeClr val="tx1"/>
              </a:solidFill>
            </a:endParaRPr>
          </a:p>
        </p:txBody>
      </p:sp>
      <p:sp>
        <p:nvSpPr>
          <p:cNvPr id="8" name="Tekstfelt 7">
            <a:extLst>
              <a:ext uri="{FF2B5EF4-FFF2-40B4-BE49-F238E27FC236}">
                <a16:creationId xmlns:a16="http://schemas.microsoft.com/office/drawing/2014/main" id="{D3C35CCE-9408-F7C6-21D1-5692F10FC0D0}"/>
              </a:ext>
            </a:extLst>
          </p:cNvPr>
          <p:cNvSpPr txBox="1"/>
          <p:nvPr userDrawn="1"/>
        </p:nvSpPr>
        <p:spPr>
          <a:xfrm>
            <a:off x="1487643" y="985292"/>
            <a:ext cx="1058208" cy="223138"/>
          </a:xfrm>
          <a:prstGeom prst="rect">
            <a:avLst/>
          </a:prstGeom>
          <a:noFill/>
        </p:spPr>
        <p:txBody>
          <a:bodyPr wrap="square" lIns="91440" tIns="45720" rIns="91440" bIns="45720" rtlCol="0" anchor="t">
            <a:spAutoFit/>
          </a:bodyPr>
          <a:lstStyle/>
          <a:p>
            <a:r>
              <a:rPr lang="da-DK" sz="850" b="1" dirty="0">
                <a:solidFill>
                  <a:schemeClr val="bg2"/>
                </a:solidFill>
              </a:rPr>
              <a:t>KERNEINDSIGT 1</a:t>
            </a:r>
            <a:endParaRPr lang="da-DK" sz="1300" b="1" dirty="0">
              <a:solidFill>
                <a:schemeClr val="bg2"/>
              </a:solidFill>
            </a:endParaRPr>
          </a:p>
        </p:txBody>
      </p:sp>
      <p:cxnSp>
        <p:nvCxnSpPr>
          <p:cNvPr id="10" name="Lige forbindelse 9">
            <a:extLst>
              <a:ext uri="{FF2B5EF4-FFF2-40B4-BE49-F238E27FC236}">
                <a16:creationId xmlns:a16="http://schemas.microsoft.com/office/drawing/2014/main" id="{3D635CC3-BC4F-8CB0-9F11-AAF44F28F89B}"/>
              </a:ext>
            </a:extLst>
          </p:cNvPr>
          <p:cNvCxnSpPr>
            <a:cxnSpLocks/>
          </p:cNvCxnSpPr>
          <p:nvPr userDrawn="1"/>
        </p:nvCxnSpPr>
        <p:spPr>
          <a:xfrm>
            <a:off x="486461" y="1946721"/>
            <a:ext cx="0" cy="2999011"/>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1" name="Rutediagram: Forbindelse 10">
            <a:extLst>
              <a:ext uri="{FF2B5EF4-FFF2-40B4-BE49-F238E27FC236}">
                <a16:creationId xmlns:a16="http://schemas.microsoft.com/office/drawing/2014/main" id="{8A5FAACF-8B6C-B2F0-836A-7DF95C41C5B3}"/>
              </a:ext>
              <a:ext uri="{C183D7F6-B498-43B3-948B-1728B52AA6E4}">
                <adec:decorative xmlns:adec="http://schemas.microsoft.com/office/drawing/2017/decorative" val="1"/>
              </a:ext>
            </a:extLst>
          </p:cNvPr>
          <p:cNvSpPr/>
          <p:nvPr userDrawn="1"/>
        </p:nvSpPr>
        <p:spPr>
          <a:xfrm>
            <a:off x="817064" y="1109790"/>
            <a:ext cx="735669" cy="735669"/>
          </a:xfrm>
          <a:prstGeom prst="flowChartConnector">
            <a:avLst/>
          </a:prstGeom>
          <a:solidFill>
            <a:srgbClr val="99B9B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Pil: vinkel 12">
            <a:extLst>
              <a:ext uri="{FF2B5EF4-FFF2-40B4-BE49-F238E27FC236}">
                <a16:creationId xmlns:a16="http://schemas.microsoft.com/office/drawing/2014/main" id="{BA165B3F-696A-DAC8-7D7E-F7CAC31EBE3F}"/>
              </a:ext>
            </a:extLst>
          </p:cNvPr>
          <p:cNvSpPr/>
          <p:nvPr userDrawn="1"/>
        </p:nvSpPr>
        <p:spPr>
          <a:xfrm>
            <a:off x="2590971" y="1195038"/>
            <a:ext cx="2474791" cy="565171"/>
          </a:xfrm>
          <a:prstGeom prst="chevron">
            <a:avLst>
              <a:gd name="adj" fmla="val 59728"/>
            </a:avLst>
          </a:prstGeom>
          <a:solidFill>
            <a:srgbClr val="0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solidFill>
                <a:schemeClr val="tx1"/>
              </a:solidFill>
            </a:endParaRPr>
          </a:p>
        </p:txBody>
      </p:sp>
      <p:sp>
        <p:nvSpPr>
          <p:cNvPr id="15" name="Tekstfelt 14">
            <a:extLst>
              <a:ext uri="{FF2B5EF4-FFF2-40B4-BE49-F238E27FC236}">
                <a16:creationId xmlns:a16="http://schemas.microsoft.com/office/drawing/2014/main" id="{BD5D3331-3A8A-3E32-8E2E-5C5259C13537}"/>
              </a:ext>
            </a:extLst>
          </p:cNvPr>
          <p:cNvSpPr txBox="1"/>
          <p:nvPr userDrawn="1"/>
        </p:nvSpPr>
        <p:spPr>
          <a:xfrm>
            <a:off x="3719496" y="985292"/>
            <a:ext cx="1058208" cy="223138"/>
          </a:xfrm>
          <a:prstGeom prst="rect">
            <a:avLst/>
          </a:prstGeom>
          <a:noFill/>
        </p:spPr>
        <p:txBody>
          <a:bodyPr wrap="square" lIns="91440" tIns="45720" rIns="91440" bIns="45720" rtlCol="0" anchor="t">
            <a:spAutoFit/>
          </a:bodyPr>
          <a:lstStyle/>
          <a:p>
            <a:r>
              <a:rPr lang="da-DK" sz="850" b="1" dirty="0">
                <a:solidFill>
                  <a:schemeClr val="bg2"/>
                </a:solidFill>
              </a:rPr>
              <a:t>KERNEINDSIGT 2</a:t>
            </a:r>
            <a:endParaRPr lang="da-DK" sz="1300" b="1" dirty="0">
              <a:solidFill>
                <a:schemeClr val="bg2"/>
              </a:solidFill>
            </a:endParaRPr>
          </a:p>
        </p:txBody>
      </p:sp>
      <p:cxnSp>
        <p:nvCxnSpPr>
          <p:cNvPr id="17" name="Lige forbindelse 16">
            <a:extLst>
              <a:ext uri="{FF2B5EF4-FFF2-40B4-BE49-F238E27FC236}">
                <a16:creationId xmlns:a16="http://schemas.microsoft.com/office/drawing/2014/main" id="{7F00B0E4-B106-DE1A-F823-F8BF86759694}"/>
              </a:ext>
            </a:extLst>
          </p:cNvPr>
          <p:cNvCxnSpPr>
            <a:cxnSpLocks/>
          </p:cNvCxnSpPr>
          <p:nvPr userDrawn="1"/>
        </p:nvCxnSpPr>
        <p:spPr>
          <a:xfrm>
            <a:off x="2718314" y="1946721"/>
            <a:ext cx="0" cy="2999011"/>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18" name="Rutediagram: Forbindelse 17">
            <a:extLst>
              <a:ext uri="{FF2B5EF4-FFF2-40B4-BE49-F238E27FC236}">
                <a16:creationId xmlns:a16="http://schemas.microsoft.com/office/drawing/2014/main" id="{A2D5C2EE-B97B-E0C0-6650-095F36E14EFD}"/>
              </a:ext>
              <a:ext uri="{C183D7F6-B498-43B3-948B-1728B52AA6E4}">
                <adec:decorative xmlns:adec="http://schemas.microsoft.com/office/drawing/2017/decorative" val="1"/>
              </a:ext>
            </a:extLst>
          </p:cNvPr>
          <p:cNvSpPr/>
          <p:nvPr userDrawn="1"/>
        </p:nvSpPr>
        <p:spPr>
          <a:xfrm>
            <a:off x="3048917" y="1109790"/>
            <a:ext cx="735669" cy="735669"/>
          </a:xfrm>
          <a:prstGeom prst="flowChartConnector">
            <a:avLst/>
          </a:prstGeom>
          <a:solidFill>
            <a:srgbClr val="99B9B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0" name="Pil: vinkel 19">
            <a:extLst>
              <a:ext uri="{FF2B5EF4-FFF2-40B4-BE49-F238E27FC236}">
                <a16:creationId xmlns:a16="http://schemas.microsoft.com/office/drawing/2014/main" id="{44B326F6-8BFB-87C8-665C-2E084375D6F4}"/>
              </a:ext>
            </a:extLst>
          </p:cNvPr>
          <p:cNvSpPr/>
          <p:nvPr userDrawn="1"/>
        </p:nvSpPr>
        <p:spPr>
          <a:xfrm>
            <a:off x="4822824" y="1195038"/>
            <a:ext cx="2474791" cy="565171"/>
          </a:xfrm>
          <a:prstGeom prst="chevron">
            <a:avLst>
              <a:gd name="adj" fmla="val 59728"/>
            </a:avLst>
          </a:prstGeom>
          <a:solidFill>
            <a:srgbClr val="0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solidFill>
                <a:schemeClr val="tx1"/>
              </a:solidFill>
            </a:endParaRPr>
          </a:p>
        </p:txBody>
      </p:sp>
      <p:sp>
        <p:nvSpPr>
          <p:cNvPr id="22" name="Tekstfelt 21">
            <a:extLst>
              <a:ext uri="{FF2B5EF4-FFF2-40B4-BE49-F238E27FC236}">
                <a16:creationId xmlns:a16="http://schemas.microsoft.com/office/drawing/2014/main" id="{9DA5248A-2331-ACCC-7D01-80BDC439C107}"/>
              </a:ext>
            </a:extLst>
          </p:cNvPr>
          <p:cNvSpPr txBox="1"/>
          <p:nvPr userDrawn="1"/>
        </p:nvSpPr>
        <p:spPr>
          <a:xfrm>
            <a:off x="5951349" y="985292"/>
            <a:ext cx="1058208" cy="223138"/>
          </a:xfrm>
          <a:prstGeom prst="rect">
            <a:avLst/>
          </a:prstGeom>
          <a:noFill/>
        </p:spPr>
        <p:txBody>
          <a:bodyPr wrap="square" lIns="91440" tIns="45720" rIns="91440" bIns="45720" rtlCol="0" anchor="t">
            <a:spAutoFit/>
          </a:bodyPr>
          <a:lstStyle/>
          <a:p>
            <a:r>
              <a:rPr lang="da-DK" sz="850" b="1" dirty="0">
                <a:solidFill>
                  <a:schemeClr val="bg2"/>
                </a:solidFill>
              </a:rPr>
              <a:t>KERNEINDSIGT 3</a:t>
            </a:r>
            <a:endParaRPr lang="da-DK" sz="1300" b="1" dirty="0">
              <a:solidFill>
                <a:schemeClr val="bg2"/>
              </a:solidFill>
            </a:endParaRPr>
          </a:p>
        </p:txBody>
      </p:sp>
      <p:cxnSp>
        <p:nvCxnSpPr>
          <p:cNvPr id="24" name="Lige forbindelse 23">
            <a:extLst>
              <a:ext uri="{FF2B5EF4-FFF2-40B4-BE49-F238E27FC236}">
                <a16:creationId xmlns:a16="http://schemas.microsoft.com/office/drawing/2014/main" id="{294E4568-F825-6A42-CF9A-C42D8F19C4C0}"/>
              </a:ext>
            </a:extLst>
          </p:cNvPr>
          <p:cNvCxnSpPr>
            <a:cxnSpLocks/>
          </p:cNvCxnSpPr>
          <p:nvPr userDrawn="1"/>
        </p:nvCxnSpPr>
        <p:spPr>
          <a:xfrm>
            <a:off x="4950167" y="1946721"/>
            <a:ext cx="0" cy="2999011"/>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5" name="Rutediagram: Forbindelse 24">
            <a:extLst>
              <a:ext uri="{FF2B5EF4-FFF2-40B4-BE49-F238E27FC236}">
                <a16:creationId xmlns:a16="http://schemas.microsoft.com/office/drawing/2014/main" id="{B8AE62A6-A6F8-0D9D-CDF4-208AFFAC096E}"/>
              </a:ext>
              <a:ext uri="{C183D7F6-B498-43B3-948B-1728B52AA6E4}">
                <adec:decorative xmlns:adec="http://schemas.microsoft.com/office/drawing/2017/decorative" val="1"/>
              </a:ext>
            </a:extLst>
          </p:cNvPr>
          <p:cNvSpPr/>
          <p:nvPr userDrawn="1"/>
        </p:nvSpPr>
        <p:spPr>
          <a:xfrm>
            <a:off x="5280770" y="1109790"/>
            <a:ext cx="735669" cy="735669"/>
          </a:xfrm>
          <a:prstGeom prst="flowChartConnector">
            <a:avLst/>
          </a:prstGeom>
          <a:solidFill>
            <a:srgbClr val="99B9B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27" name="Pil: vinkel 26">
            <a:extLst>
              <a:ext uri="{FF2B5EF4-FFF2-40B4-BE49-F238E27FC236}">
                <a16:creationId xmlns:a16="http://schemas.microsoft.com/office/drawing/2014/main" id="{6623AB2B-30FE-9887-DF64-6189C3722385}"/>
              </a:ext>
            </a:extLst>
          </p:cNvPr>
          <p:cNvSpPr/>
          <p:nvPr userDrawn="1"/>
        </p:nvSpPr>
        <p:spPr>
          <a:xfrm>
            <a:off x="7054677" y="1195038"/>
            <a:ext cx="2474791" cy="565171"/>
          </a:xfrm>
          <a:prstGeom prst="chevron">
            <a:avLst>
              <a:gd name="adj" fmla="val 59728"/>
            </a:avLst>
          </a:prstGeom>
          <a:solidFill>
            <a:srgbClr val="0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solidFill>
                <a:schemeClr val="tx1"/>
              </a:solidFill>
            </a:endParaRPr>
          </a:p>
        </p:txBody>
      </p:sp>
      <p:sp>
        <p:nvSpPr>
          <p:cNvPr id="29" name="Tekstfelt 28">
            <a:extLst>
              <a:ext uri="{FF2B5EF4-FFF2-40B4-BE49-F238E27FC236}">
                <a16:creationId xmlns:a16="http://schemas.microsoft.com/office/drawing/2014/main" id="{C66B952F-7CFC-F1EE-E655-288B4B9478C3}"/>
              </a:ext>
            </a:extLst>
          </p:cNvPr>
          <p:cNvSpPr txBox="1"/>
          <p:nvPr userDrawn="1"/>
        </p:nvSpPr>
        <p:spPr>
          <a:xfrm>
            <a:off x="8183202" y="985292"/>
            <a:ext cx="1058208" cy="223138"/>
          </a:xfrm>
          <a:prstGeom prst="rect">
            <a:avLst/>
          </a:prstGeom>
          <a:noFill/>
        </p:spPr>
        <p:txBody>
          <a:bodyPr wrap="square" lIns="91440" tIns="45720" rIns="91440" bIns="45720" rtlCol="0" anchor="t">
            <a:spAutoFit/>
          </a:bodyPr>
          <a:lstStyle/>
          <a:p>
            <a:r>
              <a:rPr lang="da-DK" sz="850" b="1" dirty="0">
                <a:solidFill>
                  <a:schemeClr val="bg2"/>
                </a:solidFill>
              </a:rPr>
              <a:t>KERNEINDSIGT 4</a:t>
            </a:r>
            <a:endParaRPr lang="da-DK" sz="1300" b="1" dirty="0">
              <a:solidFill>
                <a:schemeClr val="bg2"/>
              </a:solidFill>
            </a:endParaRPr>
          </a:p>
        </p:txBody>
      </p:sp>
      <p:cxnSp>
        <p:nvCxnSpPr>
          <p:cNvPr id="31" name="Lige forbindelse 30">
            <a:extLst>
              <a:ext uri="{FF2B5EF4-FFF2-40B4-BE49-F238E27FC236}">
                <a16:creationId xmlns:a16="http://schemas.microsoft.com/office/drawing/2014/main" id="{3664EF65-E174-5CFD-B9A7-BF06A8A2F729}"/>
              </a:ext>
            </a:extLst>
          </p:cNvPr>
          <p:cNvCxnSpPr>
            <a:cxnSpLocks/>
          </p:cNvCxnSpPr>
          <p:nvPr userDrawn="1"/>
        </p:nvCxnSpPr>
        <p:spPr>
          <a:xfrm>
            <a:off x="7182020" y="1946721"/>
            <a:ext cx="0" cy="2999011"/>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32" name="Rutediagram: Forbindelse 31">
            <a:extLst>
              <a:ext uri="{FF2B5EF4-FFF2-40B4-BE49-F238E27FC236}">
                <a16:creationId xmlns:a16="http://schemas.microsoft.com/office/drawing/2014/main" id="{674E1DA6-19FD-8F69-B296-BB67EC471906}"/>
              </a:ext>
              <a:ext uri="{C183D7F6-B498-43B3-948B-1728B52AA6E4}">
                <adec:decorative xmlns:adec="http://schemas.microsoft.com/office/drawing/2017/decorative" val="1"/>
              </a:ext>
            </a:extLst>
          </p:cNvPr>
          <p:cNvSpPr/>
          <p:nvPr userDrawn="1"/>
        </p:nvSpPr>
        <p:spPr>
          <a:xfrm>
            <a:off x="7512623" y="1109790"/>
            <a:ext cx="735669" cy="735669"/>
          </a:xfrm>
          <a:prstGeom prst="flowChartConnector">
            <a:avLst/>
          </a:prstGeom>
          <a:solidFill>
            <a:srgbClr val="99B9B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cxnSp>
        <p:nvCxnSpPr>
          <p:cNvPr id="34" name="Lige forbindelse 33">
            <a:extLst>
              <a:ext uri="{FF2B5EF4-FFF2-40B4-BE49-F238E27FC236}">
                <a16:creationId xmlns:a16="http://schemas.microsoft.com/office/drawing/2014/main" id="{05E4D33B-A4CA-305A-8F40-2E417F322E78}"/>
              </a:ext>
            </a:extLst>
          </p:cNvPr>
          <p:cNvCxnSpPr>
            <a:cxnSpLocks/>
          </p:cNvCxnSpPr>
          <p:nvPr userDrawn="1"/>
        </p:nvCxnSpPr>
        <p:spPr>
          <a:xfrm>
            <a:off x="9419845" y="1946721"/>
            <a:ext cx="0" cy="2999011"/>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37" name="Pladsholder til tekst 51">
            <a:extLst>
              <a:ext uri="{FF2B5EF4-FFF2-40B4-BE49-F238E27FC236}">
                <a16:creationId xmlns:a16="http://schemas.microsoft.com/office/drawing/2014/main" id="{5FFF49E1-32F5-2F06-501C-09FB2C9E7D4B}"/>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38" name="Pladsholder til tekst 53">
            <a:extLst>
              <a:ext uri="{FF2B5EF4-FFF2-40B4-BE49-F238E27FC236}">
                <a16:creationId xmlns:a16="http://schemas.microsoft.com/office/drawing/2014/main" id="{93413153-D73D-1BC1-3F06-5B3C98431B90}"/>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36" name="Pladsholder til tekst 30">
            <a:extLst>
              <a:ext uri="{FF2B5EF4-FFF2-40B4-BE49-F238E27FC236}">
                <a16:creationId xmlns:a16="http://schemas.microsoft.com/office/drawing/2014/main" id="{2C2D1B2B-43B5-AD3A-E78A-179E42E47040}"/>
              </a:ext>
            </a:extLst>
          </p:cNvPr>
          <p:cNvSpPr>
            <a:spLocks noGrp="1"/>
          </p:cNvSpPr>
          <p:nvPr>
            <p:ph type="body" sz="quarter" idx="19" hasCustomPrompt="1"/>
          </p:nvPr>
        </p:nvSpPr>
        <p:spPr>
          <a:xfrm>
            <a:off x="1607800" y="1311931"/>
            <a:ext cx="973224" cy="296862"/>
          </a:xfrm>
          <a:prstGeom prst="rect">
            <a:avLst/>
          </a:prstGeom>
        </p:spPr>
        <p:txBody>
          <a:bodyPr lIns="0"/>
          <a:lstStyle>
            <a:lvl1pPr marL="0" indent="0">
              <a:buNone/>
              <a:defRPr/>
            </a:lvl1pPr>
          </a:lstStyle>
          <a:p>
            <a:pPr lvl="0"/>
            <a:r>
              <a:rPr kumimoji="0" lang="da-DK" sz="1200" b="1" i="0" u="none" strike="noStrike" kern="1200" cap="none" spc="0" normalizeH="0" baseline="0" noProof="0">
                <a:ln>
                  <a:noFill/>
                </a:ln>
                <a:solidFill>
                  <a:srgbClr val="FFFFFF"/>
                </a:solidFill>
                <a:effectLst/>
                <a:uLnTx/>
                <a:uFillTx/>
                <a:latin typeface="NeuzeitGroBla" panose="00000A00000000000000" pitchFamily="50" charset="0"/>
                <a:ea typeface="+mn-ea"/>
                <a:cs typeface="+mn-cs"/>
              </a:rPr>
              <a:t>Overskrift</a:t>
            </a:r>
            <a:endParaRPr lang="da-DK"/>
          </a:p>
        </p:txBody>
      </p:sp>
      <p:sp>
        <p:nvSpPr>
          <p:cNvPr id="39" name="Pladsholder til tekst 30">
            <a:extLst>
              <a:ext uri="{FF2B5EF4-FFF2-40B4-BE49-F238E27FC236}">
                <a16:creationId xmlns:a16="http://schemas.microsoft.com/office/drawing/2014/main" id="{6BEFDB97-7E28-0590-BA29-5115F7041AFB}"/>
              </a:ext>
            </a:extLst>
          </p:cNvPr>
          <p:cNvSpPr>
            <a:spLocks noGrp="1"/>
          </p:cNvSpPr>
          <p:nvPr>
            <p:ph type="body" sz="quarter" idx="20" hasCustomPrompt="1"/>
          </p:nvPr>
        </p:nvSpPr>
        <p:spPr>
          <a:xfrm>
            <a:off x="3827040" y="1333200"/>
            <a:ext cx="973224" cy="296862"/>
          </a:xfrm>
          <a:prstGeom prst="rect">
            <a:avLst/>
          </a:prstGeom>
        </p:spPr>
        <p:txBody>
          <a:bodyPr lIns="0"/>
          <a:lstStyle>
            <a:lvl1pPr marL="0" indent="0">
              <a:buNone/>
              <a:defRPr/>
            </a:lvl1pPr>
          </a:lstStyle>
          <a:p>
            <a:pPr lvl="0"/>
            <a:r>
              <a:rPr kumimoji="0" lang="da-DK" sz="1200" b="1" i="0" u="none" strike="noStrike" kern="1200" cap="none" spc="0" normalizeH="0" baseline="0" noProof="0">
                <a:ln>
                  <a:noFill/>
                </a:ln>
                <a:solidFill>
                  <a:srgbClr val="FFFFFF"/>
                </a:solidFill>
                <a:effectLst/>
                <a:uLnTx/>
                <a:uFillTx/>
                <a:latin typeface="NeuzeitGroBla" panose="00000A00000000000000" pitchFamily="50" charset="0"/>
                <a:ea typeface="+mn-ea"/>
                <a:cs typeface="+mn-cs"/>
              </a:rPr>
              <a:t>Overskrift</a:t>
            </a:r>
            <a:endParaRPr lang="da-DK"/>
          </a:p>
        </p:txBody>
      </p:sp>
      <p:sp>
        <p:nvSpPr>
          <p:cNvPr id="40" name="Pladsholder til tekst 30">
            <a:extLst>
              <a:ext uri="{FF2B5EF4-FFF2-40B4-BE49-F238E27FC236}">
                <a16:creationId xmlns:a16="http://schemas.microsoft.com/office/drawing/2014/main" id="{B0A32990-40A9-2644-118A-BC5505523BED}"/>
              </a:ext>
            </a:extLst>
          </p:cNvPr>
          <p:cNvSpPr>
            <a:spLocks noGrp="1"/>
          </p:cNvSpPr>
          <p:nvPr>
            <p:ph type="body" sz="quarter" idx="21" hasCustomPrompt="1"/>
          </p:nvPr>
        </p:nvSpPr>
        <p:spPr>
          <a:xfrm>
            <a:off x="6047023" y="1333200"/>
            <a:ext cx="973224" cy="296862"/>
          </a:xfrm>
          <a:prstGeom prst="rect">
            <a:avLst/>
          </a:prstGeom>
        </p:spPr>
        <p:txBody>
          <a:bodyPr lIns="0"/>
          <a:lstStyle>
            <a:lvl1pPr marL="0" indent="0">
              <a:buNone/>
              <a:defRPr/>
            </a:lvl1pPr>
          </a:lstStyle>
          <a:p>
            <a:pPr lvl="0"/>
            <a:r>
              <a:rPr kumimoji="0" lang="da-DK" sz="1200" b="1" i="0" u="none" strike="noStrike" kern="1200" cap="none" spc="0" normalizeH="0" baseline="0" noProof="0">
                <a:ln>
                  <a:noFill/>
                </a:ln>
                <a:solidFill>
                  <a:srgbClr val="FFFFFF"/>
                </a:solidFill>
                <a:effectLst/>
                <a:uLnTx/>
                <a:uFillTx/>
                <a:latin typeface="NeuzeitGroBla" panose="00000A00000000000000" pitchFamily="50" charset="0"/>
                <a:ea typeface="+mn-ea"/>
                <a:cs typeface="+mn-cs"/>
              </a:rPr>
              <a:t>Overskrift</a:t>
            </a:r>
            <a:endParaRPr lang="da-DK"/>
          </a:p>
        </p:txBody>
      </p:sp>
      <p:sp>
        <p:nvSpPr>
          <p:cNvPr id="41" name="Pladsholder til tekst 30">
            <a:extLst>
              <a:ext uri="{FF2B5EF4-FFF2-40B4-BE49-F238E27FC236}">
                <a16:creationId xmlns:a16="http://schemas.microsoft.com/office/drawing/2014/main" id="{D4DBBF89-6816-8FB6-CFA7-5244D13482E6}"/>
              </a:ext>
            </a:extLst>
          </p:cNvPr>
          <p:cNvSpPr>
            <a:spLocks noGrp="1"/>
          </p:cNvSpPr>
          <p:nvPr>
            <p:ph type="body" sz="quarter" idx="22" hasCustomPrompt="1"/>
          </p:nvPr>
        </p:nvSpPr>
        <p:spPr>
          <a:xfrm>
            <a:off x="8292072" y="1311931"/>
            <a:ext cx="973224" cy="296862"/>
          </a:xfrm>
          <a:prstGeom prst="rect">
            <a:avLst/>
          </a:prstGeom>
        </p:spPr>
        <p:txBody>
          <a:bodyPr lIns="0"/>
          <a:lstStyle>
            <a:lvl1pPr marL="0" indent="0">
              <a:buNone/>
              <a:defRPr/>
            </a:lvl1pPr>
          </a:lstStyle>
          <a:p>
            <a:pPr lvl="0"/>
            <a:r>
              <a:rPr kumimoji="0" lang="da-DK" sz="1200" b="1" i="0" u="none" strike="noStrike" kern="1200" cap="none" spc="0" normalizeH="0" baseline="0" noProof="0">
                <a:ln>
                  <a:noFill/>
                </a:ln>
                <a:solidFill>
                  <a:srgbClr val="FFFFFF"/>
                </a:solidFill>
                <a:effectLst/>
                <a:uLnTx/>
                <a:uFillTx/>
                <a:latin typeface="NeuzeitGroBla" panose="00000A00000000000000" pitchFamily="50" charset="0"/>
                <a:ea typeface="+mn-ea"/>
                <a:cs typeface="+mn-cs"/>
              </a:rPr>
              <a:t>Overskrift</a:t>
            </a:r>
            <a:endParaRPr lang="da-DK"/>
          </a:p>
        </p:txBody>
      </p:sp>
      <p:sp>
        <p:nvSpPr>
          <p:cNvPr id="45" name="Pladsholder til tekst 45">
            <a:extLst>
              <a:ext uri="{FF2B5EF4-FFF2-40B4-BE49-F238E27FC236}">
                <a16:creationId xmlns:a16="http://schemas.microsoft.com/office/drawing/2014/main" id="{BE62258C-6B1E-4B65-FC22-634D01C17DE9}"/>
              </a:ext>
            </a:extLst>
          </p:cNvPr>
          <p:cNvSpPr>
            <a:spLocks noGrp="1"/>
          </p:cNvSpPr>
          <p:nvPr>
            <p:ph type="body" sz="quarter" idx="24" hasCustomPrompt="1"/>
          </p:nvPr>
        </p:nvSpPr>
        <p:spPr>
          <a:xfrm>
            <a:off x="7020247" y="28755"/>
            <a:ext cx="3084958" cy="883908"/>
          </a:xfrm>
          <a:prstGeom prst="rect">
            <a:avLst/>
          </a:prstGeom>
          <a:solidFill>
            <a:schemeClr val="accent6"/>
          </a:solidFill>
        </p:spPr>
        <p:txBody>
          <a:bodyPr/>
          <a:lstStyle>
            <a:lvl1pPr marL="0" indent="0">
              <a:buNone/>
              <a:defRPr sz="1200">
                <a:solidFill>
                  <a:schemeClr val="bg1"/>
                </a:solidFill>
              </a:defRPr>
            </a:lvl1pPr>
          </a:lstStyle>
          <a:p>
            <a:pPr lvl="0"/>
            <a:r>
              <a:rPr lang="da-DK" dirty="0"/>
              <a:t>Find et ikon der passer til kerneindsigten. Sørg for at alle figurer ligner hinanden i stil. Find dem på: https://thenounproject.com – husk at slet denne boks efterfølgende</a:t>
            </a:r>
          </a:p>
        </p:txBody>
      </p:sp>
      <p:sp>
        <p:nvSpPr>
          <p:cNvPr id="47" name="Pladsholder til billede 46">
            <a:extLst>
              <a:ext uri="{FF2B5EF4-FFF2-40B4-BE49-F238E27FC236}">
                <a16:creationId xmlns:a16="http://schemas.microsoft.com/office/drawing/2014/main" id="{23B1EB94-D714-BE27-487D-DBC6ED968C09}"/>
              </a:ext>
            </a:extLst>
          </p:cNvPr>
          <p:cNvSpPr>
            <a:spLocks noGrp="1"/>
          </p:cNvSpPr>
          <p:nvPr>
            <p:ph type="pic" sz="quarter" idx="25"/>
          </p:nvPr>
        </p:nvSpPr>
        <p:spPr>
          <a:xfrm>
            <a:off x="817563" y="1106015"/>
            <a:ext cx="735012" cy="735012"/>
          </a:xfrm>
          <a:prstGeom prst="rect">
            <a:avLst/>
          </a:prstGeom>
        </p:spPr>
        <p:txBody>
          <a:bodyPr/>
          <a:lstStyle/>
          <a:p>
            <a:r>
              <a:rPr lang="da-DK"/>
              <a:t>Klik på ikonet for at tilføje et billede</a:t>
            </a:r>
          </a:p>
        </p:txBody>
      </p:sp>
      <p:sp>
        <p:nvSpPr>
          <p:cNvPr id="48" name="Pladsholder til billede 46">
            <a:extLst>
              <a:ext uri="{FF2B5EF4-FFF2-40B4-BE49-F238E27FC236}">
                <a16:creationId xmlns:a16="http://schemas.microsoft.com/office/drawing/2014/main" id="{B0555D14-7775-889F-2CE9-0BD81D32AAD4}"/>
              </a:ext>
            </a:extLst>
          </p:cNvPr>
          <p:cNvSpPr>
            <a:spLocks noGrp="1"/>
          </p:cNvSpPr>
          <p:nvPr>
            <p:ph type="pic" sz="quarter" idx="26"/>
          </p:nvPr>
        </p:nvSpPr>
        <p:spPr>
          <a:xfrm>
            <a:off x="3056542" y="1106015"/>
            <a:ext cx="735012" cy="735012"/>
          </a:xfrm>
          <a:prstGeom prst="rect">
            <a:avLst/>
          </a:prstGeom>
        </p:spPr>
        <p:txBody>
          <a:bodyPr/>
          <a:lstStyle/>
          <a:p>
            <a:r>
              <a:rPr lang="da-DK"/>
              <a:t>Klik på ikonet for at tilføje et billede</a:t>
            </a:r>
          </a:p>
        </p:txBody>
      </p:sp>
      <p:sp>
        <p:nvSpPr>
          <p:cNvPr id="49" name="Pladsholder til billede 46">
            <a:extLst>
              <a:ext uri="{FF2B5EF4-FFF2-40B4-BE49-F238E27FC236}">
                <a16:creationId xmlns:a16="http://schemas.microsoft.com/office/drawing/2014/main" id="{0D6ECFC0-1D44-0B51-E9EC-3173B14D1CC6}"/>
              </a:ext>
            </a:extLst>
          </p:cNvPr>
          <p:cNvSpPr>
            <a:spLocks noGrp="1"/>
          </p:cNvSpPr>
          <p:nvPr>
            <p:ph type="pic" sz="quarter" idx="27"/>
          </p:nvPr>
        </p:nvSpPr>
        <p:spPr>
          <a:xfrm>
            <a:off x="5295521" y="1106015"/>
            <a:ext cx="735012" cy="735012"/>
          </a:xfrm>
          <a:prstGeom prst="rect">
            <a:avLst/>
          </a:prstGeom>
        </p:spPr>
        <p:txBody>
          <a:bodyPr/>
          <a:lstStyle/>
          <a:p>
            <a:r>
              <a:rPr lang="da-DK"/>
              <a:t>Klik på ikonet for at tilføje et billede</a:t>
            </a:r>
          </a:p>
        </p:txBody>
      </p:sp>
      <p:sp>
        <p:nvSpPr>
          <p:cNvPr id="50" name="Pladsholder til billede 46">
            <a:extLst>
              <a:ext uri="{FF2B5EF4-FFF2-40B4-BE49-F238E27FC236}">
                <a16:creationId xmlns:a16="http://schemas.microsoft.com/office/drawing/2014/main" id="{6AB2B9CC-74E0-E30A-A7E8-3E335E00A0CE}"/>
              </a:ext>
            </a:extLst>
          </p:cNvPr>
          <p:cNvSpPr>
            <a:spLocks noGrp="1"/>
          </p:cNvSpPr>
          <p:nvPr>
            <p:ph type="pic" sz="quarter" idx="28"/>
          </p:nvPr>
        </p:nvSpPr>
        <p:spPr>
          <a:xfrm>
            <a:off x="7534500" y="1106015"/>
            <a:ext cx="735012" cy="735012"/>
          </a:xfrm>
          <a:prstGeom prst="rect">
            <a:avLst/>
          </a:prstGeom>
        </p:spPr>
        <p:txBody>
          <a:bodyPr/>
          <a:lstStyle/>
          <a:p>
            <a:r>
              <a:rPr lang="da-DK"/>
              <a:t>Klik på ikonet for at tilføje et billede</a:t>
            </a:r>
          </a:p>
        </p:txBody>
      </p:sp>
      <p:sp>
        <p:nvSpPr>
          <p:cNvPr id="7" name="Pladsholder til tekst 6">
            <a:extLst>
              <a:ext uri="{FF2B5EF4-FFF2-40B4-BE49-F238E27FC236}">
                <a16:creationId xmlns:a16="http://schemas.microsoft.com/office/drawing/2014/main" id="{CAE4C4AA-45FE-27F6-72AF-D4ECFA7D4D85}"/>
              </a:ext>
            </a:extLst>
          </p:cNvPr>
          <p:cNvSpPr>
            <a:spLocks noGrp="1"/>
          </p:cNvSpPr>
          <p:nvPr>
            <p:ph type="body" sz="quarter" idx="29" hasCustomPrompt="1"/>
          </p:nvPr>
        </p:nvSpPr>
        <p:spPr>
          <a:xfrm>
            <a:off x="505899" y="1954213"/>
            <a:ext cx="2178022" cy="744537"/>
          </a:xfrm>
          <a:prstGeom prst="rect">
            <a:avLst/>
          </a:prstGeom>
        </p:spPr>
        <p:txBody>
          <a:bodyPr/>
          <a:lstStyle>
            <a:lvl1pPr marL="0" indent="0">
              <a:buNone/>
              <a:defRPr sz="1000" b="0">
                <a:latin typeface="+mn-lt"/>
              </a:defRPr>
            </a:lvl1pPr>
          </a:lstStyle>
          <a:p>
            <a:pPr lvl="0"/>
            <a:r>
              <a:rPr lang="da-DK" sz="1000"/>
              <a:t>Beskriv kerneindsigten. Brug fed skrift til at fremhæve de vigtige pointer</a:t>
            </a:r>
            <a:endParaRPr lang="da-DK"/>
          </a:p>
        </p:txBody>
      </p:sp>
      <p:sp>
        <p:nvSpPr>
          <p:cNvPr id="9" name="Pladsholder til tekst 6">
            <a:extLst>
              <a:ext uri="{FF2B5EF4-FFF2-40B4-BE49-F238E27FC236}">
                <a16:creationId xmlns:a16="http://schemas.microsoft.com/office/drawing/2014/main" id="{42B6712C-BBD3-B5C9-4A54-A068C871FFBF}"/>
              </a:ext>
            </a:extLst>
          </p:cNvPr>
          <p:cNvSpPr>
            <a:spLocks noGrp="1"/>
          </p:cNvSpPr>
          <p:nvPr>
            <p:ph type="body" sz="quarter" idx="30" hasCustomPrompt="1"/>
          </p:nvPr>
        </p:nvSpPr>
        <p:spPr>
          <a:xfrm>
            <a:off x="2760642" y="1954212"/>
            <a:ext cx="2178022" cy="744537"/>
          </a:xfrm>
          <a:prstGeom prst="rect">
            <a:avLst/>
          </a:prstGeom>
        </p:spPr>
        <p:txBody>
          <a:bodyPr/>
          <a:lstStyle>
            <a:lvl1pPr marL="0" indent="0">
              <a:buNone/>
              <a:defRPr sz="1000" b="0">
                <a:latin typeface="+mn-lt"/>
              </a:defRPr>
            </a:lvl1pPr>
          </a:lstStyle>
          <a:p>
            <a:pPr lvl="0"/>
            <a:r>
              <a:rPr lang="da-DK" sz="1000"/>
              <a:t>Beskriv kerneindsigten. Brug fed skrift til at fremhæve de vigtige pointer</a:t>
            </a:r>
            <a:endParaRPr lang="da-DK"/>
          </a:p>
        </p:txBody>
      </p:sp>
      <p:sp>
        <p:nvSpPr>
          <p:cNvPr id="12" name="Pladsholder til tekst 6">
            <a:extLst>
              <a:ext uri="{FF2B5EF4-FFF2-40B4-BE49-F238E27FC236}">
                <a16:creationId xmlns:a16="http://schemas.microsoft.com/office/drawing/2014/main" id="{810BFF2D-77F8-A9EF-9FFC-DCE851B14F3A}"/>
              </a:ext>
            </a:extLst>
          </p:cNvPr>
          <p:cNvSpPr>
            <a:spLocks noGrp="1"/>
          </p:cNvSpPr>
          <p:nvPr>
            <p:ph type="body" sz="quarter" idx="31" hasCustomPrompt="1"/>
          </p:nvPr>
        </p:nvSpPr>
        <p:spPr>
          <a:xfrm>
            <a:off x="4988401" y="1958894"/>
            <a:ext cx="2178022" cy="744537"/>
          </a:xfrm>
          <a:prstGeom prst="rect">
            <a:avLst/>
          </a:prstGeom>
        </p:spPr>
        <p:txBody>
          <a:bodyPr/>
          <a:lstStyle>
            <a:lvl1pPr marL="0" indent="0">
              <a:buNone/>
              <a:defRPr sz="1000" b="0">
                <a:latin typeface="+mn-lt"/>
              </a:defRPr>
            </a:lvl1pPr>
          </a:lstStyle>
          <a:p>
            <a:pPr lvl="0"/>
            <a:r>
              <a:rPr lang="da-DK" sz="1000"/>
              <a:t>Beskriv kerneindsigten. Brug fed skrift til at fremhæve de vigtige pointer</a:t>
            </a:r>
            <a:endParaRPr lang="da-DK"/>
          </a:p>
        </p:txBody>
      </p:sp>
      <p:sp>
        <p:nvSpPr>
          <p:cNvPr id="14" name="Pladsholder til tekst 6">
            <a:extLst>
              <a:ext uri="{FF2B5EF4-FFF2-40B4-BE49-F238E27FC236}">
                <a16:creationId xmlns:a16="http://schemas.microsoft.com/office/drawing/2014/main" id="{E9471942-8E4B-FDE5-D101-C461E71613BB}"/>
              </a:ext>
            </a:extLst>
          </p:cNvPr>
          <p:cNvSpPr>
            <a:spLocks noGrp="1"/>
          </p:cNvSpPr>
          <p:nvPr>
            <p:ph type="body" sz="quarter" idx="32" hasCustomPrompt="1"/>
          </p:nvPr>
        </p:nvSpPr>
        <p:spPr>
          <a:xfrm>
            <a:off x="7220253" y="1955589"/>
            <a:ext cx="2178022" cy="744537"/>
          </a:xfrm>
          <a:prstGeom prst="rect">
            <a:avLst/>
          </a:prstGeom>
        </p:spPr>
        <p:txBody>
          <a:bodyPr/>
          <a:lstStyle>
            <a:lvl1pPr marL="0" indent="0">
              <a:buNone/>
              <a:defRPr sz="1000" b="0">
                <a:latin typeface="+mn-lt"/>
              </a:defRPr>
            </a:lvl1pPr>
          </a:lstStyle>
          <a:p>
            <a:pPr lvl="0"/>
            <a:r>
              <a:rPr lang="da-DK" sz="1000"/>
              <a:t>Beskriv kerneindsigten. Brug fed skrift til at fremhæve de vigtige pointer</a:t>
            </a:r>
            <a:endParaRPr lang="da-DK"/>
          </a:p>
        </p:txBody>
      </p:sp>
    </p:spTree>
    <p:extLst>
      <p:ext uri="{BB962C8B-B14F-4D97-AF65-F5344CB8AC3E}">
        <p14:creationId xmlns:p14="http://schemas.microsoft.com/office/powerpoint/2010/main" val="30829904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Om Undersøgelsen Metode">
    <p:bg>
      <p:bgPr>
        <a:solidFill>
          <a:schemeClr val="accent3">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8A74F18-5AC5-4EE5-9A66-F8055C230EB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2" name="Tekstfelt 1">
            <a:extLst>
              <a:ext uri="{FF2B5EF4-FFF2-40B4-BE49-F238E27FC236}">
                <a16:creationId xmlns:a16="http://schemas.microsoft.com/office/drawing/2014/main" id="{5F0567B8-A261-4270-9EC7-11596E198E67}"/>
              </a:ext>
            </a:extLst>
          </p:cNvPr>
          <p:cNvSpPr txBox="1"/>
          <p:nvPr userDrawn="1"/>
        </p:nvSpPr>
        <p:spPr>
          <a:xfrm>
            <a:off x="0" y="1580228"/>
            <a:ext cx="10160000" cy="2554545"/>
          </a:xfrm>
          <a:prstGeom prst="rect">
            <a:avLst/>
          </a:prstGeom>
          <a:noFill/>
        </p:spPr>
        <p:txBody>
          <a:bodyPr wrap="square" rtlCol="0">
            <a:spAutoFit/>
          </a:bodyPr>
          <a:lstStyle/>
          <a:p>
            <a:pPr algn="ctr"/>
            <a:r>
              <a:rPr lang="da-DK" sz="8000" b="1" dirty="0">
                <a:solidFill>
                  <a:schemeClr val="bg1"/>
                </a:solidFill>
                <a:latin typeface="NeuzeitGroBla" panose="00000A00000000000000" pitchFamily="50" charset="0"/>
              </a:rPr>
              <a:t>INDSIGT &amp; POTENTIALE</a:t>
            </a:r>
          </a:p>
        </p:txBody>
      </p:sp>
    </p:spTree>
    <p:extLst>
      <p:ext uri="{BB962C8B-B14F-4D97-AF65-F5344CB8AC3E}">
        <p14:creationId xmlns:p14="http://schemas.microsoft.com/office/powerpoint/2010/main" val="37807888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dsigt">
    <p:spTree>
      <p:nvGrpSpPr>
        <p:cNvPr id="1" name=""/>
        <p:cNvGrpSpPr/>
        <p:nvPr/>
      </p:nvGrpSpPr>
      <p:grpSpPr>
        <a:xfrm>
          <a:off x="0" y="0"/>
          <a:ext cx="0" cy="0"/>
          <a:chOff x="0" y="0"/>
          <a:chExt cx="0" cy="0"/>
        </a:xfrm>
      </p:grpSpPr>
      <p:pic>
        <p:nvPicPr>
          <p:cNvPr id="5" name="Picture 2" descr="Idea Hand Drawn Icon PNG &amp; SVG Design For T-Shirts">
            <a:extLst>
              <a:ext uri="{FF2B5EF4-FFF2-40B4-BE49-F238E27FC236}">
                <a16:creationId xmlns:a16="http://schemas.microsoft.com/office/drawing/2014/main" id="{622583C2-83FB-433F-DAC1-442C4E7D8B1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rot="712282">
            <a:off x="7111844" y="2378073"/>
            <a:ext cx="2613581" cy="261358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Lige forbindelse 6">
            <a:extLst>
              <a:ext uri="{FF2B5EF4-FFF2-40B4-BE49-F238E27FC236}">
                <a16:creationId xmlns:a16="http://schemas.microsoft.com/office/drawing/2014/main" id="{71855EA0-1DA3-E6F4-810F-E170C1A4FD73}"/>
              </a:ext>
            </a:extLst>
          </p:cNvPr>
          <p:cNvCxnSpPr>
            <a:cxnSpLocks/>
          </p:cNvCxnSpPr>
          <p:nvPr userDrawn="1"/>
        </p:nvCxnSpPr>
        <p:spPr>
          <a:xfrm flipV="1">
            <a:off x="920833" y="1507042"/>
            <a:ext cx="0" cy="2273106"/>
          </a:xfrm>
          <a:prstGeom prst="line">
            <a:avLst/>
          </a:prstGeom>
          <a:ln w="28575">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8" name="Rutediagram: Forbindelse 7">
            <a:extLst>
              <a:ext uri="{FF2B5EF4-FFF2-40B4-BE49-F238E27FC236}">
                <a16:creationId xmlns:a16="http://schemas.microsoft.com/office/drawing/2014/main" id="{77CC2638-F368-1393-B802-5BD2EF57A504}"/>
              </a:ext>
            </a:extLst>
          </p:cNvPr>
          <p:cNvSpPr/>
          <p:nvPr userDrawn="1"/>
        </p:nvSpPr>
        <p:spPr>
          <a:xfrm>
            <a:off x="679968" y="1138107"/>
            <a:ext cx="489855" cy="499513"/>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pic>
        <p:nvPicPr>
          <p:cNvPr id="9" name="Billede 8">
            <a:extLst>
              <a:ext uri="{FF2B5EF4-FFF2-40B4-BE49-F238E27FC236}">
                <a16:creationId xmlns:a16="http://schemas.microsoft.com/office/drawing/2014/main" id="{1F90C71C-4677-8ADC-0FBF-722DE2352022}"/>
              </a:ext>
            </a:extLst>
          </p:cNvPr>
          <p:cNvPicPr>
            <a:picLocks noChangeAspect="1"/>
          </p:cNvPicPr>
          <p:nvPr userDrawn="1"/>
        </p:nvPicPr>
        <p:blipFill>
          <a:blip r:embed="rId3"/>
          <a:stretch>
            <a:fillRect/>
          </a:stretch>
        </p:blipFill>
        <p:spPr>
          <a:xfrm>
            <a:off x="767257" y="1240039"/>
            <a:ext cx="307152" cy="307152"/>
          </a:xfrm>
          <a:prstGeom prst="rect">
            <a:avLst/>
          </a:prstGeom>
        </p:spPr>
      </p:pic>
      <p:sp>
        <p:nvSpPr>
          <p:cNvPr id="10" name="Pladsholder til tekst 51">
            <a:extLst>
              <a:ext uri="{FF2B5EF4-FFF2-40B4-BE49-F238E27FC236}">
                <a16:creationId xmlns:a16="http://schemas.microsoft.com/office/drawing/2014/main" id="{09BCBFF3-AA7E-9039-9A17-EB5E8697FE21}"/>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11" name="Pladsholder til tekst 53">
            <a:extLst>
              <a:ext uri="{FF2B5EF4-FFF2-40B4-BE49-F238E27FC236}">
                <a16:creationId xmlns:a16="http://schemas.microsoft.com/office/drawing/2014/main" id="{6C0520CD-6470-8F97-CF92-87CDF31ACA22}"/>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13" name="Pladsholder til tekst 12">
            <a:extLst>
              <a:ext uri="{FF2B5EF4-FFF2-40B4-BE49-F238E27FC236}">
                <a16:creationId xmlns:a16="http://schemas.microsoft.com/office/drawing/2014/main" id="{9525A0FB-2D27-22C0-B2CA-A15C914565F1}"/>
              </a:ext>
            </a:extLst>
          </p:cNvPr>
          <p:cNvSpPr>
            <a:spLocks noGrp="1"/>
          </p:cNvSpPr>
          <p:nvPr>
            <p:ph type="body" sz="quarter" idx="12" hasCustomPrompt="1"/>
          </p:nvPr>
        </p:nvSpPr>
        <p:spPr>
          <a:xfrm>
            <a:off x="1408112" y="1547813"/>
            <a:ext cx="4752001" cy="2271712"/>
          </a:xfrm>
          <a:prstGeom prst="rect">
            <a:avLst/>
          </a:prstGeom>
        </p:spPr>
        <p:txBody>
          <a:bodyPr/>
          <a:lstStyle>
            <a:lvl1pPr marL="0" indent="0">
              <a:buNone/>
              <a:defRPr b="0"/>
            </a:lvl1pPr>
          </a:lstStyle>
          <a:p>
            <a:pPr lvl="0"/>
            <a:r>
              <a:rPr lang="da-DK" dirty="0"/>
              <a:t>Info om indsigterne, hvad de viser, og hvad kunden skal være opmærksom på…</a:t>
            </a:r>
          </a:p>
        </p:txBody>
      </p:sp>
    </p:spTree>
    <p:extLst>
      <p:ext uri="{BB962C8B-B14F-4D97-AF65-F5344CB8AC3E}">
        <p14:creationId xmlns:p14="http://schemas.microsoft.com/office/powerpoint/2010/main" val="3711303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skrift + tekst ">
    <p:spTree>
      <p:nvGrpSpPr>
        <p:cNvPr id="1" name=""/>
        <p:cNvGrpSpPr/>
        <p:nvPr/>
      </p:nvGrpSpPr>
      <p:grpSpPr>
        <a:xfrm>
          <a:off x="0" y="0"/>
          <a:ext cx="0" cy="0"/>
          <a:chOff x="0" y="0"/>
          <a:chExt cx="0" cy="0"/>
        </a:xfrm>
      </p:grpSpPr>
      <p:sp>
        <p:nvSpPr>
          <p:cNvPr id="2" name="Pladsholder til tekst 2">
            <a:extLst>
              <a:ext uri="{FF2B5EF4-FFF2-40B4-BE49-F238E27FC236}">
                <a16:creationId xmlns:a16="http://schemas.microsoft.com/office/drawing/2014/main" id="{A12E5C2D-4B35-94ED-7E07-EF1B5A77CAED}"/>
              </a:ext>
            </a:extLst>
          </p:cNvPr>
          <p:cNvSpPr>
            <a:spLocks noGrp="1"/>
          </p:cNvSpPr>
          <p:nvPr>
            <p:ph type="body" sz="quarter" idx="12" hasCustomPrompt="1"/>
          </p:nvPr>
        </p:nvSpPr>
        <p:spPr>
          <a:xfrm>
            <a:off x="358775" y="841375"/>
            <a:ext cx="8974801" cy="4319588"/>
          </a:xfrm>
          <a:prstGeom prst="rect">
            <a:avLst/>
          </a:prstGeom>
        </p:spPr>
        <p:txBody>
          <a:bodyPr/>
          <a:lstStyle>
            <a:lvl1pPr marL="0" indent="0">
              <a:buNone/>
              <a:defRPr sz="1200"/>
            </a:lvl1pPr>
          </a:lstStyle>
          <a:p>
            <a:pPr lvl="0"/>
            <a:r>
              <a:rPr lang="da-DK"/>
              <a:t>Tekst…</a:t>
            </a:r>
          </a:p>
        </p:txBody>
      </p:sp>
      <p:sp>
        <p:nvSpPr>
          <p:cNvPr id="3" name="Pladsholder til tekst 51">
            <a:extLst>
              <a:ext uri="{FF2B5EF4-FFF2-40B4-BE49-F238E27FC236}">
                <a16:creationId xmlns:a16="http://schemas.microsoft.com/office/drawing/2014/main" id="{FE58706F-B3D0-C2AA-F6AC-0AD5B62F3433}"/>
              </a:ext>
            </a:extLst>
          </p:cNvPr>
          <p:cNvSpPr>
            <a:spLocks noGrp="1"/>
          </p:cNvSpPr>
          <p:nvPr>
            <p:ph type="body" sz="quarter" idx="10" hasCustomPrompt="1"/>
          </p:nvPr>
        </p:nvSpPr>
        <p:spPr>
          <a:xfrm>
            <a:off x="358775" y="120650"/>
            <a:ext cx="8974801"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4" name="Pladsholder til tekst 53">
            <a:extLst>
              <a:ext uri="{FF2B5EF4-FFF2-40B4-BE49-F238E27FC236}">
                <a16:creationId xmlns:a16="http://schemas.microsoft.com/office/drawing/2014/main" id="{6785A94A-1F83-82A6-FA76-405B0224974F}"/>
              </a:ext>
            </a:extLst>
          </p:cNvPr>
          <p:cNvSpPr>
            <a:spLocks noGrp="1"/>
          </p:cNvSpPr>
          <p:nvPr>
            <p:ph type="body" sz="quarter" idx="11" hasCustomPrompt="1"/>
          </p:nvPr>
        </p:nvSpPr>
        <p:spPr>
          <a:xfrm>
            <a:off x="358775" y="336550"/>
            <a:ext cx="8974801" cy="454025"/>
          </a:xfrm>
          <a:prstGeom prst="rect">
            <a:avLst/>
          </a:prstGeom>
        </p:spPr>
        <p:txBody>
          <a:bodyPr/>
          <a:lstStyle>
            <a:lvl1pPr marL="0" indent="0">
              <a:buNone/>
              <a:defRPr sz="2200">
                <a:latin typeface="+mj-lt"/>
              </a:defRPr>
            </a:lvl1pPr>
          </a:lstStyle>
          <a:p>
            <a:pPr lvl="0"/>
            <a:r>
              <a:rPr lang="da-DK" dirty="0"/>
              <a:t>Overskrift</a:t>
            </a:r>
          </a:p>
        </p:txBody>
      </p:sp>
    </p:spTree>
    <p:extLst>
      <p:ext uri="{BB962C8B-B14F-4D97-AF65-F5344CB8AC3E}">
        <p14:creationId xmlns:p14="http://schemas.microsoft.com/office/powerpoint/2010/main" val="962050524"/>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otentiale">
    <p:spTree>
      <p:nvGrpSpPr>
        <p:cNvPr id="1" name=""/>
        <p:cNvGrpSpPr/>
        <p:nvPr/>
      </p:nvGrpSpPr>
      <p:grpSpPr>
        <a:xfrm>
          <a:off x="0" y="0"/>
          <a:ext cx="0" cy="0"/>
          <a:chOff x="0" y="0"/>
          <a:chExt cx="0" cy="0"/>
        </a:xfrm>
      </p:grpSpPr>
      <p:sp>
        <p:nvSpPr>
          <p:cNvPr id="4" name="Rounded Rectangle">
            <a:extLst>
              <a:ext uri="{FF2B5EF4-FFF2-40B4-BE49-F238E27FC236}">
                <a16:creationId xmlns:a16="http://schemas.microsoft.com/office/drawing/2014/main" id="{39D202F5-A91D-D15F-2CCA-3ABF5CE6E558}"/>
              </a:ext>
            </a:extLst>
          </p:cNvPr>
          <p:cNvSpPr/>
          <p:nvPr userDrawn="1"/>
        </p:nvSpPr>
        <p:spPr>
          <a:xfrm>
            <a:off x="475858" y="1295950"/>
            <a:ext cx="1728000" cy="45719"/>
          </a:xfrm>
          <a:prstGeom prst="roundRect">
            <a:avLst>
              <a:gd name="adj" fmla="val 50000"/>
            </a:avLst>
          </a:prstGeom>
          <a:solidFill>
            <a:schemeClr val="bg2"/>
          </a:solidFill>
          <a:ln w="12700">
            <a:noFill/>
            <a:miter lim="400000"/>
          </a:ln>
        </p:spPr>
        <p:txBody>
          <a:bodyPr lIns="0" tIns="0" rIns="0" bIns="0" anchor="ctr"/>
          <a:lstStyle/>
          <a:p>
            <a:pPr algn="ctr" defTabSz="412735" hangingPunct="0">
              <a:defRPr sz="2200" b="0">
                <a:solidFill>
                  <a:srgbClr val="FFFFFF"/>
                </a:solidFill>
                <a:latin typeface="+mn-lt"/>
                <a:ea typeface="+mn-ea"/>
                <a:cs typeface="+mn-cs"/>
                <a:sym typeface="Helvetica Neue Medium"/>
              </a:defRPr>
            </a:pPr>
            <a:endParaRPr lang="en-GB" sz="1547" kern="0">
              <a:ea typeface="Helvetica Neue Medium"/>
              <a:cs typeface="Helvetica Neue Medium"/>
              <a:sym typeface="Helvetica Neue Medium"/>
            </a:endParaRPr>
          </a:p>
        </p:txBody>
      </p:sp>
      <p:sp>
        <p:nvSpPr>
          <p:cNvPr id="5" name="Tekstfelt 4">
            <a:extLst>
              <a:ext uri="{FF2B5EF4-FFF2-40B4-BE49-F238E27FC236}">
                <a16:creationId xmlns:a16="http://schemas.microsoft.com/office/drawing/2014/main" id="{A359068B-C88F-0E20-78BD-8A0DD7CD6B8D}"/>
              </a:ext>
            </a:extLst>
          </p:cNvPr>
          <p:cNvSpPr txBox="1"/>
          <p:nvPr userDrawn="1"/>
        </p:nvSpPr>
        <p:spPr>
          <a:xfrm>
            <a:off x="465588" y="1011032"/>
            <a:ext cx="1008112" cy="307777"/>
          </a:xfrm>
          <a:prstGeom prst="rect">
            <a:avLst/>
          </a:prstGeom>
          <a:noFill/>
        </p:spPr>
        <p:txBody>
          <a:bodyPr wrap="square" rtlCol="0">
            <a:spAutoFit/>
          </a:bodyPr>
          <a:lstStyle/>
          <a:p>
            <a:r>
              <a:rPr lang="da-DK" sz="1400" b="1">
                <a:solidFill>
                  <a:schemeClr val="bg2"/>
                </a:solidFill>
              </a:rPr>
              <a:t>Potentiale</a:t>
            </a:r>
          </a:p>
        </p:txBody>
      </p:sp>
      <p:pic>
        <p:nvPicPr>
          <p:cNvPr id="7" name="Grafik 6">
            <a:extLst>
              <a:ext uri="{FF2B5EF4-FFF2-40B4-BE49-F238E27FC236}">
                <a16:creationId xmlns:a16="http://schemas.microsoft.com/office/drawing/2014/main" id="{8670CC69-7DC1-DDE3-7E5A-2A9C4E18B79A}"/>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5204288" y="3010383"/>
            <a:ext cx="1039813" cy="1291966"/>
          </a:xfrm>
          <a:prstGeom prst="rect">
            <a:avLst/>
          </a:prstGeom>
        </p:spPr>
      </p:pic>
      <p:sp>
        <p:nvSpPr>
          <p:cNvPr id="13" name="Pladsholder til tekst 12">
            <a:extLst>
              <a:ext uri="{FF2B5EF4-FFF2-40B4-BE49-F238E27FC236}">
                <a16:creationId xmlns:a16="http://schemas.microsoft.com/office/drawing/2014/main" id="{A66F558C-5B25-7DA3-85CB-C69FB098F195}"/>
              </a:ext>
            </a:extLst>
          </p:cNvPr>
          <p:cNvSpPr>
            <a:spLocks noGrp="1"/>
          </p:cNvSpPr>
          <p:nvPr>
            <p:ph type="body" sz="quarter" idx="13" hasCustomPrompt="1"/>
          </p:nvPr>
        </p:nvSpPr>
        <p:spPr>
          <a:xfrm>
            <a:off x="976313" y="1562100"/>
            <a:ext cx="6335712" cy="1142517"/>
          </a:xfrm>
          <a:prstGeom prst="rect">
            <a:avLst/>
          </a:prstGeom>
        </p:spPr>
        <p:txBody>
          <a:bodyPr/>
          <a:lstStyle>
            <a:lvl1pPr marL="0" indent="0">
              <a:buNone/>
              <a:defRPr/>
            </a:lvl1pPr>
          </a:lstStyle>
          <a:p>
            <a:pPr lvl="0"/>
            <a:r>
              <a:rPr lang="da-DK" dirty="0"/>
              <a:t>Skriv nøgleindsigt her… </a:t>
            </a:r>
          </a:p>
        </p:txBody>
      </p:sp>
      <p:sp>
        <p:nvSpPr>
          <p:cNvPr id="2" name="Pladsholder til tekst 12">
            <a:extLst>
              <a:ext uri="{FF2B5EF4-FFF2-40B4-BE49-F238E27FC236}">
                <a16:creationId xmlns:a16="http://schemas.microsoft.com/office/drawing/2014/main" id="{5E936740-95D7-0F1F-E046-20DBA8E7A575}"/>
              </a:ext>
            </a:extLst>
          </p:cNvPr>
          <p:cNvSpPr>
            <a:spLocks noGrp="1"/>
          </p:cNvSpPr>
          <p:nvPr>
            <p:ph type="body" sz="quarter" idx="14" hasCustomPrompt="1"/>
          </p:nvPr>
        </p:nvSpPr>
        <p:spPr>
          <a:xfrm>
            <a:off x="6244101" y="3573780"/>
            <a:ext cx="3342005" cy="1142517"/>
          </a:xfrm>
          <a:prstGeom prst="rect">
            <a:avLst/>
          </a:prstGeom>
        </p:spPr>
        <p:txBody>
          <a:bodyPr/>
          <a:lstStyle>
            <a:lvl1pPr marL="0" indent="0">
              <a:buNone/>
              <a:defRPr sz="1400">
                <a:latin typeface="Ink Free" panose="03080402000500000000" pitchFamily="66" charset="0"/>
              </a:defRPr>
            </a:lvl1pPr>
          </a:lstStyle>
          <a:p>
            <a:pPr lvl="0"/>
            <a:r>
              <a:rPr lang="da-DK" dirty="0"/>
              <a:t>Skriv et potentiale her… </a:t>
            </a:r>
          </a:p>
        </p:txBody>
      </p:sp>
    </p:spTree>
    <p:extLst>
      <p:ext uri="{BB962C8B-B14F-4D97-AF65-F5344CB8AC3E}">
        <p14:creationId xmlns:p14="http://schemas.microsoft.com/office/powerpoint/2010/main" val="35971326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onklusion med procent">
    <p:bg>
      <p:bgPr>
        <a:solidFill>
          <a:schemeClr val="accent1"/>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C0976729-14C5-8840-D007-7827EA19B15F}"/>
              </a:ext>
            </a:extLst>
          </p:cNvPr>
          <p:cNvSpPr/>
          <p:nvPr userDrawn="1"/>
        </p:nvSpPr>
        <p:spPr>
          <a:xfrm>
            <a:off x="2055664" y="1705372"/>
            <a:ext cx="6048672" cy="2160240"/>
          </a:xfrm>
          <a:prstGeom prst="rect">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9" name="Pladsholder til tekst 8">
            <a:extLst>
              <a:ext uri="{FF2B5EF4-FFF2-40B4-BE49-F238E27FC236}">
                <a16:creationId xmlns:a16="http://schemas.microsoft.com/office/drawing/2014/main" id="{C132F9E5-98C1-A152-0A66-C62939800709}"/>
              </a:ext>
            </a:extLst>
          </p:cNvPr>
          <p:cNvSpPr>
            <a:spLocks noGrp="1"/>
          </p:cNvSpPr>
          <p:nvPr>
            <p:ph type="body" sz="quarter" idx="10" hasCustomPrompt="1"/>
          </p:nvPr>
        </p:nvSpPr>
        <p:spPr>
          <a:xfrm>
            <a:off x="2055517" y="1862859"/>
            <a:ext cx="6048375" cy="720477"/>
          </a:xfrm>
          <a:prstGeom prst="rect">
            <a:avLst/>
          </a:prstGeom>
        </p:spPr>
        <p:txBody>
          <a:bodyPr/>
          <a:lstStyle>
            <a:lvl1pPr marL="0" indent="0" algn="ctr">
              <a:buNone/>
              <a:defRPr sz="5400">
                <a:solidFill>
                  <a:schemeClr val="bg1"/>
                </a:solidFill>
                <a:latin typeface="NeuzeitGroBla" panose="00000A00000000000000" pitchFamily="50" charset="0"/>
              </a:defRPr>
            </a:lvl1pPr>
            <a:lvl2pPr>
              <a:defRPr sz="2400"/>
            </a:lvl2pPr>
            <a:lvl3pPr>
              <a:defRPr sz="2400"/>
            </a:lvl3pPr>
            <a:lvl4pPr>
              <a:defRPr sz="2400"/>
            </a:lvl4pPr>
            <a:lvl5pPr>
              <a:defRPr sz="2400"/>
            </a:lvl5pPr>
          </a:lstStyle>
          <a:p>
            <a:pPr lvl="0"/>
            <a:r>
              <a:rPr lang="da-DK"/>
              <a:t>XX %</a:t>
            </a:r>
          </a:p>
        </p:txBody>
      </p:sp>
      <p:sp>
        <p:nvSpPr>
          <p:cNvPr id="10" name="Pladsholder til tekst 8">
            <a:extLst>
              <a:ext uri="{FF2B5EF4-FFF2-40B4-BE49-F238E27FC236}">
                <a16:creationId xmlns:a16="http://schemas.microsoft.com/office/drawing/2014/main" id="{40B199F2-7FFC-FD45-C94B-434A3CA8578B}"/>
              </a:ext>
            </a:extLst>
          </p:cNvPr>
          <p:cNvSpPr>
            <a:spLocks noGrp="1"/>
          </p:cNvSpPr>
          <p:nvPr>
            <p:ph type="body" sz="quarter" idx="11" hasCustomPrompt="1"/>
          </p:nvPr>
        </p:nvSpPr>
        <p:spPr>
          <a:xfrm>
            <a:off x="2055664" y="2893504"/>
            <a:ext cx="6048375" cy="720477"/>
          </a:xfrm>
          <a:prstGeom prst="rect">
            <a:avLst/>
          </a:prstGeom>
        </p:spPr>
        <p:txBody>
          <a:bodyPr/>
          <a:lstStyle>
            <a:lvl1pPr marL="0" indent="0" algn="ctr">
              <a:buNone/>
              <a:defRPr sz="2400">
                <a:solidFill>
                  <a:schemeClr val="bg1"/>
                </a:solidFill>
                <a:latin typeface="NeuzeitGroConBla" panose="00000A00000000000000" pitchFamily="50" charset="0"/>
              </a:defRPr>
            </a:lvl1pPr>
            <a:lvl2pPr>
              <a:defRPr sz="2400"/>
            </a:lvl2pPr>
            <a:lvl3pPr>
              <a:defRPr sz="2400"/>
            </a:lvl3pPr>
            <a:lvl4pPr>
              <a:defRPr sz="2400"/>
            </a:lvl4pPr>
            <a:lvl5pPr>
              <a:defRPr sz="2400"/>
            </a:lvl5pPr>
          </a:lstStyle>
          <a:p>
            <a:pPr lvl="0"/>
            <a:r>
              <a:rPr lang="da-DK"/>
              <a:t>Tekst om pointe eller delkonklusion her</a:t>
            </a:r>
          </a:p>
        </p:txBody>
      </p:sp>
      <p:sp>
        <p:nvSpPr>
          <p:cNvPr id="5" name="Pladsholder til billede 4">
            <a:extLst>
              <a:ext uri="{FF2B5EF4-FFF2-40B4-BE49-F238E27FC236}">
                <a16:creationId xmlns:a16="http://schemas.microsoft.com/office/drawing/2014/main" id="{52F77B72-3DB6-3A1B-5F3A-D949E659538B}"/>
              </a:ext>
            </a:extLst>
          </p:cNvPr>
          <p:cNvSpPr>
            <a:spLocks noGrp="1"/>
          </p:cNvSpPr>
          <p:nvPr>
            <p:ph type="pic" sz="quarter" idx="12"/>
          </p:nvPr>
        </p:nvSpPr>
        <p:spPr>
          <a:xfrm>
            <a:off x="0" y="0"/>
            <a:ext cx="10160000" cy="5715000"/>
          </a:xfrm>
          <a:prstGeom prst="rect">
            <a:avLst/>
          </a:prstGeom>
        </p:spPr>
        <p:txBody>
          <a:bodyPr/>
          <a:lstStyle/>
          <a:p>
            <a:r>
              <a:rPr lang="da-DK"/>
              <a:t>Klik på ikonet for at tilføje et billede</a:t>
            </a:r>
          </a:p>
        </p:txBody>
      </p:sp>
      <p:sp>
        <p:nvSpPr>
          <p:cNvPr id="6" name="Pladsholder til tekst 42">
            <a:extLst>
              <a:ext uri="{FF2B5EF4-FFF2-40B4-BE49-F238E27FC236}">
                <a16:creationId xmlns:a16="http://schemas.microsoft.com/office/drawing/2014/main" id="{15C697F5-39AC-F336-8A03-F37199F6DBEA}"/>
              </a:ext>
            </a:extLst>
          </p:cNvPr>
          <p:cNvSpPr>
            <a:spLocks noGrp="1"/>
          </p:cNvSpPr>
          <p:nvPr>
            <p:ph type="body" sz="quarter" idx="25" hasCustomPrompt="1"/>
          </p:nvPr>
        </p:nvSpPr>
        <p:spPr>
          <a:xfrm>
            <a:off x="7522262" y="121301"/>
            <a:ext cx="2434483" cy="1462770"/>
          </a:xfrm>
          <a:prstGeom prst="rect">
            <a:avLst/>
          </a:prstGeom>
          <a:solidFill>
            <a:schemeClr val="accent6"/>
          </a:solidFill>
        </p:spPr>
        <p:txBody>
          <a:bodyPr/>
          <a:lstStyle>
            <a:lvl1pPr marL="0" indent="0">
              <a:buNone/>
              <a:defRPr sz="1200">
                <a:solidFill>
                  <a:schemeClr val="bg1"/>
                </a:solidFill>
              </a:defRPr>
            </a:lvl1pPr>
          </a:lstStyle>
          <a:p>
            <a:pPr lvl="0"/>
            <a:r>
              <a:rPr lang="da-DK" dirty="0"/>
              <a:t>Indsæt en baggrund ved at bruge placeholderen, og husk at flyt det bagerst efterfølgende. Derefter kan du </a:t>
            </a:r>
            <a:r>
              <a:rPr lang="da-DK" dirty="0" err="1"/>
              <a:t>omfarve</a:t>
            </a:r>
            <a:r>
              <a:rPr lang="da-DK" dirty="0"/>
              <a:t> det under ”billede ikonet” og vælge ”</a:t>
            </a:r>
            <a:r>
              <a:rPr lang="da-DK" dirty="0" err="1"/>
              <a:t>omfarv</a:t>
            </a:r>
            <a:r>
              <a:rPr lang="da-DK" dirty="0"/>
              <a:t>” for at gøre billedet til en grønnere nuance</a:t>
            </a:r>
          </a:p>
        </p:txBody>
      </p:sp>
    </p:spTree>
    <p:extLst>
      <p:ext uri="{BB962C8B-B14F-4D97-AF65-F5344CB8AC3E}">
        <p14:creationId xmlns:p14="http://schemas.microsoft.com/office/powerpoint/2010/main" val="1488494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otentialer (5)">
    <p:spTree>
      <p:nvGrpSpPr>
        <p:cNvPr id="1" name=""/>
        <p:cNvGrpSpPr/>
        <p:nvPr/>
      </p:nvGrpSpPr>
      <p:grpSpPr>
        <a:xfrm>
          <a:off x="0" y="0"/>
          <a:ext cx="0" cy="0"/>
          <a:chOff x="0" y="0"/>
          <a:chExt cx="0" cy="0"/>
        </a:xfrm>
      </p:grpSpPr>
      <p:sp>
        <p:nvSpPr>
          <p:cNvPr id="3" name="Round Same Side Corner Rectangle 27">
            <a:extLst>
              <a:ext uri="{FF2B5EF4-FFF2-40B4-BE49-F238E27FC236}">
                <a16:creationId xmlns:a16="http://schemas.microsoft.com/office/drawing/2014/main" id="{C515CF12-B901-97CA-B56F-C40EDA554407}"/>
              </a:ext>
            </a:extLst>
          </p:cNvPr>
          <p:cNvSpPr/>
          <p:nvPr userDrawn="1"/>
        </p:nvSpPr>
        <p:spPr>
          <a:xfrm rot="5400000">
            <a:off x="-2626955" y="260891"/>
            <a:ext cx="4270838" cy="5193218"/>
          </a:xfrm>
          <a:prstGeom prst="round2SameRect">
            <a:avLst>
              <a:gd name="adj1" fmla="val 50000"/>
              <a:gd name="adj2" fmla="val 0"/>
            </a:avLst>
          </a:prstGeom>
          <a:noFill/>
          <a:ln w="19050">
            <a:solidFill>
              <a:schemeClr val="tx2"/>
            </a:solidFill>
          </a:ln>
          <a:effectLst/>
        </p:spPr>
        <p:txBody>
          <a:bodyPr wrap="none" anchor="ctr"/>
          <a:lstStyle/>
          <a:p>
            <a:endParaRPr lang="en-US" sz="1500">
              <a:latin typeface="Poppins" pitchFamily="2" charset="77"/>
            </a:endParaRPr>
          </a:p>
        </p:txBody>
      </p:sp>
      <p:sp>
        <p:nvSpPr>
          <p:cNvPr id="4" name="Freeform 434">
            <a:extLst>
              <a:ext uri="{FF2B5EF4-FFF2-40B4-BE49-F238E27FC236}">
                <a16:creationId xmlns:a16="http://schemas.microsoft.com/office/drawing/2014/main" id="{75490566-BDCF-5F77-4044-8E8FC636D41B}"/>
              </a:ext>
            </a:extLst>
          </p:cNvPr>
          <p:cNvSpPr>
            <a:spLocks noChangeArrowheads="1"/>
          </p:cNvSpPr>
          <p:nvPr userDrawn="1"/>
        </p:nvSpPr>
        <p:spPr bwMode="auto">
          <a:xfrm>
            <a:off x="1314287" y="3473738"/>
            <a:ext cx="844556" cy="844555"/>
          </a:xfrm>
          <a:custGeom>
            <a:avLst/>
            <a:gdLst>
              <a:gd name="T0" fmla="*/ 814 w 1628"/>
              <a:gd name="T1" fmla="*/ 0 h 1629"/>
              <a:gd name="T2" fmla="*/ 814 w 1628"/>
              <a:gd name="T3" fmla="*/ 0 h 1629"/>
              <a:gd name="T4" fmla="*/ 1627 w 1628"/>
              <a:gd name="T5" fmla="*/ 814 h 1629"/>
              <a:gd name="T6" fmla="*/ 1627 w 1628"/>
              <a:gd name="T7" fmla="*/ 814 h 1629"/>
              <a:gd name="T8" fmla="*/ 814 w 1628"/>
              <a:gd name="T9" fmla="*/ 1628 h 1629"/>
              <a:gd name="T10" fmla="*/ 814 w 1628"/>
              <a:gd name="T11" fmla="*/ 1628 h 1629"/>
              <a:gd name="T12" fmla="*/ 0 w 1628"/>
              <a:gd name="T13" fmla="*/ 814 h 1629"/>
              <a:gd name="T14" fmla="*/ 0 w 1628"/>
              <a:gd name="T15" fmla="*/ 814 h 1629"/>
              <a:gd name="T16" fmla="*/ 814 w 1628"/>
              <a:gd name="T17" fmla="*/ 0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8" h="1629">
                <a:moveTo>
                  <a:pt x="814" y="0"/>
                </a:moveTo>
                <a:lnTo>
                  <a:pt x="814" y="0"/>
                </a:lnTo>
                <a:cubicBezTo>
                  <a:pt x="1264" y="0"/>
                  <a:pt x="1627" y="364"/>
                  <a:pt x="1627" y="814"/>
                </a:cubicBezTo>
                <a:lnTo>
                  <a:pt x="1627" y="814"/>
                </a:lnTo>
                <a:cubicBezTo>
                  <a:pt x="1627" y="1264"/>
                  <a:pt x="1264" y="1628"/>
                  <a:pt x="814" y="1628"/>
                </a:cubicBezTo>
                <a:lnTo>
                  <a:pt x="814" y="1628"/>
                </a:lnTo>
                <a:cubicBezTo>
                  <a:pt x="364" y="1628"/>
                  <a:pt x="0" y="1264"/>
                  <a:pt x="0" y="814"/>
                </a:cubicBezTo>
                <a:lnTo>
                  <a:pt x="0" y="814"/>
                </a:lnTo>
                <a:cubicBezTo>
                  <a:pt x="0" y="364"/>
                  <a:pt x="364" y="0"/>
                  <a:pt x="814" y="0"/>
                </a:cubicBezTo>
              </a:path>
            </a:pathLst>
          </a:custGeom>
          <a:solidFill>
            <a:srgbClr val="82AAAA"/>
          </a:solidFill>
          <a:ln>
            <a:noFill/>
          </a:ln>
          <a:effectLst/>
        </p:spPr>
        <p:txBody>
          <a:bodyPr wrap="none" anchor="ctr"/>
          <a:lstStyle/>
          <a:p>
            <a:endParaRPr lang="en-US" sz="1500">
              <a:latin typeface="Poppins" pitchFamily="2" charset="77"/>
            </a:endParaRPr>
          </a:p>
        </p:txBody>
      </p:sp>
      <p:sp>
        <p:nvSpPr>
          <p:cNvPr id="5" name="Freeform 438">
            <a:extLst>
              <a:ext uri="{FF2B5EF4-FFF2-40B4-BE49-F238E27FC236}">
                <a16:creationId xmlns:a16="http://schemas.microsoft.com/office/drawing/2014/main" id="{1518ED6E-FB75-3B82-6E1E-F6C64537D7B3}"/>
              </a:ext>
            </a:extLst>
          </p:cNvPr>
          <p:cNvSpPr>
            <a:spLocks noChangeArrowheads="1"/>
          </p:cNvSpPr>
          <p:nvPr userDrawn="1"/>
        </p:nvSpPr>
        <p:spPr bwMode="auto">
          <a:xfrm>
            <a:off x="1373102" y="1432407"/>
            <a:ext cx="844556" cy="846845"/>
          </a:xfrm>
          <a:custGeom>
            <a:avLst/>
            <a:gdLst>
              <a:gd name="T0" fmla="*/ 1627 w 1628"/>
              <a:gd name="T1" fmla="*/ 814 h 1630"/>
              <a:gd name="T2" fmla="*/ 1627 w 1628"/>
              <a:gd name="T3" fmla="*/ 814 h 1630"/>
              <a:gd name="T4" fmla="*/ 814 w 1628"/>
              <a:gd name="T5" fmla="*/ 1629 h 1630"/>
              <a:gd name="T6" fmla="*/ 814 w 1628"/>
              <a:gd name="T7" fmla="*/ 1629 h 1630"/>
              <a:gd name="T8" fmla="*/ 0 w 1628"/>
              <a:gd name="T9" fmla="*/ 814 h 1630"/>
              <a:gd name="T10" fmla="*/ 0 w 1628"/>
              <a:gd name="T11" fmla="*/ 814 h 1630"/>
              <a:gd name="T12" fmla="*/ 814 w 1628"/>
              <a:gd name="T13" fmla="*/ 0 h 1630"/>
              <a:gd name="T14" fmla="*/ 814 w 1628"/>
              <a:gd name="T15" fmla="*/ 0 h 1630"/>
              <a:gd name="T16" fmla="*/ 1627 w 1628"/>
              <a:gd name="T17" fmla="*/ 814 h 1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8" h="1630">
                <a:moveTo>
                  <a:pt x="1627" y="814"/>
                </a:moveTo>
                <a:lnTo>
                  <a:pt x="1627" y="814"/>
                </a:lnTo>
                <a:cubicBezTo>
                  <a:pt x="1627" y="1264"/>
                  <a:pt x="1264" y="1629"/>
                  <a:pt x="814" y="1629"/>
                </a:cubicBezTo>
                <a:lnTo>
                  <a:pt x="814" y="1629"/>
                </a:lnTo>
                <a:cubicBezTo>
                  <a:pt x="364" y="1629"/>
                  <a:pt x="0" y="1264"/>
                  <a:pt x="0" y="814"/>
                </a:cubicBezTo>
                <a:lnTo>
                  <a:pt x="0" y="814"/>
                </a:lnTo>
                <a:cubicBezTo>
                  <a:pt x="0" y="365"/>
                  <a:pt x="364" y="0"/>
                  <a:pt x="814" y="0"/>
                </a:cubicBezTo>
                <a:lnTo>
                  <a:pt x="814" y="0"/>
                </a:lnTo>
                <a:cubicBezTo>
                  <a:pt x="1264" y="0"/>
                  <a:pt x="1627" y="365"/>
                  <a:pt x="1627" y="814"/>
                </a:cubicBezTo>
              </a:path>
            </a:pathLst>
          </a:custGeom>
          <a:solidFill>
            <a:srgbClr val="005050"/>
          </a:solidFill>
          <a:ln>
            <a:noFill/>
          </a:ln>
          <a:effectLst/>
        </p:spPr>
        <p:txBody>
          <a:bodyPr wrap="none" anchor="ctr"/>
          <a:lstStyle/>
          <a:p>
            <a:endParaRPr lang="en-US" sz="1500">
              <a:latin typeface="Poppins" pitchFamily="2" charset="77"/>
            </a:endParaRPr>
          </a:p>
        </p:txBody>
      </p:sp>
      <p:sp>
        <p:nvSpPr>
          <p:cNvPr id="6" name="Freeform 447">
            <a:extLst>
              <a:ext uri="{FF2B5EF4-FFF2-40B4-BE49-F238E27FC236}">
                <a16:creationId xmlns:a16="http://schemas.microsoft.com/office/drawing/2014/main" id="{3277C1FB-6A14-DEE3-AC4F-ACDFE0EC0760}"/>
              </a:ext>
            </a:extLst>
          </p:cNvPr>
          <p:cNvSpPr>
            <a:spLocks noChangeArrowheads="1"/>
          </p:cNvSpPr>
          <p:nvPr userDrawn="1"/>
        </p:nvSpPr>
        <p:spPr bwMode="auto">
          <a:xfrm>
            <a:off x="1682795" y="2487774"/>
            <a:ext cx="844555" cy="844556"/>
          </a:xfrm>
          <a:custGeom>
            <a:avLst/>
            <a:gdLst>
              <a:gd name="T0" fmla="*/ 1627 w 1628"/>
              <a:gd name="T1" fmla="*/ 814 h 1628"/>
              <a:gd name="T2" fmla="*/ 1627 w 1628"/>
              <a:gd name="T3" fmla="*/ 814 h 1628"/>
              <a:gd name="T4" fmla="*/ 814 w 1628"/>
              <a:gd name="T5" fmla="*/ 1627 h 1628"/>
              <a:gd name="T6" fmla="*/ 814 w 1628"/>
              <a:gd name="T7" fmla="*/ 1627 h 1628"/>
              <a:gd name="T8" fmla="*/ 0 w 1628"/>
              <a:gd name="T9" fmla="*/ 814 h 1628"/>
              <a:gd name="T10" fmla="*/ 0 w 1628"/>
              <a:gd name="T11" fmla="*/ 814 h 1628"/>
              <a:gd name="T12" fmla="*/ 814 w 1628"/>
              <a:gd name="T13" fmla="*/ 0 h 1628"/>
              <a:gd name="T14" fmla="*/ 814 w 1628"/>
              <a:gd name="T15" fmla="*/ 0 h 1628"/>
              <a:gd name="T16" fmla="*/ 1627 w 1628"/>
              <a:gd name="T17" fmla="*/ 814 h 1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28" h="1628">
                <a:moveTo>
                  <a:pt x="1627" y="814"/>
                </a:moveTo>
                <a:lnTo>
                  <a:pt x="1627" y="814"/>
                </a:lnTo>
                <a:cubicBezTo>
                  <a:pt x="1627" y="1263"/>
                  <a:pt x="1263" y="1627"/>
                  <a:pt x="814" y="1627"/>
                </a:cubicBezTo>
                <a:lnTo>
                  <a:pt x="814" y="1627"/>
                </a:lnTo>
                <a:cubicBezTo>
                  <a:pt x="364" y="1627"/>
                  <a:pt x="0" y="1263"/>
                  <a:pt x="0" y="814"/>
                </a:cubicBezTo>
                <a:lnTo>
                  <a:pt x="0" y="814"/>
                </a:lnTo>
                <a:cubicBezTo>
                  <a:pt x="0" y="364"/>
                  <a:pt x="364" y="0"/>
                  <a:pt x="814" y="0"/>
                </a:cubicBezTo>
                <a:lnTo>
                  <a:pt x="814" y="0"/>
                </a:lnTo>
                <a:cubicBezTo>
                  <a:pt x="1263" y="0"/>
                  <a:pt x="1627" y="364"/>
                  <a:pt x="1627" y="814"/>
                </a:cubicBezTo>
              </a:path>
            </a:pathLst>
          </a:custGeom>
          <a:solidFill>
            <a:srgbClr val="4D8585"/>
          </a:solidFill>
          <a:ln>
            <a:noFill/>
          </a:ln>
          <a:effectLst/>
        </p:spPr>
        <p:txBody>
          <a:bodyPr wrap="none" anchor="ctr"/>
          <a:lstStyle/>
          <a:p>
            <a:endParaRPr lang="en-US" sz="1500">
              <a:latin typeface="Poppins" pitchFamily="2" charset="77"/>
            </a:endParaRPr>
          </a:p>
        </p:txBody>
      </p:sp>
      <p:sp>
        <p:nvSpPr>
          <p:cNvPr id="7" name="Freeform 455">
            <a:extLst>
              <a:ext uri="{FF2B5EF4-FFF2-40B4-BE49-F238E27FC236}">
                <a16:creationId xmlns:a16="http://schemas.microsoft.com/office/drawing/2014/main" id="{56D1CC9F-3FC2-8A75-719B-47F5AE71AE26}"/>
              </a:ext>
            </a:extLst>
          </p:cNvPr>
          <p:cNvSpPr>
            <a:spLocks noChangeArrowheads="1"/>
          </p:cNvSpPr>
          <p:nvPr userDrawn="1"/>
        </p:nvSpPr>
        <p:spPr bwMode="auto">
          <a:xfrm>
            <a:off x="582751" y="596015"/>
            <a:ext cx="846845" cy="844556"/>
          </a:xfrm>
          <a:custGeom>
            <a:avLst/>
            <a:gdLst>
              <a:gd name="T0" fmla="*/ 1629 w 1630"/>
              <a:gd name="T1" fmla="*/ 813 h 1629"/>
              <a:gd name="T2" fmla="*/ 1629 w 1630"/>
              <a:gd name="T3" fmla="*/ 813 h 1629"/>
              <a:gd name="T4" fmla="*/ 815 w 1630"/>
              <a:gd name="T5" fmla="*/ 1628 h 1629"/>
              <a:gd name="T6" fmla="*/ 815 w 1630"/>
              <a:gd name="T7" fmla="*/ 1628 h 1629"/>
              <a:gd name="T8" fmla="*/ 0 w 1630"/>
              <a:gd name="T9" fmla="*/ 813 h 1629"/>
              <a:gd name="T10" fmla="*/ 0 w 1630"/>
              <a:gd name="T11" fmla="*/ 813 h 1629"/>
              <a:gd name="T12" fmla="*/ 815 w 1630"/>
              <a:gd name="T13" fmla="*/ 0 h 1629"/>
              <a:gd name="T14" fmla="*/ 815 w 1630"/>
              <a:gd name="T15" fmla="*/ 0 h 1629"/>
              <a:gd name="T16" fmla="*/ 1629 w 1630"/>
              <a:gd name="T17" fmla="*/ 81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0" h="1629">
                <a:moveTo>
                  <a:pt x="1629" y="813"/>
                </a:moveTo>
                <a:lnTo>
                  <a:pt x="1629" y="813"/>
                </a:lnTo>
                <a:cubicBezTo>
                  <a:pt x="1629" y="1264"/>
                  <a:pt x="1264" y="1628"/>
                  <a:pt x="815" y="1628"/>
                </a:cubicBezTo>
                <a:lnTo>
                  <a:pt x="815" y="1628"/>
                </a:lnTo>
                <a:cubicBezTo>
                  <a:pt x="365" y="1628"/>
                  <a:pt x="0" y="1264"/>
                  <a:pt x="0" y="813"/>
                </a:cubicBezTo>
                <a:lnTo>
                  <a:pt x="0" y="813"/>
                </a:lnTo>
                <a:cubicBezTo>
                  <a:pt x="0" y="364"/>
                  <a:pt x="365" y="0"/>
                  <a:pt x="815" y="0"/>
                </a:cubicBezTo>
                <a:lnTo>
                  <a:pt x="815" y="0"/>
                </a:lnTo>
                <a:cubicBezTo>
                  <a:pt x="1264" y="0"/>
                  <a:pt x="1629" y="364"/>
                  <a:pt x="1629" y="813"/>
                </a:cubicBezTo>
              </a:path>
            </a:pathLst>
          </a:custGeom>
          <a:solidFill>
            <a:srgbClr val="002828"/>
          </a:solidFill>
          <a:ln>
            <a:noFill/>
          </a:ln>
          <a:effectLst/>
        </p:spPr>
        <p:txBody>
          <a:bodyPr wrap="none" anchor="ctr"/>
          <a:lstStyle/>
          <a:p>
            <a:endParaRPr lang="en-US" sz="1500">
              <a:latin typeface="Poppins" pitchFamily="2" charset="77"/>
            </a:endParaRPr>
          </a:p>
        </p:txBody>
      </p:sp>
      <p:sp>
        <p:nvSpPr>
          <p:cNvPr id="8" name="Freeform 460">
            <a:extLst>
              <a:ext uri="{FF2B5EF4-FFF2-40B4-BE49-F238E27FC236}">
                <a16:creationId xmlns:a16="http://schemas.microsoft.com/office/drawing/2014/main" id="{6CFBFBD5-0021-CC13-683B-B4604910722E}"/>
              </a:ext>
            </a:extLst>
          </p:cNvPr>
          <p:cNvSpPr>
            <a:spLocks noChangeArrowheads="1"/>
          </p:cNvSpPr>
          <p:nvPr userDrawn="1"/>
        </p:nvSpPr>
        <p:spPr bwMode="auto">
          <a:xfrm>
            <a:off x="584065" y="4211367"/>
            <a:ext cx="846845" cy="844555"/>
          </a:xfrm>
          <a:custGeom>
            <a:avLst/>
            <a:gdLst>
              <a:gd name="T0" fmla="*/ 815 w 1630"/>
              <a:gd name="T1" fmla="*/ 0 h 1629"/>
              <a:gd name="T2" fmla="*/ 815 w 1630"/>
              <a:gd name="T3" fmla="*/ 0 h 1629"/>
              <a:gd name="T4" fmla="*/ 1629 w 1630"/>
              <a:gd name="T5" fmla="*/ 815 h 1629"/>
              <a:gd name="T6" fmla="*/ 1629 w 1630"/>
              <a:gd name="T7" fmla="*/ 815 h 1629"/>
              <a:gd name="T8" fmla="*/ 815 w 1630"/>
              <a:gd name="T9" fmla="*/ 1628 h 1629"/>
              <a:gd name="T10" fmla="*/ 815 w 1630"/>
              <a:gd name="T11" fmla="*/ 1628 h 1629"/>
              <a:gd name="T12" fmla="*/ 0 w 1630"/>
              <a:gd name="T13" fmla="*/ 815 h 1629"/>
              <a:gd name="T14" fmla="*/ 0 w 1630"/>
              <a:gd name="T15" fmla="*/ 815 h 1629"/>
              <a:gd name="T16" fmla="*/ 815 w 1630"/>
              <a:gd name="T17" fmla="*/ 0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0" h="1629">
                <a:moveTo>
                  <a:pt x="815" y="0"/>
                </a:moveTo>
                <a:lnTo>
                  <a:pt x="815" y="0"/>
                </a:lnTo>
                <a:cubicBezTo>
                  <a:pt x="1264" y="0"/>
                  <a:pt x="1629" y="364"/>
                  <a:pt x="1629" y="815"/>
                </a:cubicBezTo>
                <a:lnTo>
                  <a:pt x="1629" y="815"/>
                </a:lnTo>
                <a:cubicBezTo>
                  <a:pt x="1629" y="1264"/>
                  <a:pt x="1264" y="1628"/>
                  <a:pt x="815" y="1628"/>
                </a:cubicBezTo>
                <a:lnTo>
                  <a:pt x="815" y="1628"/>
                </a:lnTo>
                <a:cubicBezTo>
                  <a:pt x="365" y="1628"/>
                  <a:pt x="0" y="1264"/>
                  <a:pt x="0" y="815"/>
                </a:cubicBezTo>
                <a:lnTo>
                  <a:pt x="0" y="815"/>
                </a:lnTo>
                <a:cubicBezTo>
                  <a:pt x="0" y="364"/>
                  <a:pt x="365" y="0"/>
                  <a:pt x="815" y="0"/>
                </a:cubicBezTo>
              </a:path>
            </a:pathLst>
          </a:custGeom>
          <a:solidFill>
            <a:srgbClr val="B8CECE"/>
          </a:solidFill>
          <a:ln>
            <a:noFill/>
          </a:ln>
          <a:effectLst/>
        </p:spPr>
        <p:txBody>
          <a:bodyPr wrap="none" anchor="ctr"/>
          <a:lstStyle/>
          <a:p>
            <a:endParaRPr lang="en-US" sz="1500">
              <a:latin typeface="Poppins" pitchFamily="2" charset="77"/>
            </a:endParaRPr>
          </a:p>
        </p:txBody>
      </p:sp>
      <p:sp>
        <p:nvSpPr>
          <p:cNvPr id="22" name="Pladsholder til billede 21">
            <a:extLst>
              <a:ext uri="{FF2B5EF4-FFF2-40B4-BE49-F238E27FC236}">
                <a16:creationId xmlns:a16="http://schemas.microsoft.com/office/drawing/2014/main" id="{3CF608A4-9422-9A84-561D-CE202157D3E2}"/>
              </a:ext>
            </a:extLst>
          </p:cNvPr>
          <p:cNvSpPr>
            <a:spLocks noGrp="1"/>
          </p:cNvSpPr>
          <p:nvPr>
            <p:ph type="pic" sz="quarter" idx="10"/>
          </p:nvPr>
        </p:nvSpPr>
        <p:spPr>
          <a:xfrm>
            <a:off x="704548" y="722313"/>
            <a:ext cx="603250" cy="568325"/>
          </a:xfrm>
          <a:prstGeom prst="rect">
            <a:avLst/>
          </a:prstGeom>
        </p:spPr>
        <p:txBody>
          <a:bodyPr/>
          <a:lstStyle/>
          <a:p>
            <a:r>
              <a:rPr lang="da-DK"/>
              <a:t>Klik på ikonet for at tilføje et billede</a:t>
            </a:r>
          </a:p>
        </p:txBody>
      </p:sp>
      <p:sp>
        <p:nvSpPr>
          <p:cNvPr id="23" name="Pladsholder til billede 21">
            <a:extLst>
              <a:ext uri="{FF2B5EF4-FFF2-40B4-BE49-F238E27FC236}">
                <a16:creationId xmlns:a16="http://schemas.microsoft.com/office/drawing/2014/main" id="{D591F43B-AF42-EF4C-A05D-E25A1262C2C9}"/>
              </a:ext>
            </a:extLst>
          </p:cNvPr>
          <p:cNvSpPr>
            <a:spLocks noGrp="1"/>
          </p:cNvSpPr>
          <p:nvPr>
            <p:ph type="pic" sz="quarter" idx="11"/>
          </p:nvPr>
        </p:nvSpPr>
        <p:spPr>
          <a:xfrm>
            <a:off x="1493755" y="1596145"/>
            <a:ext cx="603250" cy="568325"/>
          </a:xfrm>
          <a:prstGeom prst="rect">
            <a:avLst/>
          </a:prstGeom>
        </p:spPr>
        <p:txBody>
          <a:bodyPr/>
          <a:lstStyle/>
          <a:p>
            <a:r>
              <a:rPr lang="da-DK"/>
              <a:t>Klik på ikonet for at tilføje et billede</a:t>
            </a:r>
          </a:p>
        </p:txBody>
      </p:sp>
      <p:sp>
        <p:nvSpPr>
          <p:cNvPr id="24" name="Pladsholder til billede 21">
            <a:extLst>
              <a:ext uri="{FF2B5EF4-FFF2-40B4-BE49-F238E27FC236}">
                <a16:creationId xmlns:a16="http://schemas.microsoft.com/office/drawing/2014/main" id="{E0F4DC2F-E03E-E022-0E7D-6BA634A47ED0}"/>
              </a:ext>
            </a:extLst>
          </p:cNvPr>
          <p:cNvSpPr>
            <a:spLocks noGrp="1"/>
          </p:cNvSpPr>
          <p:nvPr>
            <p:ph type="pic" sz="quarter" idx="12"/>
          </p:nvPr>
        </p:nvSpPr>
        <p:spPr>
          <a:xfrm>
            <a:off x="1803447" y="2625889"/>
            <a:ext cx="603250" cy="568325"/>
          </a:xfrm>
          <a:prstGeom prst="rect">
            <a:avLst/>
          </a:prstGeom>
        </p:spPr>
        <p:txBody>
          <a:bodyPr/>
          <a:lstStyle/>
          <a:p>
            <a:r>
              <a:rPr lang="da-DK"/>
              <a:t>Klik på ikonet for at tilføje et billede</a:t>
            </a:r>
          </a:p>
        </p:txBody>
      </p:sp>
      <p:sp>
        <p:nvSpPr>
          <p:cNvPr id="25" name="Pladsholder til billede 21">
            <a:extLst>
              <a:ext uri="{FF2B5EF4-FFF2-40B4-BE49-F238E27FC236}">
                <a16:creationId xmlns:a16="http://schemas.microsoft.com/office/drawing/2014/main" id="{62944C43-6114-6272-C452-C003EE0641C6}"/>
              </a:ext>
            </a:extLst>
          </p:cNvPr>
          <p:cNvSpPr>
            <a:spLocks noGrp="1"/>
          </p:cNvSpPr>
          <p:nvPr>
            <p:ph type="pic" sz="quarter" idx="13"/>
          </p:nvPr>
        </p:nvSpPr>
        <p:spPr>
          <a:xfrm>
            <a:off x="1434940" y="3611853"/>
            <a:ext cx="603250" cy="568325"/>
          </a:xfrm>
          <a:prstGeom prst="rect">
            <a:avLst/>
          </a:prstGeom>
        </p:spPr>
        <p:txBody>
          <a:bodyPr/>
          <a:lstStyle/>
          <a:p>
            <a:r>
              <a:rPr lang="da-DK"/>
              <a:t>Klik på ikonet for at tilføje et billede</a:t>
            </a:r>
          </a:p>
        </p:txBody>
      </p:sp>
      <p:sp>
        <p:nvSpPr>
          <p:cNvPr id="28" name="Pladsholder til billede 21">
            <a:extLst>
              <a:ext uri="{FF2B5EF4-FFF2-40B4-BE49-F238E27FC236}">
                <a16:creationId xmlns:a16="http://schemas.microsoft.com/office/drawing/2014/main" id="{70610F23-89AF-65B3-8392-47EBD0BD9EB1}"/>
              </a:ext>
            </a:extLst>
          </p:cNvPr>
          <p:cNvSpPr>
            <a:spLocks noGrp="1"/>
          </p:cNvSpPr>
          <p:nvPr>
            <p:ph type="pic" sz="quarter" idx="14"/>
          </p:nvPr>
        </p:nvSpPr>
        <p:spPr>
          <a:xfrm>
            <a:off x="701680" y="4349481"/>
            <a:ext cx="603250" cy="568325"/>
          </a:xfrm>
          <a:prstGeom prst="rect">
            <a:avLst/>
          </a:prstGeom>
        </p:spPr>
        <p:txBody>
          <a:bodyPr/>
          <a:lstStyle/>
          <a:p>
            <a:r>
              <a:rPr lang="da-DK"/>
              <a:t>Klik på ikonet for at tilføje et billede</a:t>
            </a:r>
          </a:p>
        </p:txBody>
      </p:sp>
      <p:sp>
        <p:nvSpPr>
          <p:cNvPr id="30" name="Pladsholder til tekst 29">
            <a:extLst>
              <a:ext uri="{FF2B5EF4-FFF2-40B4-BE49-F238E27FC236}">
                <a16:creationId xmlns:a16="http://schemas.microsoft.com/office/drawing/2014/main" id="{68693469-1FC0-A66E-98CB-590094461856}"/>
              </a:ext>
            </a:extLst>
          </p:cNvPr>
          <p:cNvSpPr>
            <a:spLocks noGrp="1"/>
          </p:cNvSpPr>
          <p:nvPr>
            <p:ph type="body" sz="quarter" idx="15" hasCustomPrompt="1"/>
          </p:nvPr>
        </p:nvSpPr>
        <p:spPr>
          <a:xfrm>
            <a:off x="1619250" y="519113"/>
            <a:ext cx="5834063" cy="309562"/>
          </a:xfrm>
          <a:prstGeom prst="rect">
            <a:avLst/>
          </a:prstGeom>
        </p:spPr>
        <p:txBody>
          <a:bodyPr/>
          <a:lstStyle>
            <a:lvl1pPr marL="0" indent="0">
              <a:buNone/>
              <a:defRPr sz="1400" b="1">
                <a:solidFill>
                  <a:srgbClr val="003838"/>
                </a:solidFill>
              </a:defRPr>
            </a:lvl1pPr>
          </a:lstStyle>
          <a:p>
            <a:pPr lvl="0"/>
            <a:r>
              <a:rPr lang="da-DK" dirty="0"/>
              <a:t>OVERSKRIFT 1</a:t>
            </a:r>
          </a:p>
        </p:txBody>
      </p:sp>
      <p:sp>
        <p:nvSpPr>
          <p:cNvPr id="32" name="Pladsholder til tekst 31">
            <a:extLst>
              <a:ext uri="{FF2B5EF4-FFF2-40B4-BE49-F238E27FC236}">
                <a16:creationId xmlns:a16="http://schemas.microsoft.com/office/drawing/2014/main" id="{DD734D2C-DF41-2F12-7201-8570220DF699}"/>
              </a:ext>
            </a:extLst>
          </p:cNvPr>
          <p:cNvSpPr>
            <a:spLocks noGrp="1"/>
          </p:cNvSpPr>
          <p:nvPr>
            <p:ph type="body" sz="quarter" idx="16" hasCustomPrompt="1"/>
          </p:nvPr>
        </p:nvSpPr>
        <p:spPr>
          <a:xfrm>
            <a:off x="1619250" y="857607"/>
            <a:ext cx="5834063" cy="404735"/>
          </a:xfrm>
          <a:prstGeom prst="rect">
            <a:avLst/>
          </a:prstGeom>
        </p:spPr>
        <p:txBody>
          <a:bodyPr/>
          <a:lstStyle>
            <a:lvl1pPr marL="0" indent="0">
              <a:buNone/>
              <a:defRPr sz="1100"/>
            </a:lvl1pPr>
          </a:lstStyle>
          <a:p>
            <a:pPr lvl="0"/>
            <a:r>
              <a:rPr lang="da-DK" sz="1100" dirty="0" err="1"/>
              <a:t>Lorem</a:t>
            </a:r>
            <a:r>
              <a:rPr lang="da-DK" sz="1100" dirty="0"/>
              <a:t> </a:t>
            </a:r>
            <a:r>
              <a:rPr lang="da-DK" sz="1100" dirty="0" err="1"/>
              <a:t>ipsum</a:t>
            </a:r>
            <a:r>
              <a:rPr lang="da-DK" sz="1100" dirty="0"/>
              <a:t> </a:t>
            </a:r>
            <a:r>
              <a:rPr lang="da-DK" sz="1100" dirty="0" err="1"/>
              <a:t>dolor</a:t>
            </a:r>
            <a:r>
              <a:rPr lang="da-DK" sz="1100" dirty="0"/>
              <a:t> sit </a:t>
            </a:r>
            <a:r>
              <a:rPr lang="da-DK" sz="1100" dirty="0" err="1"/>
              <a:t>amet</a:t>
            </a:r>
            <a:endParaRPr lang="da-DK" dirty="0"/>
          </a:p>
        </p:txBody>
      </p:sp>
      <p:sp>
        <p:nvSpPr>
          <p:cNvPr id="33" name="Pladsholder til tekst 29">
            <a:extLst>
              <a:ext uri="{FF2B5EF4-FFF2-40B4-BE49-F238E27FC236}">
                <a16:creationId xmlns:a16="http://schemas.microsoft.com/office/drawing/2014/main" id="{5E01D863-D6DC-F0B6-3666-072452C0F251}"/>
              </a:ext>
            </a:extLst>
          </p:cNvPr>
          <p:cNvSpPr>
            <a:spLocks noGrp="1"/>
          </p:cNvSpPr>
          <p:nvPr>
            <p:ph type="body" sz="quarter" idx="17" hasCustomPrompt="1"/>
          </p:nvPr>
        </p:nvSpPr>
        <p:spPr>
          <a:xfrm>
            <a:off x="2390603" y="1506240"/>
            <a:ext cx="5834063" cy="309562"/>
          </a:xfrm>
          <a:prstGeom prst="rect">
            <a:avLst/>
          </a:prstGeom>
        </p:spPr>
        <p:txBody>
          <a:bodyPr/>
          <a:lstStyle>
            <a:lvl1pPr marL="0" indent="0">
              <a:buNone/>
              <a:defRPr sz="1400" b="1">
                <a:solidFill>
                  <a:schemeClr val="bg2"/>
                </a:solidFill>
              </a:defRPr>
            </a:lvl1pPr>
          </a:lstStyle>
          <a:p>
            <a:pPr lvl="0"/>
            <a:r>
              <a:rPr lang="da-DK" dirty="0"/>
              <a:t>OVERSKRIFT 2</a:t>
            </a:r>
          </a:p>
        </p:txBody>
      </p:sp>
      <p:sp>
        <p:nvSpPr>
          <p:cNvPr id="34" name="Pladsholder til tekst 31">
            <a:extLst>
              <a:ext uri="{FF2B5EF4-FFF2-40B4-BE49-F238E27FC236}">
                <a16:creationId xmlns:a16="http://schemas.microsoft.com/office/drawing/2014/main" id="{0C56D64A-FAD4-8F40-EFC1-D39036E1BCFC}"/>
              </a:ext>
            </a:extLst>
          </p:cNvPr>
          <p:cNvSpPr>
            <a:spLocks noGrp="1"/>
          </p:cNvSpPr>
          <p:nvPr>
            <p:ph type="body" sz="quarter" idx="18" hasCustomPrompt="1"/>
          </p:nvPr>
        </p:nvSpPr>
        <p:spPr>
          <a:xfrm>
            <a:off x="2390603" y="1844734"/>
            <a:ext cx="5834063" cy="404735"/>
          </a:xfrm>
          <a:prstGeom prst="rect">
            <a:avLst/>
          </a:prstGeom>
        </p:spPr>
        <p:txBody>
          <a:bodyPr/>
          <a:lstStyle>
            <a:lvl1pPr marL="0" indent="0">
              <a:buNone/>
              <a:defRPr sz="1100"/>
            </a:lvl1pPr>
          </a:lstStyle>
          <a:p>
            <a:pPr lvl="0"/>
            <a:r>
              <a:rPr lang="da-DK" sz="1100" dirty="0" err="1"/>
              <a:t>Lorem</a:t>
            </a:r>
            <a:r>
              <a:rPr lang="da-DK" sz="1100" dirty="0"/>
              <a:t> </a:t>
            </a:r>
            <a:r>
              <a:rPr lang="da-DK" sz="1100" dirty="0" err="1"/>
              <a:t>ipsum</a:t>
            </a:r>
            <a:r>
              <a:rPr lang="da-DK" sz="1100" dirty="0"/>
              <a:t> </a:t>
            </a:r>
            <a:r>
              <a:rPr lang="da-DK" sz="1100" dirty="0" err="1"/>
              <a:t>dolor</a:t>
            </a:r>
            <a:r>
              <a:rPr lang="da-DK" sz="1100" dirty="0"/>
              <a:t> sit </a:t>
            </a:r>
            <a:r>
              <a:rPr lang="da-DK" sz="1100" dirty="0" err="1"/>
              <a:t>amet</a:t>
            </a:r>
            <a:endParaRPr lang="da-DK" dirty="0"/>
          </a:p>
        </p:txBody>
      </p:sp>
      <p:sp>
        <p:nvSpPr>
          <p:cNvPr id="35" name="Pladsholder til tekst 29">
            <a:extLst>
              <a:ext uri="{FF2B5EF4-FFF2-40B4-BE49-F238E27FC236}">
                <a16:creationId xmlns:a16="http://schemas.microsoft.com/office/drawing/2014/main" id="{8F15F857-0962-9318-183C-F44D2B70BFCA}"/>
              </a:ext>
            </a:extLst>
          </p:cNvPr>
          <p:cNvSpPr>
            <a:spLocks noGrp="1"/>
          </p:cNvSpPr>
          <p:nvPr>
            <p:ph type="body" sz="quarter" idx="19" hasCustomPrompt="1"/>
          </p:nvPr>
        </p:nvSpPr>
        <p:spPr>
          <a:xfrm>
            <a:off x="2629632" y="2544456"/>
            <a:ext cx="5834063" cy="309562"/>
          </a:xfrm>
          <a:prstGeom prst="rect">
            <a:avLst/>
          </a:prstGeom>
        </p:spPr>
        <p:txBody>
          <a:bodyPr/>
          <a:lstStyle>
            <a:lvl1pPr marL="0" indent="0">
              <a:buNone/>
              <a:defRPr sz="1400" b="1">
                <a:solidFill>
                  <a:srgbClr val="4D8585"/>
                </a:solidFill>
              </a:defRPr>
            </a:lvl1pPr>
          </a:lstStyle>
          <a:p>
            <a:pPr lvl="0"/>
            <a:r>
              <a:rPr lang="da-DK" dirty="0"/>
              <a:t>OVERSKRIFT 3</a:t>
            </a:r>
          </a:p>
        </p:txBody>
      </p:sp>
      <p:sp>
        <p:nvSpPr>
          <p:cNvPr id="36" name="Pladsholder til tekst 31">
            <a:extLst>
              <a:ext uri="{FF2B5EF4-FFF2-40B4-BE49-F238E27FC236}">
                <a16:creationId xmlns:a16="http://schemas.microsoft.com/office/drawing/2014/main" id="{8BD68D69-A980-B0ED-6340-3B9B768655E7}"/>
              </a:ext>
            </a:extLst>
          </p:cNvPr>
          <p:cNvSpPr>
            <a:spLocks noGrp="1"/>
          </p:cNvSpPr>
          <p:nvPr>
            <p:ph type="body" sz="quarter" idx="20" hasCustomPrompt="1"/>
          </p:nvPr>
        </p:nvSpPr>
        <p:spPr>
          <a:xfrm>
            <a:off x="2629632" y="2882950"/>
            <a:ext cx="5834063" cy="404735"/>
          </a:xfrm>
          <a:prstGeom prst="rect">
            <a:avLst/>
          </a:prstGeom>
        </p:spPr>
        <p:txBody>
          <a:bodyPr/>
          <a:lstStyle>
            <a:lvl1pPr marL="0" indent="0">
              <a:buNone/>
              <a:defRPr sz="1100"/>
            </a:lvl1pPr>
          </a:lstStyle>
          <a:p>
            <a:pPr lvl="0"/>
            <a:r>
              <a:rPr lang="da-DK" sz="1100" dirty="0" err="1"/>
              <a:t>Lorem</a:t>
            </a:r>
            <a:r>
              <a:rPr lang="da-DK" sz="1100" dirty="0"/>
              <a:t> </a:t>
            </a:r>
            <a:r>
              <a:rPr lang="da-DK" sz="1100" dirty="0" err="1"/>
              <a:t>ipsum</a:t>
            </a:r>
            <a:r>
              <a:rPr lang="da-DK" sz="1100" dirty="0"/>
              <a:t> </a:t>
            </a:r>
            <a:r>
              <a:rPr lang="da-DK" sz="1100" dirty="0" err="1"/>
              <a:t>dolor</a:t>
            </a:r>
            <a:r>
              <a:rPr lang="da-DK" sz="1100" dirty="0"/>
              <a:t> sit </a:t>
            </a:r>
            <a:r>
              <a:rPr lang="da-DK" sz="1100" dirty="0" err="1"/>
              <a:t>amet</a:t>
            </a:r>
            <a:endParaRPr lang="da-DK" dirty="0"/>
          </a:p>
        </p:txBody>
      </p:sp>
      <p:sp>
        <p:nvSpPr>
          <p:cNvPr id="37" name="Pladsholder til tekst 29">
            <a:extLst>
              <a:ext uri="{FF2B5EF4-FFF2-40B4-BE49-F238E27FC236}">
                <a16:creationId xmlns:a16="http://schemas.microsoft.com/office/drawing/2014/main" id="{D28BD225-234C-0C0E-831B-C85327029804}"/>
              </a:ext>
            </a:extLst>
          </p:cNvPr>
          <p:cNvSpPr>
            <a:spLocks noGrp="1"/>
          </p:cNvSpPr>
          <p:nvPr>
            <p:ph type="body" sz="quarter" idx="21" hasCustomPrompt="1"/>
          </p:nvPr>
        </p:nvSpPr>
        <p:spPr>
          <a:xfrm>
            <a:off x="2279496" y="3575064"/>
            <a:ext cx="5834063" cy="309562"/>
          </a:xfrm>
          <a:prstGeom prst="rect">
            <a:avLst/>
          </a:prstGeom>
        </p:spPr>
        <p:txBody>
          <a:bodyPr/>
          <a:lstStyle>
            <a:lvl1pPr marL="0" indent="0">
              <a:buNone/>
              <a:defRPr sz="1400" b="1">
                <a:solidFill>
                  <a:srgbClr val="4D8585"/>
                </a:solidFill>
              </a:defRPr>
            </a:lvl1pPr>
          </a:lstStyle>
          <a:p>
            <a:pPr lvl="0"/>
            <a:r>
              <a:rPr lang="da-DK" dirty="0"/>
              <a:t>OVERSKRIFT 4</a:t>
            </a:r>
          </a:p>
        </p:txBody>
      </p:sp>
      <p:sp>
        <p:nvSpPr>
          <p:cNvPr id="38" name="Pladsholder til tekst 31">
            <a:extLst>
              <a:ext uri="{FF2B5EF4-FFF2-40B4-BE49-F238E27FC236}">
                <a16:creationId xmlns:a16="http://schemas.microsoft.com/office/drawing/2014/main" id="{E4747AC2-0032-28BE-4A8C-CDE6F69E8974}"/>
              </a:ext>
            </a:extLst>
          </p:cNvPr>
          <p:cNvSpPr>
            <a:spLocks noGrp="1"/>
          </p:cNvSpPr>
          <p:nvPr>
            <p:ph type="body" sz="quarter" idx="22" hasCustomPrompt="1"/>
          </p:nvPr>
        </p:nvSpPr>
        <p:spPr>
          <a:xfrm>
            <a:off x="2279496" y="3913558"/>
            <a:ext cx="5834063" cy="404735"/>
          </a:xfrm>
          <a:prstGeom prst="rect">
            <a:avLst/>
          </a:prstGeom>
        </p:spPr>
        <p:txBody>
          <a:bodyPr/>
          <a:lstStyle>
            <a:lvl1pPr marL="0" indent="0">
              <a:buNone/>
              <a:defRPr sz="1100"/>
            </a:lvl1pPr>
          </a:lstStyle>
          <a:p>
            <a:pPr lvl="0"/>
            <a:r>
              <a:rPr lang="da-DK" sz="1100" dirty="0" err="1"/>
              <a:t>Lorem</a:t>
            </a:r>
            <a:r>
              <a:rPr lang="da-DK" sz="1100" dirty="0"/>
              <a:t> </a:t>
            </a:r>
            <a:r>
              <a:rPr lang="da-DK" sz="1100" dirty="0" err="1"/>
              <a:t>ipsum</a:t>
            </a:r>
            <a:r>
              <a:rPr lang="da-DK" sz="1100" dirty="0"/>
              <a:t> </a:t>
            </a:r>
            <a:r>
              <a:rPr lang="da-DK" sz="1100" dirty="0" err="1"/>
              <a:t>dolor</a:t>
            </a:r>
            <a:r>
              <a:rPr lang="da-DK" sz="1100" dirty="0"/>
              <a:t> sit </a:t>
            </a:r>
            <a:r>
              <a:rPr lang="da-DK" sz="1100" dirty="0" err="1"/>
              <a:t>amet</a:t>
            </a:r>
            <a:endParaRPr lang="da-DK" dirty="0"/>
          </a:p>
        </p:txBody>
      </p:sp>
      <p:sp>
        <p:nvSpPr>
          <p:cNvPr id="39" name="Pladsholder til tekst 29">
            <a:extLst>
              <a:ext uri="{FF2B5EF4-FFF2-40B4-BE49-F238E27FC236}">
                <a16:creationId xmlns:a16="http://schemas.microsoft.com/office/drawing/2014/main" id="{37488038-9AC6-B220-F156-6385DB9618F8}"/>
              </a:ext>
            </a:extLst>
          </p:cNvPr>
          <p:cNvSpPr>
            <a:spLocks noGrp="1"/>
          </p:cNvSpPr>
          <p:nvPr>
            <p:ph type="body" sz="quarter" idx="23" hasCustomPrompt="1"/>
          </p:nvPr>
        </p:nvSpPr>
        <p:spPr>
          <a:xfrm>
            <a:off x="1619250" y="4537069"/>
            <a:ext cx="5834063" cy="309562"/>
          </a:xfrm>
          <a:prstGeom prst="rect">
            <a:avLst/>
          </a:prstGeom>
        </p:spPr>
        <p:txBody>
          <a:bodyPr/>
          <a:lstStyle>
            <a:lvl1pPr marL="0" indent="0">
              <a:buNone/>
              <a:defRPr sz="1400" b="1">
                <a:solidFill>
                  <a:srgbClr val="B8CECE"/>
                </a:solidFill>
              </a:defRPr>
            </a:lvl1pPr>
          </a:lstStyle>
          <a:p>
            <a:pPr lvl="0"/>
            <a:r>
              <a:rPr lang="da-DK" dirty="0"/>
              <a:t>OVERSKRIFT 5</a:t>
            </a:r>
          </a:p>
        </p:txBody>
      </p:sp>
      <p:sp>
        <p:nvSpPr>
          <p:cNvPr id="40" name="Pladsholder til tekst 31">
            <a:extLst>
              <a:ext uri="{FF2B5EF4-FFF2-40B4-BE49-F238E27FC236}">
                <a16:creationId xmlns:a16="http://schemas.microsoft.com/office/drawing/2014/main" id="{144B4515-6573-C228-C04E-01DE0E67C218}"/>
              </a:ext>
            </a:extLst>
          </p:cNvPr>
          <p:cNvSpPr>
            <a:spLocks noGrp="1"/>
          </p:cNvSpPr>
          <p:nvPr>
            <p:ph type="body" sz="quarter" idx="24" hasCustomPrompt="1"/>
          </p:nvPr>
        </p:nvSpPr>
        <p:spPr>
          <a:xfrm>
            <a:off x="1619250" y="4875563"/>
            <a:ext cx="5834063" cy="404735"/>
          </a:xfrm>
          <a:prstGeom prst="rect">
            <a:avLst/>
          </a:prstGeom>
        </p:spPr>
        <p:txBody>
          <a:bodyPr/>
          <a:lstStyle>
            <a:lvl1pPr marL="0" indent="0">
              <a:buNone/>
              <a:defRPr sz="1100"/>
            </a:lvl1pPr>
          </a:lstStyle>
          <a:p>
            <a:pPr lvl="0"/>
            <a:r>
              <a:rPr lang="da-DK" sz="1100" dirty="0" err="1"/>
              <a:t>Lorem</a:t>
            </a:r>
            <a:r>
              <a:rPr lang="da-DK" sz="1100" dirty="0"/>
              <a:t> </a:t>
            </a:r>
            <a:r>
              <a:rPr lang="da-DK" sz="1100" dirty="0" err="1"/>
              <a:t>ipsum</a:t>
            </a:r>
            <a:r>
              <a:rPr lang="da-DK" sz="1100" dirty="0"/>
              <a:t> </a:t>
            </a:r>
            <a:r>
              <a:rPr lang="da-DK" sz="1100" dirty="0" err="1"/>
              <a:t>dolor</a:t>
            </a:r>
            <a:r>
              <a:rPr lang="da-DK" sz="1100" dirty="0"/>
              <a:t> sit </a:t>
            </a:r>
            <a:r>
              <a:rPr lang="da-DK" sz="1100" dirty="0" err="1"/>
              <a:t>amet</a:t>
            </a:r>
            <a:endParaRPr lang="da-DK" dirty="0"/>
          </a:p>
        </p:txBody>
      </p:sp>
      <p:sp>
        <p:nvSpPr>
          <p:cNvPr id="43" name="Pladsholder til tekst 42">
            <a:extLst>
              <a:ext uri="{FF2B5EF4-FFF2-40B4-BE49-F238E27FC236}">
                <a16:creationId xmlns:a16="http://schemas.microsoft.com/office/drawing/2014/main" id="{7B40A684-AED2-CC54-3603-464C2D9D1CCE}"/>
              </a:ext>
            </a:extLst>
          </p:cNvPr>
          <p:cNvSpPr>
            <a:spLocks noGrp="1"/>
          </p:cNvSpPr>
          <p:nvPr>
            <p:ph type="body" sz="quarter" idx="25" hasCustomPrompt="1"/>
          </p:nvPr>
        </p:nvSpPr>
        <p:spPr>
          <a:xfrm>
            <a:off x="7769397" y="1101788"/>
            <a:ext cx="2434483" cy="1062682"/>
          </a:xfrm>
          <a:prstGeom prst="rect">
            <a:avLst/>
          </a:prstGeom>
          <a:solidFill>
            <a:schemeClr val="accent6"/>
          </a:solidFill>
        </p:spPr>
        <p:txBody>
          <a:bodyPr/>
          <a:lstStyle>
            <a:lvl1pPr marL="0" indent="0">
              <a:buNone/>
              <a:defRPr sz="1400">
                <a:solidFill>
                  <a:schemeClr val="bg1"/>
                </a:solidFill>
              </a:defRPr>
            </a:lvl1pPr>
          </a:lstStyle>
          <a:p>
            <a:pPr lvl="0"/>
            <a:r>
              <a:rPr lang="da-DK" dirty="0"/>
              <a:t>Indsæt ikoner i cirklerne</a:t>
            </a:r>
            <a:br>
              <a:rPr lang="da-DK" dirty="0"/>
            </a:br>
            <a:r>
              <a:rPr lang="da-DK" dirty="0"/>
              <a:t>som passer til overskrifterne. Fjern ”eksempel på output” hvis det er en leverance.</a:t>
            </a:r>
          </a:p>
        </p:txBody>
      </p:sp>
      <p:sp>
        <p:nvSpPr>
          <p:cNvPr id="2" name="Pladsholder til tekst 42">
            <a:extLst>
              <a:ext uri="{FF2B5EF4-FFF2-40B4-BE49-F238E27FC236}">
                <a16:creationId xmlns:a16="http://schemas.microsoft.com/office/drawing/2014/main" id="{B523FA01-22C6-C5E1-AB34-A3D4C9C2D569}"/>
              </a:ext>
            </a:extLst>
          </p:cNvPr>
          <p:cNvSpPr>
            <a:spLocks noGrp="1"/>
          </p:cNvSpPr>
          <p:nvPr>
            <p:ph type="body" sz="quarter" idx="26" hasCustomPrompt="1"/>
          </p:nvPr>
        </p:nvSpPr>
        <p:spPr>
          <a:xfrm rot="2012186">
            <a:off x="8320365" y="354196"/>
            <a:ext cx="2417873" cy="300834"/>
          </a:xfrm>
          <a:prstGeom prst="rect">
            <a:avLst/>
          </a:prstGeom>
          <a:solidFill>
            <a:schemeClr val="bg2"/>
          </a:solidFill>
          <a:effectLst>
            <a:outerShdw blurRad="50800" dist="38100" dir="5400000" algn="t" rotWithShape="0">
              <a:prstClr val="black">
                <a:alpha val="40000"/>
              </a:prstClr>
            </a:outerShdw>
          </a:effectLst>
        </p:spPr>
        <p:txBody>
          <a:bodyPr/>
          <a:lstStyle>
            <a:lvl1pPr marL="0" indent="0" algn="ctr">
              <a:buNone/>
              <a:defRPr sz="1400">
                <a:solidFill>
                  <a:schemeClr val="bg1"/>
                </a:solidFill>
                <a:latin typeface="NeuzeitGroExtBla" panose="00000A00000000000000" pitchFamily="50" charset="0"/>
                <a:ea typeface="Ebrima" panose="02000000000000000000" pitchFamily="2" charset="0"/>
                <a:cs typeface="Ebrima" panose="02000000000000000000" pitchFamily="2" charset="0"/>
              </a:defRPr>
            </a:lvl1pPr>
          </a:lstStyle>
          <a:p>
            <a:pPr lvl="0"/>
            <a:r>
              <a:rPr lang="da-DK" dirty="0"/>
              <a:t>EKSEMPEL PÅ OUTPUT</a:t>
            </a:r>
          </a:p>
        </p:txBody>
      </p:sp>
    </p:spTree>
    <p:extLst>
      <p:ext uri="{BB962C8B-B14F-4D97-AF65-F5344CB8AC3E}">
        <p14:creationId xmlns:p14="http://schemas.microsoft.com/office/powerpoint/2010/main" val="16376104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yramide (4)">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A40AE8EA-87AB-8ECD-B303-6766BFC78B5E}"/>
              </a:ext>
            </a:extLst>
          </p:cNvPr>
          <p:cNvSpPr/>
          <p:nvPr userDrawn="1"/>
        </p:nvSpPr>
        <p:spPr>
          <a:xfrm>
            <a:off x="3303627" y="2208034"/>
            <a:ext cx="2094688" cy="644533"/>
          </a:xfrm>
          <a:custGeom>
            <a:avLst/>
            <a:gdLst/>
            <a:ahLst/>
            <a:cxnLst/>
            <a:rect l="l" t="t" r="r" b="b"/>
            <a:pathLst>
              <a:path w="3770439" h="1160160">
                <a:moveTo>
                  <a:pt x="0" y="0"/>
                </a:moveTo>
                <a:lnTo>
                  <a:pt x="3770438" y="0"/>
                </a:lnTo>
                <a:lnTo>
                  <a:pt x="3770438" y="1160160"/>
                </a:lnTo>
                <a:lnTo>
                  <a:pt x="0" y="1160160"/>
                </a:lnTo>
                <a:lnTo>
                  <a:pt x="0" y="0"/>
                </a:lnTo>
                <a:close/>
              </a:path>
            </a:pathLst>
          </a:custGeom>
          <a:blipFill>
            <a:blip r:embed="rId2">
              <a:alphaModFix amt="50000"/>
              <a:extLst>
                <a:ext uri="{96DAC541-7B7A-43D3-8B79-37D633B846F1}">
                  <asvg:svgBlip xmlns:asvg="http://schemas.microsoft.com/office/drawing/2016/SVG/main" r:embed="rId3"/>
                </a:ext>
              </a:extLst>
            </a:blip>
            <a:stretch>
              <a:fillRect t="-82402"/>
            </a:stretch>
          </a:blipFill>
          <a:ln cap="sq">
            <a:noFill/>
            <a:prstDash val="solid"/>
            <a:miter/>
          </a:ln>
        </p:spPr>
        <p:txBody>
          <a:bodyPr/>
          <a:lstStyle/>
          <a:p>
            <a:endParaRPr lang="da-DK"/>
          </a:p>
        </p:txBody>
      </p:sp>
      <p:sp>
        <p:nvSpPr>
          <p:cNvPr id="4" name="Freeform 4">
            <a:extLst>
              <a:ext uri="{FF2B5EF4-FFF2-40B4-BE49-F238E27FC236}">
                <a16:creationId xmlns:a16="http://schemas.microsoft.com/office/drawing/2014/main" id="{73DE65E9-6AFD-AC66-E4F6-A3FBF0807083}"/>
              </a:ext>
            </a:extLst>
          </p:cNvPr>
          <p:cNvSpPr/>
          <p:nvPr userDrawn="1"/>
        </p:nvSpPr>
        <p:spPr>
          <a:xfrm>
            <a:off x="3626437" y="3085588"/>
            <a:ext cx="2094688" cy="644533"/>
          </a:xfrm>
          <a:custGeom>
            <a:avLst/>
            <a:gdLst/>
            <a:ahLst/>
            <a:cxnLst/>
            <a:rect l="l" t="t" r="r" b="b"/>
            <a:pathLst>
              <a:path w="3770439" h="1160160">
                <a:moveTo>
                  <a:pt x="0" y="0"/>
                </a:moveTo>
                <a:lnTo>
                  <a:pt x="3770438" y="0"/>
                </a:lnTo>
                <a:lnTo>
                  <a:pt x="3770438" y="1160160"/>
                </a:lnTo>
                <a:lnTo>
                  <a:pt x="0" y="1160160"/>
                </a:lnTo>
                <a:lnTo>
                  <a:pt x="0" y="0"/>
                </a:lnTo>
                <a:close/>
              </a:path>
            </a:pathLst>
          </a:custGeom>
          <a:blipFill>
            <a:blip r:embed="rId2">
              <a:alphaModFix amt="50000"/>
              <a:extLst>
                <a:ext uri="{96DAC541-7B7A-43D3-8B79-37D633B846F1}">
                  <asvg:svgBlip xmlns:asvg="http://schemas.microsoft.com/office/drawing/2016/SVG/main" r:embed="rId3"/>
                </a:ext>
              </a:extLst>
            </a:blip>
            <a:stretch>
              <a:fillRect t="-82402"/>
            </a:stretch>
          </a:blipFill>
          <a:ln cap="sq">
            <a:noFill/>
            <a:prstDash val="solid"/>
            <a:miter/>
          </a:ln>
        </p:spPr>
        <p:txBody>
          <a:bodyPr/>
          <a:lstStyle/>
          <a:p>
            <a:endParaRPr lang="da-DK"/>
          </a:p>
        </p:txBody>
      </p:sp>
      <p:sp>
        <p:nvSpPr>
          <p:cNvPr id="5" name="Freeform 5">
            <a:extLst>
              <a:ext uri="{FF2B5EF4-FFF2-40B4-BE49-F238E27FC236}">
                <a16:creationId xmlns:a16="http://schemas.microsoft.com/office/drawing/2014/main" id="{6B135366-313C-6B59-590C-F314BCE2D9D6}"/>
              </a:ext>
            </a:extLst>
          </p:cNvPr>
          <p:cNvSpPr/>
          <p:nvPr userDrawn="1"/>
        </p:nvSpPr>
        <p:spPr>
          <a:xfrm>
            <a:off x="4043204" y="3958209"/>
            <a:ext cx="2094688" cy="644533"/>
          </a:xfrm>
          <a:custGeom>
            <a:avLst/>
            <a:gdLst/>
            <a:ahLst/>
            <a:cxnLst/>
            <a:rect l="l" t="t" r="r" b="b"/>
            <a:pathLst>
              <a:path w="3770439" h="1160160">
                <a:moveTo>
                  <a:pt x="0" y="0"/>
                </a:moveTo>
                <a:lnTo>
                  <a:pt x="3770439" y="0"/>
                </a:lnTo>
                <a:lnTo>
                  <a:pt x="3770439" y="1160160"/>
                </a:lnTo>
                <a:lnTo>
                  <a:pt x="0" y="1160160"/>
                </a:lnTo>
                <a:lnTo>
                  <a:pt x="0" y="0"/>
                </a:lnTo>
                <a:close/>
              </a:path>
            </a:pathLst>
          </a:custGeom>
          <a:blipFill>
            <a:blip r:embed="rId2">
              <a:alphaModFix amt="50000"/>
              <a:extLst>
                <a:ext uri="{96DAC541-7B7A-43D3-8B79-37D633B846F1}">
                  <asvg:svgBlip xmlns:asvg="http://schemas.microsoft.com/office/drawing/2016/SVG/main" r:embed="rId3"/>
                </a:ext>
              </a:extLst>
            </a:blip>
            <a:stretch>
              <a:fillRect t="-82402"/>
            </a:stretch>
          </a:blipFill>
          <a:ln cap="sq">
            <a:noFill/>
            <a:prstDash val="solid"/>
            <a:miter/>
          </a:ln>
        </p:spPr>
        <p:txBody>
          <a:bodyPr/>
          <a:lstStyle/>
          <a:p>
            <a:endParaRPr lang="da-DK"/>
          </a:p>
        </p:txBody>
      </p:sp>
      <p:sp>
        <p:nvSpPr>
          <p:cNvPr id="6" name="Freeform 6">
            <a:extLst>
              <a:ext uri="{FF2B5EF4-FFF2-40B4-BE49-F238E27FC236}">
                <a16:creationId xmlns:a16="http://schemas.microsoft.com/office/drawing/2014/main" id="{BA163D32-2740-EA06-BFC2-0AB2A10EAECE}"/>
              </a:ext>
            </a:extLst>
          </p:cNvPr>
          <p:cNvSpPr/>
          <p:nvPr userDrawn="1"/>
        </p:nvSpPr>
        <p:spPr>
          <a:xfrm>
            <a:off x="4388568" y="4852906"/>
            <a:ext cx="2094688" cy="644533"/>
          </a:xfrm>
          <a:custGeom>
            <a:avLst/>
            <a:gdLst/>
            <a:ahLst/>
            <a:cxnLst/>
            <a:rect l="l" t="t" r="r" b="b"/>
            <a:pathLst>
              <a:path w="3770439" h="1160160">
                <a:moveTo>
                  <a:pt x="0" y="0"/>
                </a:moveTo>
                <a:lnTo>
                  <a:pt x="3770439" y="0"/>
                </a:lnTo>
                <a:lnTo>
                  <a:pt x="3770439" y="1160160"/>
                </a:lnTo>
                <a:lnTo>
                  <a:pt x="0" y="1160160"/>
                </a:lnTo>
                <a:lnTo>
                  <a:pt x="0" y="0"/>
                </a:lnTo>
                <a:close/>
              </a:path>
            </a:pathLst>
          </a:custGeom>
          <a:blipFill>
            <a:blip r:embed="rId2">
              <a:alphaModFix amt="50000"/>
              <a:extLst>
                <a:ext uri="{96DAC541-7B7A-43D3-8B79-37D633B846F1}">
                  <asvg:svgBlip xmlns:asvg="http://schemas.microsoft.com/office/drawing/2016/SVG/main" r:embed="rId3"/>
                </a:ext>
              </a:extLst>
            </a:blip>
            <a:stretch>
              <a:fillRect t="-82402"/>
            </a:stretch>
          </a:blipFill>
          <a:ln cap="sq">
            <a:noFill/>
            <a:prstDash val="solid"/>
            <a:miter/>
          </a:ln>
        </p:spPr>
        <p:txBody>
          <a:bodyPr/>
          <a:lstStyle/>
          <a:p>
            <a:endParaRPr lang="da-DK"/>
          </a:p>
        </p:txBody>
      </p:sp>
      <p:grpSp>
        <p:nvGrpSpPr>
          <p:cNvPr id="7" name="Group 7">
            <a:extLst>
              <a:ext uri="{FF2B5EF4-FFF2-40B4-BE49-F238E27FC236}">
                <a16:creationId xmlns:a16="http://schemas.microsoft.com/office/drawing/2014/main" id="{7422053F-0971-D817-30C2-39D6CA77CCA5}"/>
              </a:ext>
            </a:extLst>
          </p:cNvPr>
          <p:cNvGrpSpPr/>
          <p:nvPr userDrawn="1"/>
        </p:nvGrpSpPr>
        <p:grpSpPr>
          <a:xfrm>
            <a:off x="2932415" y="1834548"/>
            <a:ext cx="2566459" cy="675073"/>
            <a:chOff x="0" y="0"/>
            <a:chExt cx="1607755" cy="422899"/>
          </a:xfrm>
        </p:grpSpPr>
        <p:sp>
          <p:nvSpPr>
            <p:cNvPr id="8" name="Freeform 8">
              <a:extLst>
                <a:ext uri="{FF2B5EF4-FFF2-40B4-BE49-F238E27FC236}">
                  <a16:creationId xmlns:a16="http://schemas.microsoft.com/office/drawing/2014/main" id="{E7E2C593-A33B-AC61-9D24-C08EDDA0D428}"/>
                </a:ext>
              </a:extLst>
            </p:cNvPr>
            <p:cNvSpPr/>
            <p:nvPr/>
          </p:nvSpPr>
          <p:spPr>
            <a:xfrm>
              <a:off x="0" y="0"/>
              <a:ext cx="1607755" cy="422899"/>
            </a:xfrm>
            <a:custGeom>
              <a:avLst/>
              <a:gdLst/>
              <a:ahLst/>
              <a:cxnLst/>
              <a:rect l="l" t="t" r="r" b="b"/>
              <a:pathLst>
                <a:path w="1607755" h="422899">
                  <a:moveTo>
                    <a:pt x="1404555" y="0"/>
                  </a:moveTo>
                  <a:lnTo>
                    <a:pt x="0" y="0"/>
                  </a:lnTo>
                  <a:lnTo>
                    <a:pt x="203200" y="422899"/>
                  </a:lnTo>
                  <a:lnTo>
                    <a:pt x="1607755" y="422899"/>
                  </a:lnTo>
                  <a:lnTo>
                    <a:pt x="1404555" y="0"/>
                  </a:lnTo>
                  <a:close/>
                </a:path>
              </a:pathLst>
            </a:custGeom>
            <a:solidFill>
              <a:srgbClr val="FFFFFF"/>
            </a:solidFill>
          </p:spPr>
          <p:txBody>
            <a:bodyPr/>
            <a:lstStyle/>
            <a:p>
              <a:endParaRPr lang="da-DK"/>
            </a:p>
          </p:txBody>
        </p:sp>
        <p:sp>
          <p:nvSpPr>
            <p:cNvPr id="9" name="TextBox 9">
              <a:extLst>
                <a:ext uri="{FF2B5EF4-FFF2-40B4-BE49-F238E27FC236}">
                  <a16:creationId xmlns:a16="http://schemas.microsoft.com/office/drawing/2014/main" id="{430458D6-4267-DBEA-6E06-958D2E2282A6}"/>
                </a:ext>
              </a:extLst>
            </p:cNvPr>
            <p:cNvSpPr txBox="1"/>
            <p:nvPr/>
          </p:nvSpPr>
          <p:spPr>
            <a:xfrm>
              <a:off x="101600" y="-47625"/>
              <a:ext cx="1404555" cy="470524"/>
            </a:xfrm>
            <a:prstGeom prst="rect">
              <a:avLst/>
            </a:prstGeom>
          </p:spPr>
          <p:txBody>
            <a:bodyPr lIns="28222" tIns="28222" rIns="28222" bIns="28222" rtlCol="0" anchor="ctr"/>
            <a:lstStyle/>
            <a:p>
              <a:pPr algn="ctr">
                <a:lnSpc>
                  <a:spcPts val="1535"/>
                </a:lnSpc>
              </a:pPr>
              <a:endParaRPr sz="1000"/>
            </a:p>
          </p:txBody>
        </p:sp>
      </p:grpSp>
      <p:grpSp>
        <p:nvGrpSpPr>
          <p:cNvPr id="10" name="Group 10">
            <a:extLst>
              <a:ext uri="{FF2B5EF4-FFF2-40B4-BE49-F238E27FC236}">
                <a16:creationId xmlns:a16="http://schemas.microsoft.com/office/drawing/2014/main" id="{187336C4-D287-9D9C-D2BA-20A80407D888}"/>
              </a:ext>
            </a:extLst>
          </p:cNvPr>
          <p:cNvGrpSpPr/>
          <p:nvPr userDrawn="1"/>
        </p:nvGrpSpPr>
        <p:grpSpPr>
          <a:xfrm>
            <a:off x="2932415" y="2713145"/>
            <a:ext cx="2928264" cy="675073"/>
            <a:chOff x="0" y="0"/>
            <a:chExt cx="1834407" cy="422899"/>
          </a:xfrm>
        </p:grpSpPr>
        <p:sp>
          <p:nvSpPr>
            <p:cNvPr id="11" name="Freeform 11">
              <a:extLst>
                <a:ext uri="{FF2B5EF4-FFF2-40B4-BE49-F238E27FC236}">
                  <a16:creationId xmlns:a16="http://schemas.microsoft.com/office/drawing/2014/main" id="{572785DA-6561-A57A-9F88-E531826D1A76}"/>
                </a:ext>
              </a:extLst>
            </p:cNvPr>
            <p:cNvSpPr/>
            <p:nvPr/>
          </p:nvSpPr>
          <p:spPr>
            <a:xfrm>
              <a:off x="0" y="0"/>
              <a:ext cx="1834407" cy="422899"/>
            </a:xfrm>
            <a:custGeom>
              <a:avLst/>
              <a:gdLst/>
              <a:ahLst/>
              <a:cxnLst/>
              <a:rect l="l" t="t" r="r" b="b"/>
              <a:pathLst>
                <a:path w="1834407" h="422899">
                  <a:moveTo>
                    <a:pt x="1631207" y="0"/>
                  </a:moveTo>
                  <a:lnTo>
                    <a:pt x="0" y="0"/>
                  </a:lnTo>
                  <a:lnTo>
                    <a:pt x="203200" y="422899"/>
                  </a:lnTo>
                  <a:lnTo>
                    <a:pt x="1834407" y="422899"/>
                  </a:lnTo>
                  <a:lnTo>
                    <a:pt x="1631207" y="0"/>
                  </a:lnTo>
                  <a:close/>
                </a:path>
              </a:pathLst>
            </a:custGeom>
            <a:solidFill>
              <a:srgbClr val="FFFFFF"/>
            </a:solidFill>
          </p:spPr>
          <p:txBody>
            <a:bodyPr/>
            <a:lstStyle/>
            <a:p>
              <a:endParaRPr lang="da-DK"/>
            </a:p>
          </p:txBody>
        </p:sp>
        <p:sp>
          <p:nvSpPr>
            <p:cNvPr id="12" name="TextBox 12">
              <a:extLst>
                <a:ext uri="{FF2B5EF4-FFF2-40B4-BE49-F238E27FC236}">
                  <a16:creationId xmlns:a16="http://schemas.microsoft.com/office/drawing/2014/main" id="{A9A4CA2D-DA61-BB4C-651C-3C19DBED5925}"/>
                </a:ext>
              </a:extLst>
            </p:cNvPr>
            <p:cNvSpPr txBox="1"/>
            <p:nvPr/>
          </p:nvSpPr>
          <p:spPr>
            <a:xfrm>
              <a:off x="101600" y="-47625"/>
              <a:ext cx="1631207" cy="470524"/>
            </a:xfrm>
            <a:prstGeom prst="rect">
              <a:avLst/>
            </a:prstGeom>
          </p:spPr>
          <p:txBody>
            <a:bodyPr lIns="28222" tIns="28222" rIns="28222" bIns="28222" rtlCol="0" anchor="ctr"/>
            <a:lstStyle/>
            <a:p>
              <a:pPr algn="ctr">
                <a:lnSpc>
                  <a:spcPts val="1535"/>
                </a:lnSpc>
              </a:pPr>
              <a:endParaRPr sz="1000"/>
            </a:p>
          </p:txBody>
        </p:sp>
      </p:grpSp>
      <p:grpSp>
        <p:nvGrpSpPr>
          <p:cNvPr id="13" name="Group 13">
            <a:extLst>
              <a:ext uri="{FF2B5EF4-FFF2-40B4-BE49-F238E27FC236}">
                <a16:creationId xmlns:a16="http://schemas.microsoft.com/office/drawing/2014/main" id="{FC07DC97-0829-6AE1-A626-5AA614CB0D7D}"/>
              </a:ext>
            </a:extLst>
          </p:cNvPr>
          <p:cNvGrpSpPr/>
          <p:nvPr userDrawn="1"/>
        </p:nvGrpSpPr>
        <p:grpSpPr>
          <a:xfrm>
            <a:off x="2932415" y="3590534"/>
            <a:ext cx="3309823" cy="675073"/>
            <a:chOff x="0" y="0"/>
            <a:chExt cx="2073434" cy="422899"/>
          </a:xfrm>
        </p:grpSpPr>
        <p:sp>
          <p:nvSpPr>
            <p:cNvPr id="14" name="Freeform 14">
              <a:extLst>
                <a:ext uri="{FF2B5EF4-FFF2-40B4-BE49-F238E27FC236}">
                  <a16:creationId xmlns:a16="http://schemas.microsoft.com/office/drawing/2014/main" id="{BBB2F8B3-3A6C-FC50-843B-C459AE2171A4}"/>
                </a:ext>
              </a:extLst>
            </p:cNvPr>
            <p:cNvSpPr/>
            <p:nvPr/>
          </p:nvSpPr>
          <p:spPr>
            <a:xfrm>
              <a:off x="0" y="0"/>
              <a:ext cx="2073434" cy="422899"/>
            </a:xfrm>
            <a:custGeom>
              <a:avLst/>
              <a:gdLst/>
              <a:ahLst/>
              <a:cxnLst/>
              <a:rect l="l" t="t" r="r" b="b"/>
              <a:pathLst>
                <a:path w="2073434" h="422899">
                  <a:moveTo>
                    <a:pt x="1870234" y="0"/>
                  </a:moveTo>
                  <a:lnTo>
                    <a:pt x="0" y="0"/>
                  </a:lnTo>
                  <a:lnTo>
                    <a:pt x="203200" y="422899"/>
                  </a:lnTo>
                  <a:lnTo>
                    <a:pt x="2073434" y="422899"/>
                  </a:lnTo>
                  <a:lnTo>
                    <a:pt x="1870234" y="0"/>
                  </a:lnTo>
                  <a:close/>
                </a:path>
              </a:pathLst>
            </a:custGeom>
            <a:solidFill>
              <a:srgbClr val="FFFFFF"/>
            </a:solidFill>
          </p:spPr>
          <p:txBody>
            <a:bodyPr/>
            <a:lstStyle/>
            <a:p>
              <a:endParaRPr lang="da-DK"/>
            </a:p>
          </p:txBody>
        </p:sp>
        <p:sp>
          <p:nvSpPr>
            <p:cNvPr id="15" name="TextBox 15">
              <a:extLst>
                <a:ext uri="{FF2B5EF4-FFF2-40B4-BE49-F238E27FC236}">
                  <a16:creationId xmlns:a16="http://schemas.microsoft.com/office/drawing/2014/main" id="{3E2513A9-68CB-6283-AA87-CC792EB86DBA}"/>
                </a:ext>
              </a:extLst>
            </p:cNvPr>
            <p:cNvSpPr txBox="1"/>
            <p:nvPr/>
          </p:nvSpPr>
          <p:spPr>
            <a:xfrm>
              <a:off x="101600" y="-47625"/>
              <a:ext cx="1870234" cy="470524"/>
            </a:xfrm>
            <a:prstGeom prst="rect">
              <a:avLst/>
            </a:prstGeom>
          </p:spPr>
          <p:txBody>
            <a:bodyPr lIns="28222" tIns="28222" rIns="28222" bIns="28222" rtlCol="0" anchor="ctr"/>
            <a:lstStyle/>
            <a:p>
              <a:pPr algn="ctr">
                <a:lnSpc>
                  <a:spcPts val="1535"/>
                </a:lnSpc>
              </a:pPr>
              <a:endParaRPr sz="1000"/>
            </a:p>
          </p:txBody>
        </p:sp>
      </p:grpSp>
      <p:grpSp>
        <p:nvGrpSpPr>
          <p:cNvPr id="16" name="Group 16">
            <a:extLst>
              <a:ext uri="{FF2B5EF4-FFF2-40B4-BE49-F238E27FC236}">
                <a16:creationId xmlns:a16="http://schemas.microsoft.com/office/drawing/2014/main" id="{0B79FB77-FECA-BE1B-42D6-238AF6A01B87}"/>
              </a:ext>
            </a:extLst>
          </p:cNvPr>
          <p:cNvGrpSpPr/>
          <p:nvPr userDrawn="1"/>
        </p:nvGrpSpPr>
        <p:grpSpPr>
          <a:xfrm>
            <a:off x="2932415" y="4467924"/>
            <a:ext cx="3703261" cy="675073"/>
            <a:chOff x="0" y="0"/>
            <a:chExt cx="2319903" cy="422899"/>
          </a:xfrm>
        </p:grpSpPr>
        <p:sp>
          <p:nvSpPr>
            <p:cNvPr id="17" name="Freeform 17">
              <a:extLst>
                <a:ext uri="{FF2B5EF4-FFF2-40B4-BE49-F238E27FC236}">
                  <a16:creationId xmlns:a16="http://schemas.microsoft.com/office/drawing/2014/main" id="{02A286BB-0686-F5D9-C246-618FB114A3FB}"/>
                </a:ext>
              </a:extLst>
            </p:cNvPr>
            <p:cNvSpPr/>
            <p:nvPr/>
          </p:nvSpPr>
          <p:spPr>
            <a:xfrm>
              <a:off x="0" y="0"/>
              <a:ext cx="2319903" cy="422899"/>
            </a:xfrm>
            <a:custGeom>
              <a:avLst/>
              <a:gdLst/>
              <a:ahLst/>
              <a:cxnLst/>
              <a:rect l="l" t="t" r="r" b="b"/>
              <a:pathLst>
                <a:path w="2319903" h="422899">
                  <a:moveTo>
                    <a:pt x="2116703" y="0"/>
                  </a:moveTo>
                  <a:lnTo>
                    <a:pt x="0" y="0"/>
                  </a:lnTo>
                  <a:lnTo>
                    <a:pt x="203200" y="422899"/>
                  </a:lnTo>
                  <a:lnTo>
                    <a:pt x="2319903" y="422899"/>
                  </a:lnTo>
                  <a:lnTo>
                    <a:pt x="2116703" y="0"/>
                  </a:lnTo>
                  <a:close/>
                </a:path>
              </a:pathLst>
            </a:custGeom>
            <a:solidFill>
              <a:srgbClr val="FFFFFF"/>
            </a:solidFill>
          </p:spPr>
          <p:txBody>
            <a:bodyPr/>
            <a:lstStyle/>
            <a:p>
              <a:endParaRPr lang="da-DK"/>
            </a:p>
          </p:txBody>
        </p:sp>
        <p:sp>
          <p:nvSpPr>
            <p:cNvPr id="18" name="TextBox 18">
              <a:extLst>
                <a:ext uri="{FF2B5EF4-FFF2-40B4-BE49-F238E27FC236}">
                  <a16:creationId xmlns:a16="http://schemas.microsoft.com/office/drawing/2014/main" id="{C1DF98D1-C612-F64F-CAB4-90CE665D392D}"/>
                </a:ext>
              </a:extLst>
            </p:cNvPr>
            <p:cNvSpPr txBox="1"/>
            <p:nvPr/>
          </p:nvSpPr>
          <p:spPr>
            <a:xfrm>
              <a:off x="101600" y="-47625"/>
              <a:ext cx="2116703" cy="470524"/>
            </a:xfrm>
            <a:prstGeom prst="rect">
              <a:avLst/>
            </a:prstGeom>
          </p:spPr>
          <p:txBody>
            <a:bodyPr lIns="28222" tIns="28222" rIns="28222" bIns="28222" rtlCol="0" anchor="ctr"/>
            <a:lstStyle/>
            <a:p>
              <a:pPr algn="ctr">
                <a:lnSpc>
                  <a:spcPts val="1535"/>
                </a:lnSpc>
              </a:pPr>
              <a:endParaRPr sz="1000"/>
            </a:p>
          </p:txBody>
        </p:sp>
      </p:grpSp>
      <p:sp>
        <p:nvSpPr>
          <p:cNvPr id="19" name="Freeform 19">
            <a:extLst>
              <a:ext uri="{FF2B5EF4-FFF2-40B4-BE49-F238E27FC236}">
                <a16:creationId xmlns:a16="http://schemas.microsoft.com/office/drawing/2014/main" id="{17C43D69-FE17-FB52-754D-8C1EF566D7CB}"/>
              </a:ext>
            </a:extLst>
          </p:cNvPr>
          <p:cNvSpPr/>
          <p:nvPr userDrawn="1"/>
        </p:nvSpPr>
        <p:spPr>
          <a:xfrm flipV="1">
            <a:off x="1324055" y="1826834"/>
            <a:ext cx="3216721" cy="3324776"/>
          </a:xfrm>
          <a:custGeom>
            <a:avLst/>
            <a:gdLst/>
            <a:ahLst/>
            <a:cxnLst/>
            <a:rect l="l" t="t" r="r" b="b"/>
            <a:pathLst>
              <a:path w="5790097" h="5984596">
                <a:moveTo>
                  <a:pt x="0" y="5984596"/>
                </a:moveTo>
                <a:lnTo>
                  <a:pt x="5790097" y="5984596"/>
                </a:lnTo>
                <a:lnTo>
                  <a:pt x="5790097" y="0"/>
                </a:lnTo>
                <a:lnTo>
                  <a:pt x="0" y="0"/>
                </a:lnTo>
                <a:lnTo>
                  <a:pt x="0" y="5984596"/>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a-DK" dirty="0"/>
          </a:p>
        </p:txBody>
      </p:sp>
      <p:grpSp>
        <p:nvGrpSpPr>
          <p:cNvPr id="24" name="Group 24">
            <a:extLst>
              <a:ext uri="{FF2B5EF4-FFF2-40B4-BE49-F238E27FC236}">
                <a16:creationId xmlns:a16="http://schemas.microsoft.com/office/drawing/2014/main" id="{E2C9FBB9-111B-6C78-DF34-33B88D423EC0}"/>
              </a:ext>
            </a:extLst>
          </p:cNvPr>
          <p:cNvGrpSpPr/>
          <p:nvPr userDrawn="1"/>
        </p:nvGrpSpPr>
        <p:grpSpPr>
          <a:xfrm>
            <a:off x="2141446" y="1834381"/>
            <a:ext cx="473133" cy="473133"/>
            <a:chOff x="0" y="0"/>
            <a:chExt cx="812800" cy="812800"/>
          </a:xfrm>
        </p:grpSpPr>
        <p:sp>
          <p:nvSpPr>
            <p:cNvPr id="25" name="Freeform 25">
              <a:extLst>
                <a:ext uri="{FF2B5EF4-FFF2-40B4-BE49-F238E27FC236}">
                  <a16:creationId xmlns:a16="http://schemas.microsoft.com/office/drawing/2014/main" id="{55A5FE02-0264-0D9B-A8E9-9A68866DD1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050"/>
            </a:solidFill>
          </p:spPr>
          <p:txBody>
            <a:bodyPr/>
            <a:lstStyle/>
            <a:p>
              <a:endParaRPr lang="da-DK">
                <a:latin typeface="NeuzeitGroExtBla" panose="00000A00000000000000" charset="0"/>
              </a:endParaRPr>
            </a:p>
          </p:txBody>
        </p:sp>
        <p:sp>
          <p:nvSpPr>
            <p:cNvPr id="26" name="TextBox 26">
              <a:extLst>
                <a:ext uri="{FF2B5EF4-FFF2-40B4-BE49-F238E27FC236}">
                  <a16:creationId xmlns:a16="http://schemas.microsoft.com/office/drawing/2014/main" id="{F03594F2-E2FE-2085-BE43-14F0BF4DC8A6}"/>
                </a:ext>
              </a:extLst>
            </p:cNvPr>
            <p:cNvSpPr txBox="1"/>
            <p:nvPr/>
          </p:nvSpPr>
          <p:spPr>
            <a:xfrm>
              <a:off x="76198" y="28574"/>
              <a:ext cx="660401" cy="755650"/>
            </a:xfrm>
            <a:prstGeom prst="rect">
              <a:avLst/>
            </a:prstGeom>
          </p:spPr>
          <p:txBody>
            <a:bodyPr lIns="28222" tIns="28222" rIns="28222" bIns="28222" rtlCol="0" anchor="ctr"/>
            <a:lstStyle/>
            <a:p>
              <a:pPr algn="ctr">
                <a:lnSpc>
                  <a:spcPts val="1944"/>
                </a:lnSpc>
              </a:pPr>
              <a:r>
                <a:rPr lang="en-US">
                  <a:solidFill>
                    <a:srgbClr val="FFFFFF"/>
                  </a:solidFill>
                  <a:latin typeface="NeuzeitGroExtBla" panose="00000A00000000000000" charset="0"/>
                  <a:ea typeface="Neuzeit Grotesk 1"/>
                  <a:cs typeface="Neuzeit Grotesk 1"/>
                  <a:sym typeface="Neuzeit Grotesk 1"/>
                </a:rPr>
                <a:t>01</a:t>
              </a:r>
            </a:p>
          </p:txBody>
        </p:sp>
      </p:grpSp>
      <p:grpSp>
        <p:nvGrpSpPr>
          <p:cNvPr id="35" name="Group 36">
            <a:extLst>
              <a:ext uri="{FF2B5EF4-FFF2-40B4-BE49-F238E27FC236}">
                <a16:creationId xmlns:a16="http://schemas.microsoft.com/office/drawing/2014/main" id="{86C6C0D2-E8A3-736C-571F-66B0531DCE80}"/>
              </a:ext>
            </a:extLst>
          </p:cNvPr>
          <p:cNvGrpSpPr/>
          <p:nvPr userDrawn="1"/>
        </p:nvGrpSpPr>
        <p:grpSpPr>
          <a:xfrm>
            <a:off x="1714800" y="2713145"/>
            <a:ext cx="471033" cy="471033"/>
            <a:chOff x="0" y="0"/>
            <a:chExt cx="812800" cy="812800"/>
          </a:xfrm>
        </p:grpSpPr>
        <p:sp>
          <p:nvSpPr>
            <p:cNvPr id="36" name="Freeform 37">
              <a:extLst>
                <a:ext uri="{FF2B5EF4-FFF2-40B4-BE49-F238E27FC236}">
                  <a16:creationId xmlns:a16="http://schemas.microsoft.com/office/drawing/2014/main" id="{F972BBDA-0186-50EF-31BF-A273CF3382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090"/>
            </a:solidFill>
          </p:spPr>
          <p:txBody>
            <a:bodyPr/>
            <a:lstStyle/>
            <a:p>
              <a:endParaRPr lang="da-DK">
                <a:latin typeface="NeuzeitGroExtBla" panose="00000A00000000000000" charset="0"/>
              </a:endParaRPr>
            </a:p>
          </p:txBody>
        </p:sp>
        <p:sp>
          <p:nvSpPr>
            <p:cNvPr id="37" name="TextBox 38">
              <a:extLst>
                <a:ext uri="{FF2B5EF4-FFF2-40B4-BE49-F238E27FC236}">
                  <a16:creationId xmlns:a16="http://schemas.microsoft.com/office/drawing/2014/main" id="{C04E0EF0-8DB9-2DF5-4C5D-D139979D3FFE}"/>
                </a:ext>
              </a:extLst>
            </p:cNvPr>
            <p:cNvSpPr txBox="1"/>
            <p:nvPr/>
          </p:nvSpPr>
          <p:spPr>
            <a:xfrm>
              <a:off x="62935" y="41326"/>
              <a:ext cx="660399" cy="755649"/>
            </a:xfrm>
            <a:prstGeom prst="rect">
              <a:avLst/>
            </a:prstGeom>
          </p:spPr>
          <p:txBody>
            <a:bodyPr lIns="28222" tIns="28222" rIns="28222" bIns="28222" rtlCol="0" anchor="ctr"/>
            <a:lstStyle/>
            <a:p>
              <a:pPr algn="ctr">
                <a:lnSpc>
                  <a:spcPts val="1944"/>
                </a:lnSpc>
              </a:pPr>
              <a:r>
                <a:rPr lang="en-US">
                  <a:solidFill>
                    <a:srgbClr val="FFFFFF"/>
                  </a:solidFill>
                  <a:latin typeface="NeuzeitGroExtBla" panose="00000A00000000000000" charset="0"/>
                  <a:ea typeface="Neuzeit Grotesk 1"/>
                  <a:cs typeface="Neuzeit Grotesk 1"/>
                  <a:sym typeface="Neuzeit Grotesk 1"/>
                </a:rPr>
                <a:t>02</a:t>
              </a:r>
            </a:p>
          </p:txBody>
        </p:sp>
      </p:grpSp>
      <p:grpSp>
        <p:nvGrpSpPr>
          <p:cNvPr id="38" name="Group 39">
            <a:extLst>
              <a:ext uri="{FF2B5EF4-FFF2-40B4-BE49-F238E27FC236}">
                <a16:creationId xmlns:a16="http://schemas.microsoft.com/office/drawing/2014/main" id="{76E21DA8-424D-E74E-5B9B-6B9693650E6A}"/>
              </a:ext>
            </a:extLst>
          </p:cNvPr>
          <p:cNvGrpSpPr/>
          <p:nvPr userDrawn="1"/>
        </p:nvGrpSpPr>
        <p:grpSpPr>
          <a:xfrm>
            <a:off x="1324055" y="3560289"/>
            <a:ext cx="462465" cy="462465"/>
            <a:chOff x="0" y="0"/>
            <a:chExt cx="812800" cy="812800"/>
          </a:xfrm>
        </p:grpSpPr>
        <p:sp>
          <p:nvSpPr>
            <p:cNvPr id="39" name="Freeform 40">
              <a:extLst>
                <a:ext uri="{FF2B5EF4-FFF2-40B4-BE49-F238E27FC236}">
                  <a16:creationId xmlns:a16="http://schemas.microsoft.com/office/drawing/2014/main" id="{CB8D1C15-607A-41FD-C180-67833AA02B4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8585"/>
            </a:solidFill>
          </p:spPr>
          <p:txBody>
            <a:bodyPr/>
            <a:lstStyle/>
            <a:p>
              <a:endParaRPr lang="da-DK">
                <a:latin typeface="NeuzeitGroExtBla" panose="00000A00000000000000" charset="0"/>
              </a:endParaRPr>
            </a:p>
          </p:txBody>
        </p:sp>
        <p:sp>
          <p:nvSpPr>
            <p:cNvPr id="40" name="TextBox 41">
              <a:extLst>
                <a:ext uri="{FF2B5EF4-FFF2-40B4-BE49-F238E27FC236}">
                  <a16:creationId xmlns:a16="http://schemas.microsoft.com/office/drawing/2014/main" id="{AF0CACA8-D811-4B4A-DD6A-8B71198BF3B4}"/>
                </a:ext>
              </a:extLst>
            </p:cNvPr>
            <p:cNvSpPr txBox="1"/>
            <p:nvPr/>
          </p:nvSpPr>
          <p:spPr>
            <a:xfrm>
              <a:off x="76198" y="57150"/>
              <a:ext cx="660400" cy="755650"/>
            </a:xfrm>
            <a:prstGeom prst="rect">
              <a:avLst/>
            </a:prstGeom>
          </p:spPr>
          <p:txBody>
            <a:bodyPr lIns="28222" tIns="28222" rIns="28222" bIns="28222" rtlCol="0" anchor="ctr"/>
            <a:lstStyle/>
            <a:p>
              <a:pPr algn="ctr">
                <a:lnSpc>
                  <a:spcPts val="1944"/>
                </a:lnSpc>
              </a:pPr>
              <a:r>
                <a:rPr lang="en-US">
                  <a:solidFill>
                    <a:srgbClr val="FFFFFF"/>
                  </a:solidFill>
                  <a:latin typeface="NeuzeitGroExtBla" panose="00000A00000000000000" charset="0"/>
                  <a:ea typeface="Neuzeit Grotesk 1"/>
                  <a:cs typeface="Neuzeit Grotesk 1"/>
                  <a:sym typeface="Neuzeit Grotesk 1"/>
                </a:rPr>
                <a:t>03</a:t>
              </a:r>
            </a:p>
          </p:txBody>
        </p:sp>
      </p:grpSp>
      <p:grpSp>
        <p:nvGrpSpPr>
          <p:cNvPr id="41" name="Group 42">
            <a:extLst>
              <a:ext uri="{FF2B5EF4-FFF2-40B4-BE49-F238E27FC236}">
                <a16:creationId xmlns:a16="http://schemas.microsoft.com/office/drawing/2014/main" id="{F9FBDAFF-A586-8802-1355-CDFAC5141976}"/>
              </a:ext>
            </a:extLst>
          </p:cNvPr>
          <p:cNvGrpSpPr/>
          <p:nvPr userDrawn="1"/>
        </p:nvGrpSpPr>
        <p:grpSpPr>
          <a:xfrm>
            <a:off x="882757" y="4422526"/>
            <a:ext cx="462465" cy="462465"/>
            <a:chOff x="0" y="0"/>
            <a:chExt cx="812800" cy="812800"/>
          </a:xfrm>
        </p:grpSpPr>
        <p:sp>
          <p:nvSpPr>
            <p:cNvPr id="42" name="Freeform 43">
              <a:extLst>
                <a:ext uri="{FF2B5EF4-FFF2-40B4-BE49-F238E27FC236}">
                  <a16:creationId xmlns:a16="http://schemas.microsoft.com/office/drawing/2014/main" id="{AF37DA05-5B60-E026-6055-457ADAD6C99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9B9B9"/>
            </a:solidFill>
          </p:spPr>
          <p:txBody>
            <a:bodyPr/>
            <a:lstStyle/>
            <a:p>
              <a:endParaRPr lang="da-DK">
                <a:latin typeface="NeuzeitGroExtBla" panose="00000A00000000000000" charset="0"/>
              </a:endParaRPr>
            </a:p>
          </p:txBody>
        </p:sp>
        <p:sp>
          <p:nvSpPr>
            <p:cNvPr id="43" name="TextBox 44">
              <a:extLst>
                <a:ext uri="{FF2B5EF4-FFF2-40B4-BE49-F238E27FC236}">
                  <a16:creationId xmlns:a16="http://schemas.microsoft.com/office/drawing/2014/main" id="{BA068C23-1B59-F49C-FF3E-B0D782149CF1}"/>
                </a:ext>
              </a:extLst>
            </p:cNvPr>
            <p:cNvSpPr txBox="1"/>
            <p:nvPr/>
          </p:nvSpPr>
          <p:spPr>
            <a:xfrm>
              <a:off x="76198" y="57150"/>
              <a:ext cx="660400" cy="755650"/>
            </a:xfrm>
            <a:prstGeom prst="rect">
              <a:avLst/>
            </a:prstGeom>
          </p:spPr>
          <p:txBody>
            <a:bodyPr lIns="28222" tIns="28222" rIns="28222" bIns="28222" rtlCol="0" anchor="ctr"/>
            <a:lstStyle/>
            <a:p>
              <a:pPr algn="ctr">
                <a:lnSpc>
                  <a:spcPts val="1944"/>
                </a:lnSpc>
              </a:pPr>
              <a:r>
                <a:rPr lang="en-US">
                  <a:solidFill>
                    <a:srgbClr val="FFFFFF"/>
                  </a:solidFill>
                  <a:latin typeface="NeuzeitGroExtBla" panose="00000A00000000000000" charset="0"/>
                  <a:ea typeface="Neuzeit Grotesk 1"/>
                  <a:cs typeface="Neuzeit Grotesk 1"/>
                  <a:sym typeface="Neuzeit Grotesk 1"/>
                </a:rPr>
                <a:t>04</a:t>
              </a:r>
            </a:p>
          </p:txBody>
        </p:sp>
      </p:grpSp>
      <p:sp>
        <p:nvSpPr>
          <p:cNvPr id="44" name="Pladsholder til tekst 51">
            <a:extLst>
              <a:ext uri="{FF2B5EF4-FFF2-40B4-BE49-F238E27FC236}">
                <a16:creationId xmlns:a16="http://schemas.microsoft.com/office/drawing/2014/main" id="{9F0786FC-8E36-292B-3A07-E1728BA53856}"/>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45" name="Pladsholder til tekst 53">
            <a:extLst>
              <a:ext uri="{FF2B5EF4-FFF2-40B4-BE49-F238E27FC236}">
                <a16:creationId xmlns:a16="http://schemas.microsoft.com/office/drawing/2014/main" id="{660FB389-140A-61E4-4539-58D6BD295FD8}"/>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47" name="Pladsholder til tekst 46">
            <a:extLst>
              <a:ext uri="{FF2B5EF4-FFF2-40B4-BE49-F238E27FC236}">
                <a16:creationId xmlns:a16="http://schemas.microsoft.com/office/drawing/2014/main" id="{8BDD35C6-0FE1-8FFC-A7DC-93AA723D1B18}"/>
              </a:ext>
            </a:extLst>
          </p:cNvPr>
          <p:cNvSpPr>
            <a:spLocks noGrp="1"/>
          </p:cNvSpPr>
          <p:nvPr>
            <p:ph type="body" sz="quarter" idx="12" hasCustomPrompt="1"/>
          </p:nvPr>
        </p:nvSpPr>
        <p:spPr>
          <a:xfrm>
            <a:off x="3318706" y="1995488"/>
            <a:ext cx="1793875" cy="363537"/>
          </a:xfrm>
          <a:prstGeom prst="rect">
            <a:avLst/>
          </a:prstGeom>
        </p:spPr>
        <p:txBody>
          <a:bodyPr/>
          <a:lstStyle>
            <a:lvl1pPr marL="0" indent="0">
              <a:buNone/>
              <a:defRPr sz="16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48" name="Pladsholder til tekst 46">
            <a:extLst>
              <a:ext uri="{FF2B5EF4-FFF2-40B4-BE49-F238E27FC236}">
                <a16:creationId xmlns:a16="http://schemas.microsoft.com/office/drawing/2014/main" id="{5C25C1BA-78F9-889A-A01C-8A8042507504}"/>
              </a:ext>
            </a:extLst>
          </p:cNvPr>
          <p:cNvSpPr>
            <a:spLocks noGrp="1"/>
          </p:cNvSpPr>
          <p:nvPr>
            <p:ph type="body" sz="quarter" idx="13" hasCustomPrompt="1"/>
          </p:nvPr>
        </p:nvSpPr>
        <p:spPr>
          <a:xfrm>
            <a:off x="3724931" y="2868913"/>
            <a:ext cx="1793875" cy="363537"/>
          </a:xfrm>
          <a:prstGeom prst="rect">
            <a:avLst/>
          </a:prstGeom>
        </p:spPr>
        <p:txBody>
          <a:bodyPr/>
          <a:lstStyle>
            <a:lvl1pPr marL="0" indent="0">
              <a:buNone/>
              <a:defRPr sz="16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49" name="Pladsholder til tekst 46">
            <a:extLst>
              <a:ext uri="{FF2B5EF4-FFF2-40B4-BE49-F238E27FC236}">
                <a16:creationId xmlns:a16="http://schemas.microsoft.com/office/drawing/2014/main" id="{54F8FB9A-56ED-CBFF-7DC0-EFF6D8D5FECB}"/>
              </a:ext>
            </a:extLst>
          </p:cNvPr>
          <p:cNvSpPr>
            <a:spLocks noGrp="1"/>
          </p:cNvSpPr>
          <p:nvPr>
            <p:ph type="body" sz="quarter" idx="14" hasCustomPrompt="1"/>
          </p:nvPr>
        </p:nvSpPr>
        <p:spPr>
          <a:xfrm>
            <a:off x="4162925" y="3746302"/>
            <a:ext cx="1793875" cy="363537"/>
          </a:xfrm>
          <a:prstGeom prst="rect">
            <a:avLst/>
          </a:prstGeom>
        </p:spPr>
        <p:txBody>
          <a:bodyPr/>
          <a:lstStyle>
            <a:lvl1pPr marL="0" indent="0">
              <a:buNone/>
              <a:defRPr sz="16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50" name="Pladsholder til tekst 46">
            <a:extLst>
              <a:ext uri="{FF2B5EF4-FFF2-40B4-BE49-F238E27FC236}">
                <a16:creationId xmlns:a16="http://schemas.microsoft.com/office/drawing/2014/main" id="{9CF1C41B-C20D-8387-DD34-520BF1D02CAA}"/>
              </a:ext>
            </a:extLst>
          </p:cNvPr>
          <p:cNvSpPr>
            <a:spLocks noGrp="1"/>
          </p:cNvSpPr>
          <p:nvPr>
            <p:ph type="body" sz="quarter" idx="15" hasCustomPrompt="1"/>
          </p:nvPr>
        </p:nvSpPr>
        <p:spPr>
          <a:xfrm>
            <a:off x="4610368" y="4623692"/>
            <a:ext cx="1793875" cy="363537"/>
          </a:xfrm>
          <a:prstGeom prst="rect">
            <a:avLst/>
          </a:prstGeom>
        </p:spPr>
        <p:txBody>
          <a:bodyPr/>
          <a:lstStyle>
            <a:lvl1pPr marL="0" indent="0">
              <a:buNone/>
              <a:defRPr sz="16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52" name="Pladsholder til tekst 51">
            <a:extLst>
              <a:ext uri="{FF2B5EF4-FFF2-40B4-BE49-F238E27FC236}">
                <a16:creationId xmlns:a16="http://schemas.microsoft.com/office/drawing/2014/main" id="{A878DBF5-E6A9-6D79-993C-B8BF75AB679F}"/>
              </a:ext>
            </a:extLst>
          </p:cNvPr>
          <p:cNvSpPr>
            <a:spLocks noGrp="1"/>
          </p:cNvSpPr>
          <p:nvPr>
            <p:ph type="body" sz="quarter" idx="16" hasCustomPrompt="1"/>
          </p:nvPr>
        </p:nvSpPr>
        <p:spPr>
          <a:xfrm>
            <a:off x="5351155" y="1995488"/>
            <a:ext cx="2566459" cy="466725"/>
          </a:xfrm>
          <a:prstGeom prst="rect">
            <a:avLst/>
          </a:prstGeom>
        </p:spPr>
        <p:txBody>
          <a:bodyPr/>
          <a:lstStyle>
            <a:lvl1pPr marL="0" indent="0">
              <a:buNone/>
              <a:defRPr/>
            </a:lvl1pPr>
          </a:lstStyle>
          <a:p>
            <a:pPr marL="0" marR="0" lvl="0" indent="0" algn="l" defTabSz="914400" rtl="0" eaLnBrk="1" fontAlgn="auto" latinLnBrk="0" hangingPunct="1">
              <a:lnSpc>
                <a:spcPts val="1666"/>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Lorem ipsum dolor sit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amet</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consectetur</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adipiscing</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elit</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sed do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eiusmod</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a:t>
            </a:r>
          </a:p>
          <a:p>
            <a:pPr lvl="0"/>
            <a:endParaRPr lang="da-DK" dirty="0"/>
          </a:p>
        </p:txBody>
      </p:sp>
      <p:sp>
        <p:nvSpPr>
          <p:cNvPr id="53" name="Pladsholder til tekst 51">
            <a:extLst>
              <a:ext uri="{FF2B5EF4-FFF2-40B4-BE49-F238E27FC236}">
                <a16:creationId xmlns:a16="http://schemas.microsoft.com/office/drawing/2014/main" id="{63C78DA7-2D95-B41B-836B-8D1F633604F3}"/>
              </a:ext>
            </a:extLst>
          </p:cNvPr>
          <p:cNvSpPr>
            <a:spLocks noGrp="1"/>
          </p:cNvSpPr>
          <p:nvPr>
            <p:ph type="body" sz="quarter" idx="17" hasCustomPrompt="1"/>
          </p:nvPr>
        </p:nvSpPr>
        <p:spPr>
          <a:xfrm>
            <a:off x="5860679" y="2871527"/>
            <a:ext cx="2566459" cy="466725"/>
          </a:xfrm>
          <a:prstGeom prst="rect">
            <a:avLst/>
          </a:prstGeom>
        </p:spPr>
        <p:txBody>
          <a:bodyPr/>
          <a:lstStyle>
            <a:lvl1pPr marL="0" indent="0">
              <a:buNone/>
              <a:defRPr/>
            </a:lvl1pPr>
          </a:lstStyle>
          <a:p>
            <a:pPr marL="0" marR="0" lvl="0" indent="0" algn="l" defTabSz="914400" rtl="0" eaLnBrk="1" fontAlgn="auto" latinLnBrk="0" hangingPunct="1">
              <a:lnSpc>
                <a:spcPts val="1666"/>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Lorem ipsum dolor sit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amet</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consectetur</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adipiscing</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elit</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sed do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eiusmod</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a:t>
            </a:r>
          </a:p>
          <a:p>
            <a:pPr lvl="0"/>
            <a:endParaRPr lang="da-DK" dirty="0"/>
          </a:p>
        </p:txBody>
      </p:sp>
      <p:sp>
        <p:nvSpPr>
          <p:cNvPr id="54" name="Pladsholder til tekst 51">
            <a:extLst>
              <a:ext uri="{FF2B5EF4-FFF2-40B4-BE49-F238E27FC236}">
                <a16:creationId xmlns:a16="http://schemas.microsoft.com/office/drawing/2014/main" id="{45217201-E565-C324-AAD0-B469F19ED831}"/>
              </a:ext>
            </a:extLst>
          </p:cNvPr>
          <p:cNvSpPr>
            <a:spLocks noGrp="1"/>
          </p:cNvSpPr>
          <p:nvPr>
            <p:ph type="body" sz="quarter" idx="18" hasCustomPrompt="1"/>
          </p:nvPr>
        </p:nvSpPr>
        <p:spPr>
          <a:xfrm>
            <a:off x="6168186" y="3746302"/>
            <a:ext cx="2566459" cy="466725"/>
          </a:xfrm>
          <a:prstGeom prst="rect">
            <a:avLst/>
          </a:prstGeom>
        </p:spPr>
        <p:txBody>
          <a:bodyPr/>
          <a:lstStyle>
            <a:lvl1pPr marL="0" indent="0">
              <a:buNone/>
              <a:defRPr/>
            </a:lvl1pPr>
          </a:lstStyle>
          <a:p>
            <a:pPr marL="0" marR="0" lvl="0" indent="0" algn="l" defTabSz="914400" rtl="0" eaLnBrk="1" fontAlgn="auto" latinLnBrk="0" hangingPunct="1">
              <a:lnSpc>
                <a:spcPts val="1666"/>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Lorem ipsum dolor sit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amet</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consectetur</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adipiscing</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elit</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sed do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eiusmod</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a:t>
            </a:r>
          </a:p>
          <a:p>
            <a:pPr lvl="0"/>
            <a:endParaRPr lang="da-DK" dirty="0"/>
          </a:p>
        </p:txBody>
      </p:sp>
      <p:sp>
        <p:nvSpPr>
          <p:cNvPr id="55" name="Pladsholder til tekst 51">
            <a:extLst>
              <a:ext uri="{FF2B5EF4-FFF2-40B4-BE49-F238E27FC236}">
                <a16:creationId xmlns:a16="http://schemas.microsoft.com/office/drawing/2014/main" id="{9D5DA95A-D78B-419D-F613-976E91AC479D}"/>
              </a:ext>
            </a:extLst>
          </p:cNvPr>
          <p:cNvSpPr>
            <a:spLocks noGrp="1"/>
          </p:cNvSpPr>
          <p:nvPr>
            <p:ph type="body" sz="quarter" idx="19" hasCustomPrompt="1"/>
          </p:nvPr>
        </p:nvSpPr>
        <p:spPr>
          <a:xfrm>
            <a:off x="6626182" y="4602742"/>
            <a:ext cx="2566459" cy="466725"/>
          </a:xfrm>
          <a:prstGeom prst="rect">
            <a:avLst/>
          </a:prstGeom>
        </p:spPr>
        <p:txBody>
          <a:bodyPr/>
          <a:lstStyle>
            <a:lvl1pPr marL="0" indent="0">
              <a:buNone/>
              <a:defRPr/>
            </a:lvl1pPr>
          </a:lstStyle>
          <a:p>
            <a:pPr marL="0" marR="0" lvl="0" indent="0" algn="l" defTabSz="914400" rtl="0" eaLnBrk="1" fontAlgn="auto" latinLnBrk="0" hangingPunct="1">
              <a:lnSpc>
                <a:spcPts val="1666"/>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Lorem ipsum dolor sit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amet</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consectetur</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adipiscing</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elit</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 sed do </a:t>
            </a:r>
            <a:r>
              <a:rPr kumimoji="0" lang="en-US" sz="1100" b="0" i="0" u="none" strike="noStrike" kern="1200" cap="none" spc="0" normalizeH="0" baseline="0" noProof="0" dirty="0" err="1">
                <a:ln>
                  <a:noFill/>
                </a:ln>
                <a:solidFill>
                  <a:srgbClr val="252528"/>
                </a:solidFill>
                <a:effectLst/>
                <a:uLnTx/>
                <a:uFillTx/>
                <a:latin typeface="NeuzeitGro (Tekst)"/>
                <a:ea typeface="Neuzeit Grotesk 3"/>
                <a:cs typeface="Neuzeit Grotesk 3"/>
                <a:sym typeface="Neuzeit Grotesk 3"/>
              </a:rPr>
              <a:t>eiusmod</a:t>
            </a:r>
            <a:r>
              <a:rPr kumimoji="0" lang="en-US" sz="1100" b="0" i="0" u="none" strike="noStrike" kern="1200" cap="none" spc="0" normalizeH="0" baseline="0" noProof="0" dirty="0">
                <a:ln>
                  <a:noFill/>
                </a:ln>
                <a:solidFill>
                  <a:srgbClr val="252528"/>
                </a:solidFill>
                <a:effectLst/>
                <a:uLnTx/>
                <a:uFillTx/>
                <a:latin typeface="NeuzeitGro (Tekst)"/>
                <a:ea typeface="Neuzeit Grotesk 3"/>
                <a:cs typeface="Neuzeit Grotesk 3"/>
                <a:sym typeface="Neuzeit Grotesk 3"/>
              </a:rPr>
              <a:t>.</a:t>
            </a:r>
          </a:p>
          <a:p>
            <a:pPr lvl="0"/>
            <a:endParaRPr lang="da-DK" dirty="0"/>
          </a:p>
        </p:txBody>
      </p:sp>
      <p:sp>
        <p:nvSpPr>
          <p:cNvPr id="57" name="Pladsholder til billede 56">
            <a:extLst>
              <a:ext uri="{FF2B5EF4-FFF2-40B4-BE49-F238E27FC236}">
                <a16:creationId xmlns:a16="http://schemas.microsoft.com/office/drawing/2014/main" id="{20EA8023-CCC4-303F-70CD-B00F3E0E4D88}"/>
              </a:ext>
            </a:extLst>
          </p:cNvPr>
          <p:cNvSpPr>
            <a:spLocks noGrp="1"/>
          </p:cNvSpPr>
          <p:nvPr>
            <p:ph type="pic" sz="quarter" idx="20"/>
          </p:nvPr>
        </p:nvSpPr>
        <p:spPr>
          <a:xfrm>
            <a:off x="2727594" y="1995488"/>
            <a:ext cx="384175" cy="514350"/>
          </a:xfrm>
          <a:prstGeom prst="rect">
            <a:avLst/>
          </a:prstGeom>
        </p:spPr>
        <p:txBody>
          <a:bodyPr/>
          <a:lstStyle/>
          <a:p>
            <a:r>
              <a:rPr lang="da-DK"/>
              <a:t>Klik på ikonet for at tilføje et billede</a:t>
            </a:r>
          </a:p>
        </p:txBody>
      </p:sp>
      <p:sp>
        <p:nvSpPr>
          <p:cNvPr id="58" name="Pladsholder til billede 56">
            <a:extLst>
              <a:ext uri="{FF2B5EF4-FFF2-40B4-BE49-F238E27FC236}">
                <a16:creationId xmlns:a16="http://schemas.microsoft.com/office/drawing/2014/main" id="{F1DEDB6F-EF7B-8C9C-09CA-8F2A55CC153F}"/>
              </a:ext>
            </a:extLst>
          </p:cNvPr>
          <p:cNvSpPr>
            <a:spLocks noGrp="1"/>
          </p:cNvSpPr>
          <p:nvPr>
            <p:ph type="pic" sz="quarter" idx="21"/>
          </p:nvPr>
        </p:nvSpPr>
        <p:spPr>
          <a:xfrm>
            <a:off x="2736929" y="2823902"/>
            <a:ext cx="384175" cy="514350"/>
          </a:xfrm>
          <a:prstGeom prst="rect">
            <a:avLst/>
          </a:prstGeom>
        </p:spPr>
        <p:txBody>
          <a:bodyPr/>
          <a:lstStyle/>
          <a:p>
            <a:r>
              <a:rPr lang="da-DK"/>
              <a:t>Klik på ikonet for at tilføje et billede</a:t>
            </a:r>
          </a:p>
        </p:txBody>
      </p:sp>
      <p:sp>
        <p:nvSpPr>
          <p:cNvPr id="59" name="Pladsholder til billede 56">
            <a:extLst>
              <a:ext uri="{FF2B5EF4-FFF2-40B4-BE49-F238E27FC236}">
                <a16:creationId xmlns:a16="http://schemas.microsoft.com/office/drawing/2014/main" id="{9DD031F2-D314-02C0-F82C-161EC4FF67D5}"/>
              </a:ext>
            </a:extLst>
          </p:cNvPr>
          <p:cNvSpPr>
            <a:spLocks noGrp="1"/>
          </p:cNvSpPr>
          <p:nvPr>
            <p:ph type="pic" sz="quarter" idx="22"/>
          </p:nvPr>
        </p:nvSpPr>
        <p:spPr>
          <a:xfrm>
            <a:off x="2727593" y="3692620"/>
            <a:ext cx="384175" cy="514350"/>
          </a:xfrm>
          <a:prstGeom prst="rect">
            <a:avLst/>
          </a:prstGeom>
        </p:spPr>
        <p:txBody>
          <a:bodyPr/>
          <a:lstStyle/>
          <a:p>
            <a:r>
              <a:rPr lang="da-DK"/>
              <a:t>Klik på ikonet for at tilføje et billede</a:t>
            </a:r>
          </a:p>
        </p:txBody>
      </p:sp>
      <p:sp>
        <p:nvSpPr>
          <p:cNvPr id="60" name="Pladsholder til billede 56">
            <a:extLst>
              <a:ext uri="{FF2B5EF4-FFF2-40B4-BE49-F238E27FC236}">
                <a16:creationId xmlns:a16="http://schemas.microsoft.com/office/drawing/2014/main" id="{AC39A481-1D4D-CB19-B209-3FBF95927A72}"/>
              </a:ext>
            </a:extLst>
          </p:cNvPr>
          <p:cNvSpPr>
            <a:spLocks noGrp="1"/>
          </p:cNvSpPr>
          <p:nvPr>
            <p:ph type="pic" sz="quarter" idx="23"/>
          </p:nvPr>
        </p:nvSpPr>
        <p:spPr>
          <a:xfrm>
            <a:off x="2727593" y="4558476"/>
            <a:ext cx="384175" cy="514350"/>
          </a:xfrm>
          <a:prstGeom prst="rect">
            <a:avLst/>
          </a:prstGeom>
        </p:spPr>
        <p:txBody>
          <a:bodyPr/>
          <a:lstStyle/>
          <a:p>
            <a:r>
              <a:rPr lang="da-DK"/>
              <a:t>Klik på ikonet for at tilføje et billede</a:t>
            </a:r>
          </a:p>
        </p:txBody>
      </p:sp>
      <p:sp>
        <p:nvSpPr>
          <p:cNvPr id="61" name="Pladsholder til tekst 45">
            <a:extLst>
              <a:ext uri="{FF2B5EF4-FFF2-40B4-BE49-F238E27FC236}">
                <a16:creationId xmlns:a16="http://schemas.microsoft.com/office/drawing/2014/main" id="{368AB6D4-7D8E-FC70-6EFE-D11479AE9162}"/>
              </a:ext>
            </a:extLst>
          </p:cNvPr>
          <p:cNvSpPr>
            <a:spLocks noGrp="1"/>
          </p:cNvSpPr>
          <p:nvPr>
            <p:ph type="body" sz="quarter" idx="29" hasCustomPrompt="1"/>
          </p:nvPr>
        </p:nvSpPr>
        <p:spPr>
          <a:xfrm>
            <a:off x="6969875" y="1086658"/>
            <a:ext cx="3084958" cy="444093"/>
          </a:xfrm>
          <a:prstGeom prst="rect">
            <a:avLst/>
          </a:prstGeom>
          <a:solidFill>
            <a:schemeClr val="accent6"/>
          </a:solidFill>
        </p:spPr>
        <p:txBody>
          <a:bodyPr/>
          <a:lstStyle>
            <a:lvl1pPr marL="0" indent="0">
              <a:buNone/>
              <a:defRPr sz="1200">
                <a:solidFill>
                  <a:schemeClr val="bg1"/>
                </a:solidFill>
                <a:sym typeface="Wingdings" panose="05000000000000000000" pitchFamily="2" charset="2"/>
              </a:defRPr>
            </a:lvl1pPr>
          </a:lstStyle>
          <a:p>
            <a:pPr lvl="0"/>
            <a:r>
              <a:rPr lang="da-DK" dirty="0"/>
              <a:t>Brug dette slide til at visualisere behov</a:t>
            </a:r>
            <a:br>
              <a:rPr lang="da-DK" dirty="0"/>
            </a:br>
            <a:r>
              <a:rPr lang="da-DK" dirty="0"/>
              <a:t>eller vigtighed af forskellige indsatser</a:t>
            </a:r>
          </a:p>
        </p:txBody>
      </p:sp>
    </p:spTree>
    <p:extLst>
      <p:ext uri="{BB962C8B-B14F-4D97-AF65-F5344CB8AC3E}">
        <p14:creationId xmlns:p14="http://schemas.microsoft.com/office/powerpoint/2010/main" val="3556262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jul med ikoner (6)">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A00778D1-C38A-CD8B-41C8-487302506301}"/>
              </a:ext>
            </a:extLst>
          </p:cNvPr>
          <p:cNvSpPr/>
          <p:nvPr userDrawn="1"/>
        </p:nvSpPr>
        <p:spPr>
          <a:xfrm>
            <a:off x="3388098" y="1370813"/>
            <a:ext cx="1698712" cy="3882769"/>
          </a:xfrm>
          <a:custGeom>
            <a:avLst/>
            <a:gdLst/>
            <a:ahLst/>
            <a:cxnLst/>
            <a:rect l="l" t="t" r="r" b="b"/>
            <a:pathLst>
              <a:path w="3057681" h="6988985">
                <a:moveTo>
                  <a:pt x="0" y="0"/>
                </a:moveTo>
                <a:lnTo>
                  <a:pt x="3057681" y="0"/>
                </a:lnTo>
                <a:lnTo>
                  <a:pt x="3057681" y="6988985"/>
                </a:lnTo>
                <a:lnTo>
                  <a:pt x="0" y="6988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4" name="Freeform 4">
            <a:extLst>
              <a:ext uri="{FF2B5EF4-FFF2-40B4-BE49-F238E27FC236}">
                <a16:creationId xmlns:a16="http://schemas.microsoft.com/office/drawing/2014/main" id="{0C48143F-4C0B-7303-DF14-0C332AA2E013}"/>
              </a:ext>
            </a:extLst>
          </p:cNvPr>
          <p:cNvSpPr/>
          <p:nvPr userDrawn="1"/>
        </p:nvSpPr>
        <p:spPr>
          <a:xfrm flipH="1">
            <a:off x="5086810" y="1370813"/>
            <a:ext cx="1698712" cy="3882769"/>
          </a:xfrm>
          <a:custGeom>
            <a:avLst/>
            <a:gdLst/>
            <a:ahLst/>
            <a:cxnLst/>
            <a:rect l="l" t="t" r="r" b="b"/>
            <a:pathLst>
              <a:path w="3057681" h="6988985">
                <a:moveTo>
                  <a:pt x="3057681" y="0"/>
                </a:moveTo>
                <a:lnTo>
                  <a:pt x="0" y="0"/>
                </a:lnTo>
                <a:lnTo>
                  <a:pt x="0" y="6988985"/>
                </a:lnTo>
                <a:lnTo>
                  <a:pt x="3057681" y="6988985"/>
                </a:lnTo>
                <a:lnTo>
                  <a:pt x="3057681"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da-DK"/>
          </a:p>
        </p:txBody>
      </p:sp>
      <p:grpSp>
        <p:nvGrpSpPr>
          <p:cNvPr id="5" name="Group 5">
            <a:extLst>
              <a:ext uri="{FF2B5EF4-FFF2-40B4-BE49-F238E27FC236}">
                <a16:creationId xmlns:a16="http://schemas.microsoft.com/office/drawing/2014/main" id="{8EECF34F-1EF3-172B-4684-2B25A25C5442}"/>
              </a:ext>
            </a:extLst>
          </p:cNvPr>
          <p:cNvGrpSpPr/>
          <p:nvPr userDrawn="1"/>
        </p:nvGrpSpPr>
        <p:grpSpPr>
          <a:xfrm>
            <a:off x="3138559" y="1377776"/>
            <a:ext cx="3882769" cy="3882769"/>
            <a:chOff x="0" y="0"/>
            <a:chExt cx="812800" cy="812800"/>
          </a:xfrm>
        </p:grpSpPr>
        <p:sp>
          <p:nvSpPr>
            <p:cNvPr id="6" name="Freeform 6">
              <a:extLst>
                <a:ext uri="{FF2B5EF4-FFF2-40B4-BE49-F238E27FC236}">
                  <a16:creationId xmlns:a16="http://schemas.microsoft.com/office/drawing/2014/main" id="{CCE2A5C7-3E20-A955-874B-E5AAEBA3AAA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33400" cap="sq">
              <a:solidFill>
                <a:srgbClr val="E6F4F4"/>
              </a:solidFill>
              <a:prstDash val="solid"/>
              <a:miter/>
            </a:ln>
          </p:spPr>
          <p:txBody>
            <a:bodyPr/>
            <a:lstStyle/>
            <a:p>
              <a:endParaRPr lang="da-DK"/>
            </a:p>
          </p:txBody>
        </p:sp>
        <p:sp>
          <p:nvSpPr>
            <p:cNvPr id="7" name="TextBox 7">
              <a:extLst>
                <a:ext uri="{FF2B5EF4-FFF2-40B4-BE49-F238E27FC236}">
                  <a16:creationId xmlns:a16="http://schemas.microsoft.com/office/drawing/2014/main" id="{2417A843-60BA-1188-EFF1-08D9B00B50CB}"/>
                </a:ext>
              </a:extLst>
            </p:cNvPr>
            <p:cNvSpPr txBox="1"/>
            <p:nvPr/>
          </p:nvSpPr>
          <p:spPr>
            <a:xfrm>
              <a:off x="76200" y="28575"/>
              <a:ext cx="660400" cy="708025"/>
            </a:xfrm>
            <a:prstGeom prst="rect">
              <a:avLst/>
            </a:prstGeom>
          </p:spPr>
          <p:txBody>
            <a:bodyPr lIns="28222" tIns="28222" rIns="28222" bIns="28222" rtlCol="0" anchor="ctr"/>
            <a:lstStyle/>
            <a:p>
              <a:pPr algn="ctr">
                <a:lnSpc>
                  <a:spcPts val="1477"/>
                </a:lnSpc>
              </a:pPr>
              <a:endParaRPr sz="1000"/>
            </a:p>
          </p:txBody>
        </p:sp>
      </p:grpSp>
      <p:grpSp>
        <p:nvGrpSpPr>
          <p:cNvPr id="8" name="Group 8">
            <a:extLst>
              <a:ext uri="{FF2B5EF4-FFF2-40B4-BE49-F238E27FC236}">
                <a16:creationId xmlns:a16="http://schemas.microsoft.com/office/drawing/2014/main" id="{B75E7F11-607D-6651-232D-4EFF81B1D669}"/>
              </a:ext>
            </a:extLst>
          </p:cNvPr>
          <p:cNvGrpSpPr/>
          <p:nvPr userDrawn="1"/>
        </p:nvGrpSpPr>
        <p:grpSpPr>
          <a:xfrm>
            <a:off x="571500" y="1847995"/>
            <a:ext cx="504818" cy="659726"/>
            <a:chOff x="0" y="0"/>
            <a:chExt cx="239321" cy="312759"/>
          </a:xfrm>
        </p:grpSpPr>
        <p:sp>
          <p:nvSpPr>
            <p:cNvPr id="9" name="Freeform 9">
              <a:extLst>
                <a:ext uri="{FF2B5EF4-FFF2-40B4-BE49-F238E27FC236}">
                  <a16:creationId xmlns:a16="http://schemas.microsoft.com/office/drawing/2014/main" id="{8B8F75D2-1825-4579-C253-BA4F78186F39}"/>
                </a:ext>
              </a:extLst>
            </p:cNvPr>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004848"/>
            </a:solidFill>
          </p:spPr>
          <p:txBody>
            <a:bodyPr/>
            <a:lstStyle/>
            <a:p>
              <a:endParaRPr lang="da-DK"/>
            </a:p>
          </p:txBody>
        </p:sp>
        <p:sp>
          <p:nvSpPr>
            <p:cNvPr id="10" name="TextBox 10">
              <a:extLst>
                <a:ext uri="{FF2B5EF4-FFF2-40B4-BE49-F238E27FC236}">
                  <a16:creationId xmlns:a16="http://schemas.microsoft.com/office/drawing/2014/main" id="{CB6C85A4-255D-067D-7788-46ADF4590765}"/>
                </a:ext>
              </a:extLst>
            </p:cNvPr>
            <p:cNvSpPr txBox="1"/>
            <p:nvPr/>
          </p:nvSpPr>
          <p:spPr>
            <a:xfrm>
              <a:off x="0" y="-57150"/>
              <a:ext cx="239321" cy="369909"/>
            </a:xfrm>
            <a:prstGeom prst="rect">
              <a:avLst/>
            </a:prstGeom>
          </p:spPr>
          <p:txBody>
            <a:bodyPr lIns="28222" tIns="28222" rIns="28222" bIns="28222" rtlCol="0" anchor="ctr"/>
            <a:lstStyle/>
            <a:p>
              <a:pPr algn="ctr">
                <a:lnSpc>
                  <a:spcPts val="2022"/>
                </a:lnSpc>
              </a:pPr>
              <a:endParaRPr sz="1000"/>
            </a:p>
          </p:txBody>
        </p:sp>
      </p:grpSp>
      <p:grpSp>
        <p:nvGrpSpPr>
          <p:cNvPr id="11" name="Group 11">
            <a:extLst>
              <a:ext uri="{FF2B5EF4-FFF2-40B4-BE49-F238E27FC236}">
                <a16:creationId xmlns:a16="http://schemas.microsoft.com/office/drawing/2014/main" id="{A718473D-DB20-EC9B-BFEA-73D900C0F6A8}"/>
              </a:ext>
            </a:extLst>
          </p:cNvPr>
          <p:cNvGrpSpPr/>
          <p:nvPr userDrawn="1"/>
        </p:nvGrpSpPr>
        <p:grpSpPr>
          <a:xfrm>
            <a:off x="9083569" y="1847995"/>
            <a:ext cx="504818" cy="659726"/>
            <a:chOff x="0" y="0"/>
            <a:chExt cx="239321" cy="312759"/>
          </a:xfrm>
        </p:grpSpPr>
        <p:sp>
          <p:nvSpPr>
            <p:cNvPr id="12" name="Freeform 12">
              <a:extLst>
                <a:ext uri="{FF2B5EF4-FFF2-40B4-BE49-F238E27FC236}">
                  <a16:creationId xmlns:a16="http://schemas.microsoft.com/office/drawing/2014/main" id="{2B3E6BB1-7DB9-AEA3-2BD8-05310CD3FBA7}"/>
                </a:ext>
              </a:extLst>
            </p:cNvPr>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4D8585"/>
            </a:solidFill>
          </p:spPr>
          <p:txBody>
            <a:bodyPr/>
            <a:lstStyle/>
            <a:p>
              <a:endParaRPr lang="da-DK" sz="2000">
                <a:latin typeface="NeuzeitGroExtBla" panose="00000A00000000000000" charset="0"/>
              </a:endParaRPr>
            </a:p>
          </p:txBody>
        </p:sp>
        <p:sp>
          <p:nvSpPr>
            <p:cNvPr id="13" name="TextBox 13">
              <a:extLst>
                <a:ext uri="{FF2B5EF4-FFF2-40B4-BE49-F238E27FC236}">
                  <a16:creationId xmlns:a16="http://schemas.microsoft.com/office/drawing/2014/main" id="{EA1B8444-5ABC-A052-2E71-FE498285A3A9}"/>
                </a:ext>
              </a:extLst>
            </p:cNvPr>
            <p:cNvSpPr txBox="1"/>
            <p:nvPr/>
          </p:nvSpPr>
          <p:spPr>
            <a:xfrm>
              <a:off x="0" y="-57150"/>
              <a:ext cx="239321" cy="369909"/>
            </a:xfrm>
            <a:prstGeom prst="rect">
              <a:avLst/>
            </a:prstGeom>
          </p:spPr>
          <p:txBody>
            <a:bodyPr lIns="28222" tIns="28222" rIns="28222" bIns="28222" rtlCol="0" anchor="ctr"/>
            <a:lstStyle/>
            <a:p>
              <a:pPr algn="ctr">
                <a:lnSpc>
                  <a:spcPts val="2022"/>
                </a:lnSpc>
              </a:pPr>
              <a:endParaRPr sz="2000">
                <a:latin typeface="NeuzeitGroExtBla" panose="00000A00000000000000" charset="0"/>
              </a:endParaRPr>
            </a:p>
          </p:txBody>
        </p:sp>
      </p:grpSp>
      <p:grpSp>
        <p:nvGrpSpPr>
          <p:cNvPr id="14" name="Group 14">
            <a:extLst>
              <a:ext uri="{FF2B5EF4-FFF2-40B4-BE49-F238E27FC236}">
                <a16:creationId xmlns:a16="http://schemas.microsoft.com/office/drawing/2014/main" id="{A4CE880C-4369-8100-CCA4-8CF4931FC8C2}"/>
              </a:ext>
            </a:extLst>
          </p:cNvPr>
          <p:cNvGrpSpPr/>
          <p:nvPr userDrawn="1"/>
        </p:nvGrpSpPr>
        <p:grpSpPr>
          <a:xfrm>
            <a:off x="571500" y="2984350"/>
            <a:ext cx="504818" cy="659726"/>
            <a:chOff x="0" y="0"/>
            <a:chExt cx="239321" cy="312759"/>
          </a:xfrm>
        </p:grpSpPr>
        <p:sp>
          <p:nvSpPr>
            <p:cNvPr id="15" name="Freeform 15">
              <a:extLst>
                <a:ext uri="{FF2B5EF4-FFF2-40B4-BE49-F238E27FC236}">
                  <a16:creationId xmlns:a16="http://schemas.microsoft.com/office/drawing/2014/main" id="{2FDA4D30-6725-54C1-4396-B2D0C2ABB759}"/>
                </a:ext>
              </a:extLst>
            </p:cNvPr>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006D6D"/>
            </a:solidFill>
          </p:spPr>
          <p:txBody>
            <a:bodyPr/>
            <a:lstStyle/>
            <a:p>
              <a:endParaRPr lang="da-DK"/>
            </a:p>
          </p:txBody>
        </p:sp>
        <p:sp>
          <p:nvSpPr>
            <p:cNvPr id="16" name="TextBox 16">
              <a:extLst>
                <a:ext uri="{FF2B5EF4-FFF2-40B4-BE49-F238E27FC236}">
                  <a16:creationId xmlns:a16="http://schemas.microsoft.com/office/drawing/2014/main" id="{CDFBB2F8-7B1A-8031-62A6-EE5FFC7F8746}"/>
                </a:ext>
              </a:extLst>
            </p:cNvPr>
            <p:cNvSpPr txBox="1"/>
            <p:nvPr/>
          </p:nvSpPr>
          <p:spPr>
            <a:xfrm>
              <a:off x="0" y="-57150"/>
              <a:ext cx="239321" cy="369909"/>
            </a:xfrm>
            <a:prstGeom prst="rect">
              <a:avLst/>
            </a:prstGeom>
          </p:spPr>
          <p:txBody>
            <a:bodyPr lIns="28222" tIns="28222" rIns="28222" bIns="28222" rtlCol="0" anchor="ctr"/>
            <a:lstStyle/>
            <a:p>
              <a:pPr algn="ctr">
                <a:lnSpc>
                  <a:spcPts val="2022"/>
                </a:lnSpc>
              </a:pPr>
              <a:endParaRPr sz="1000"/>
            </a:p>
          </p:txBody>
        </p:sp>
      </p:grpSp>
      <p:grpSp>
        <p:nvGrpSpPr>
          <p:cNvPr id="17" name="Group 17">
            <a:extLst>
              <a:ext uri="{FF2B5EF4-FFF2-40B4-BE49-F238E27FC236}">
                <a16:creationId xmlns:a16="http://schemas.microsoft.com/office/drawing/2014/main" id="{537D937B-7312-DC3F-8B84-68E78DC2A286}"/>
              </a:ext>
            </a:extLst>
          </p:cNvPr>
          <p:cNvGrpSpPr/>
          <p:nvPr userDrawn="1"/>
        </p:nvGrpSpPr>
        <p:grpSpPr>
          <a:xfrm>
            <a:off x="9083569" y="2984350"/>
            <a:ext cx="504818" cy="659726"/>
            <a:chOff x="0" y="0"/>
            <a:chExt cx="239321" cy="312759"/>
          </a:xfrm>
        </p:grpSpPr>
        <p:sp>
          <p:nvSpPr>
            <p:cNvPr id="18" name="Freeform 18">
              <a:extLst>
                <a:ext uri="{FF2B5EF4-FFF2-40B4-BE49-F238E27FC236}">
                  <a16:creationId xmlns:a16="http://schemas.microsoft.com/office/drawing/2014/main" id="{8FE17C33-DA75-6EDA-E983-7751E136E615}"/>
                </a:ext>
              </a:extLst>
            </p:cNvPr>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99B9B9"/>
            </a:solidFill>
          </p:spPr>
          <p:txBody>
            <a:bodyPr/>
            <a:lstStyle/>
            <a:p>
              <a:endParaRPr lang="da-DK" sz="2000">
                <a:latin typeface="NeuzeitGroExtBla" panose="00000A00000000000000" charset="0"/>
              </a:endParaRPr>
            </a:p>
          </p:txBody>
        </p:sp>
        <p:sp>
          <p:nvSpPr>
            <p:cNvPr id="19" name="TextBox 19">
              <a:extLst>
                <a:ext uri="{FF2B5EF4-FFF2-40B4-BE49-F238E27FC236}">
                  <a16:creationId xmlns:a16="http://schemas.microsoft.com/office/drawing/2014/main" id="{27852E57-2EB5-3E13-330E-F3435DFC3735}"/>
                </a:ext>
              </a:extLst>
            </p:cNvPr>
            <p:cNvSpPr txBox="1"/>
            <p:nvPr/>
          </p:nvSpPr>
          <p:spPr>
            <a:xfrm>
              <a:off x="0" y="-57150"/>
              <a:ext cx="239321" cy="369909"/>
            </a:xfrm>
            <a:prstGeom prst="rect">
              <a:avLst/>
            </a:prstGeom>
          </p:spPr>
          <p:txBody>
            <a:bodyPr lIns="28222" tIns="28222" rIns="28222" bIns="28222" rtlCol="0" anchor="ctr"/>
            <a:lstStyle/>
            <a:p>
              <a:pPr algn="ctr">
                <a:lnSpc>
                  <a:spcPts val="2022"/>
                </a:lnSpc>
              </a:pPr>
              <a:endParaRPr sz="2000">
                <a:latin typeface="NeuzeitGroExtBla" panose="00000A00000000000000" charset="0"/>
              </a:endParaRPr>
            </a:p>
          </p:txBody>
        </p:sp>
      </p:grpSp>
      <p:grpSp>
        <p:nvGrpSpPr>
          <p:cNvPr id="20" name="Group 20">
            <a:extLst>
              <a:ext uri="{FF2B5EF4-FFF2-40B4-BE49-F238E27FC236}">
                <a16:creationId xmlns:a16="http://schemas.microsoft.com/office/drawing/2014/main" id="{1DAD4C09-BF16-8DBA-DC67-64C966E06134}"/>
              </a:ext>
            </a:extLst>
          </p:cNvPr>
          <p:cNvGrpSpPr/>
          <p:nvPr userDrawn="1"/>
        </p:nvGrpSpPr>
        <p:grpSpPr>
          <a:xfrm>
            <a:off x="571500" y="4120705"/>
            <a:ext cx="504818" cy="659726"/>
            <a:chOff x="0" y="0"/>
            <a:chExt cx="239321" cy="312759"/>
          </a:xfrm>
        </p:grpSpPr>
        <p:sp>
          <p:nvSpPr>
            <p:cNvPr id="21" name="Freeform 21">
              <a:extLst>
                <a:ext uri="{FF2B5EF4-FFF2-40B4-BE49-F238E27FC236}">
                  <a16:creationId xmlns:a16="http://schemas.microsoft.com/office/drawing/2014/main" id="{2A785D32-94FE-4902-A8D0-AA362C402EB6}"/>
                </a:ext>
              </a:extLst>
            </p:cNvPr>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009090"/>
            </a:solidFill>
          </p:spPr>
          <p:txBody>
            <a:bodyPr/>
            <a:lstStyle/>
            <a:p>
              <a:endParaRPr lang="da-DK"/>
            </a:p>
          </p:txBody>
        </p:sp>
        <p:sp>
          <p:nvSpPr>
            <p:cNvPr id="22" name="TextBox 22">
              <a:extLst>
                <a:ext uri="{FF2B5EF4-FFF2-40B4-BE49-F238E27FC236}">
                  <a16:creationId xmlns:a16="http://schemas.microsoft.com/office/drawing/2014/main" id="{1EE3C4F7-F2C7-9170-1EBF-835D9F01DA1F}"/>
                </a:ext>
              </a:extLst>
            </p:cNvPr>
            <p:cNvSpPr txBox="1"/>
            <p:nvPr/>
          </p:nvSpPr>
          <p:spPr>
            <a:xfrm>
              <a:off x="0" y="-57150"/>
              <a:ext cx="239321" cy="369909"/>
            </a:xfrm>
            <a:prstGeom prst="rect">
              <a:avLst/>
            </a:prstGeom>
          </p:spPr>
          <p:txBody>
            <a:bodyPr lIns="28222" tIns="28222" rIns="28222" bIns="28222" rtlCol="0" anchor="ctr"/>
            <a:lstStyle/>
            <a:p>
              <a:pPr algn="ctr">
                <a:lnSpc>
                  <a:spcPts val="2022"/>
                </a:lnSpc>
              </a:pPr>
              <a:endParaRPr sz="1000"/>
            </a:p>
          </p:txBody>
        </p:sp>
      </p:grpSp>
      <p:grpSp>
        <p:nvGrpSpPr>
          <p:cNvPr id="23" name="Group 23">
            <a:extLst>
              <a:ext uri="{FF2B5EF4-FFF2-40B4-BE49-F238E27FC236}">
                <a16:creationId xmlns:a16="http://schemas.microsoft.com/office/drawing/2014/main" id="{A6A8E469-C9F9-4464-49DF-1D4867DD6BC3}"/>
              </a:ext>
            </a:extLst>
          </p:cNvPr>
          <p:cNvGrpSpPr/>
          <p:nvPr userDrawn="1"/>
        </p:nvGrpSpPr>
        <p:grpSpPr>
          <a:xfrm>
            <a:off x="9083569" y="4120705"/>
            <a:ext cx="504818" cy="659726"/>
            <a:chOff x="0" y="0"/>
            <a:chExt cx="239321" cy="312759"/>
          </a:xfrm>
        </p:grpSpPr>
        <p:sp>
          <p:nvSpPr>
            <p:cNvPr id="24" name="Freeform 24">
              <a:extLst>
                <a:ext uri="{FF2B5EF4-FFF2-40B4-BE49-F238E27FC236}">
                  <a16:creationId xmlns:a16="http://schemas.microsoft.com/office/drawing/2014/main" id="{9B749973-93AB-B43D-2D0C-6EA038A9F35B}"/>
                </a:ext>
              </a:extLst>
            </p:cNvPr>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99D3D3"/>
            </a:solidFill>
          </p:spPr>
          <p:txBody>
            <a:bodyPr/>
            <a:lstStyle/>
            <a:p>
              <a:endParaRPr lang="da-DK"/>
            </a:p>
          </p:txBody>
        </p:sp>
        <p:sp>
          <p:nvSpPr>
            <p:cNvPr id="25" name="TextBox 25">
              <a:extLst>
                <a:ext uri="{FF2B5EF4-FFF2-40B4-BE49-F238E27FC236}">
                  <a16:creationId xmlns:a16="http://schemas.microsoft.com/office/drawing/2014/main" id="{3CC392A6-4232-1293-A0F4-DDEB93BAF39D}"/>
                </a:ext>
              </a:extLst>
            </p:cNvPr>
            <p:cNvSpPr txBox="1"/>
            <p:nvPr/>
          </p:nvSpPr>
          <p:spPr>
            <a:xfrm>
              <a:off x="0" y="-57150"/>
              <a:ext cx="239321" cy="369909"/>
            </a:xfrm>
            <a:prstGeom prst="rect">
              <a:avLst/>
            </a:prstGeom>
          </p:spPr>
          <p:txBody>
            <a:bodyPr lIns="28222" tIns="28222" rIns="28222" bIns="28222" rtlCol="0" anchor="ctr"/>
            <a:lstStyle/>
            <a:p>
              <a:pPr algn="ctr">
                <a:lnSpc>
                  <a:spcPts val="2022"/>
                </a:lnSpc>
              </a:pPr>
              <a:endParaRPr sz="1000"/>
            </a:p>
          </p:txBody>
        </p:sp>
      </p:grpSp>
      <p:sp>
        <p:nvSpPr>
          <p:cNvPr id="26" name="Freeform 26">
            <a:extLst>
              <a:ext uri="{FF2B5EF4-FFF2-40B4-BE49-F238E27FC236}">
                <a16:creationId xmlns:a16="http://schemas.microsoft.com/office/drawing/2014/main" id="{F41ADFFF-5E11-5CC2-1663-1398B92A0D99}"/>
              </a:ext>
            </a:extLst>
          </p:cNvPr>
          <p:cNvSpPr/>
          <p:nvPr userDrawn="1"/>
        </p:nvSpPr>
        <p:spPr>
          <a:xfrm>
            <a:off x="4204353" y="2210007"/>
            <a:ext cx="950072" cy="950072"/>
          </a:xfrm>
          <a:custGeom>
            <a:avLst/>
            <a:gdLst/>
            <a:ahLst/>
            <a:cxnLst/>
            <a:rect l="l" t="t" r="r" b="b"/>
            <a:pathLst>
              <a:path w="1710129" h="1710129">
                <a:moveTo>
                  <a:pt x="0" y="0"/>
                </a:moveTo>
                <a:lnTo>
                  <a:pt x="1710129" y="0"/>
                </a:lnTo>
                <a:lnTo>
                  <a:pt x="1710129" y="1710129"/>
                </a:lnTo>
                <a:lnTo>
                  <a:pt x="0" y="171012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da-DK"/>
          </a:p>
        </p:txBody>
      </p:sp>
      <p:sp>
        <p:nvSpPr>
          <p:cNvPr id="27" name="Freeform 27">
            <a:extLst>
              <a:ext uri="{FF2B5EF4-FFF2-40B4-BE49-F238E27FC236}">
                <a16:creationId xmlns:a16="http://schemas.microsoft.com/office/drawing/2014/main" id="{30D96AFD-7C65-3F60-4341-891D4C208329}"/>
              </a:ext>
            </a:extLst>
          </p:cNvPr>
          <p:cNvSpPr/>
          <p:nvPr userDrawn="1"/>
        </p:nvSpPr>
        <p:spPr>
          <a:xfrm>
            <a:off x="4204353" y="3543557"/>
            <a:ext cx="950072" cy="950072"/>
          </a:xfrm>
          <a:custGeom>
            <a:avLst/>
            <a:gdLst/>
            <a:ahLst/>
            <a:cxnLst/>
            <a:rect l="l" t="t" r="r" b="b"/>
            <a:pathLst>
              <a:path w="1710129" h="1710129">
                <a:moveTo>
                  <a:pt x="0" y="0"/>
                </a:moveTo>
                <a:lnTo>
                  <a:pt x="1710129" y="0"/>
                </a:lnTo>
                <a:lnTo>
                  <a:pt x="1710129" y="1710129"/>
                </a:lnTo>
                <a:lnTo>
                  <a:pt x="0" y="171012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da-DK"/>
          </a:p>
        </p:txBody>
      </p:sp>
      <p:sp>
        <p:nvSpPr>
          <p:cNvPr id="28" name="Freeform 28">
            <a:extLst>
              <a:ext uri="{FF2B5EF4-FFF2-40B4-BE49-F238E27FC236}">
                <a16:creationId xmlns:a16="http://schemas.microsoft.com/office/drawing/2014/main" id="{B5477CB2-BD14-6696-E9D9-D64D4F919840}"/>
              </a:ext>
            </a:extLst>
          </p:cNvPr>
          <p:cNvSpPr/>
          <p:nvPr userDrawn="1"/>
        </p:nvSpPr>
        <p:spPr>
          <a:xfrm>
            <a:off x="3856703" y="2870436"/>
            <a:ext cx="950072" cy="950072"/>
          </a:xfrm>
          <a:custGeom>
            <a:avLst/>
            <a:gdLst/>
            <a:ahLst/>
            <a:cxnLst/>
            <a:rect l="l" t="t" r="r" b="b"/>
            <a:pathLst>
              <a:path w="1710129" h="1710129">
                <a:moveTo>
                  <a:pt x="0" y="0"/>
                </a:moveTo>
                <a:lnTo>
                  <a:pt x="1710129" y="0"/>
                </a:lnTo>
                <a:lnTo>
                  <a:pt x="1710129" y="1710129"/>
                </a:lnTo>
                <a:lnTo>
                  <a:pt x="0" y="171012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da-DK"/>
          </a:p>
        </p:txBody>
      </p:sp>
      <p:sp>
        <p:nvSpPr>
          <p:cNvPr id="29" name="Freeform 29">
            <a:extLst>
              <a:ext uri="{FF2B5EF4-FFF2-40B4-BE49-F238E27FC236}">
                <a16:creationId xmlns:a16="http://schemas.microsoft.com/office/drawing/2014/main" id="{6D3CC46C-DFFA-6213-EF80-F300497E3DC7}"/>
              </a:ext>
            </a:extLst>
          </p:cNvPr>
          <p:cNvSpPr/>
          <p:nvPr userDrawn="1"/>
        </p:nvSpPr>
        <p:spPr>
          <a:xfrm>
            <a:off x="5308165" y="2870436"/>
            <a:ext cx="950072" cy="950072"/>
          </a:xfrm>
          <a:custGeom>
            <a:avLst/>
            <a:gdLst/>
            <a:ahLst/>
            <a:cxnLst/>
            <a:rect l="l" t="t" r="r" b="b"/>
            <a:pathLst>
              <a:path w="1710129" h="1710129">
                <a:moveTo>
                  <a:pt x="0" y="0"/>
                </a:moveTo>
                <a:lnTo>
                  <a:pt x="1710129" y="0"/>
                </a:lnTo>
                <a:lnTo>
                  <a:pt x="1710129" y="1710129"/>
                </a:lnTo>
                <a:lnTo>
                  <a:pt x="0" y="171012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da-DK"/>
          </a:p>
        </p:txBody>
      </p:sp>
      <p:sp>
        <p:nvSpPr>
          <p:cNvPr id="30" name="Freeform 30">
            <a:extLst>
              <a:ext uri="{FF2B5EF4-FFF2-40B4-BE49-F238E27FC236}">
                <a16:creationId xmlns:a16="http://schemas.microsoft.com/office/drawing/2014/main" id="{5232390E-78C0-64D8-5A4E-5B5D2645DA58}"/>
              </a:ext>
            </a:extLst>
          </p:cNvPr>
          <p:cNvSpPr/>
          <p:nvPr userDrawn="1"/>
        </p:nvSpPr>
        <p:spPr>
          <a:xfrm>
            <a:off x="4986094" y="2210007"/>
            <a:ext cx="950072" cy="950072"/>
          </a:xfrm>
          <a:custGeom>
            <a:avLst/>
            <a:gdLst/>
            <a:ahLst/>
            <a:cxnLst/>
            <a:rect l="l" t="t" r="r" b="b"/>
            <a:pathLst>
              <a:path w="1710129" h="1710129">
                <a:moveTo>
                  <a:pt x="0" y="0"/>
                </a:moveTo>
                <a:lnTo>
                  <a:pt x="1710128" y="0"/>
                </a:lnTo>
                <a:lnTo>
                  <a:pt x="1710128" y="1710129"/>
                </a:lnTo>
                <a:lnTo>
                  <a:pt x="0" y="171012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da-DK"/>
          </a:p>
        </p:txBody>
      </p:sp>
      <p:sp>
        <p:nvSpPr>
          <p:cNvPr id="31" name="Freeform 31">
            <a:extLst>
              <a:ext uri="{FF2B5EF4-FFF2-40B4-BE49-F238E27FC236}">
                <a16:creationId xmlns:a16="http://schemas.microsoft.com/office/drawing/2014/main" id="{601C6C41-9C11-EC91-07E6-313C804617D9}"/>
              </a:ext>
            </a:extLst>
          </p:cNvPr>
          <p:cNvSpPr/>
          <p:nvPr userDrawn="1"/>
        </p:nvSpPr>
        <p:spPr>
          <a:xfrm>
            <a:off x="4986094" y="3543557"/>
            <a:ext cx="950072" cy="950072"/>
          </a:xfrm>
          <a:custGeom>
            <a:avLst/>
            <a:gdLst/>
            <a:ahLst/>
            <a:cxnLst/>
            <a:rect l="l" t="t" r="r" b="b"/>
            <a:pathLst>
              <a:path w="1710129" h="1710129">
                <a:moveTo>
                  <a:pt x="0" y="0"/>
                </a:moveTo>
                <a:lnTo>
                  <a:pt x="1710128" y="0"/>
                </a:lnTo>
                <a:lnTo>
                  <a:pt x="1710128" y="1710129"/>
                </a:lnTo>
                <a:lnTo>
                  <a:pt x="0" y="171012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da-DK"/>
          </a:p>
        </p:txBody>
      </p:sp>
      <p:grpSp>
        <p:nvGrpSpPr>
          <p:cNvPr id="32" name="Group 32">
            <a:extLst>
              <a:ext uri="{FF2B5EF4-FFF2-40B4-BE49-F238E27FC236}">
                <a16:creationId xmlns:a16="http://schemas.microsoft.com/office/drawing/2014/main" id="{A0105E02-BCF9-4870-F18F-B4032BC02F74}"/>
              </a:ext>
            </a:extLst>
          </p:cNvPr>
          <p:cNvGrpSpPr/>
          <p:nvPr userDrawn="1"/>
        </p:nvGrpSpPr>
        <p:grpSpPr>
          <a:xfrm>
            <a:off x="4331739" y="2276209"/>
            <a:ext cx="695301" cy="695301"/>
            <a:chOff x="0" y="0"/>
            <a:chExt cx="812800" cy="812800"/>
          </a:xfrm>
        </p:grpSpPr>
        <p:sp>
          <p:nvSpPr>
            <p:cNvPr id="33" name="Freeform 33">
              <a:extLst>
                <a:ext uri="{FF2B5EF4-FFF2-40B4-BE49-F238E27FC236}">
                  <a16:creationId xmlns:a16="http://schemas.microsoft.com/office/drawing/2014/main" id="{EB6A27E6-C1E7-B200-50AA-B2AEBCD24BB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F4F4"/>
            </a:solidFill>
          </p:spPr>
          <p:txBody>
            <a:bodyPr/>
            <a:lstStyle/>
            <a:p>
              <a:endParaRPr lang="da-DK"/>
            </a:p>
          </p:txBody>
        </p:sp>
        <p:sp>
          <p:nvSpPr>
            <p:cNvPr id="34" name="TextBox 34">
              <a:extLst>
                <a:ext uri="{FF2B5EF4-FFF2-40B4-BE49-F238E27FC236}">
                  <a16:creationId xmlns:a16="http://schemas.microsoft.com/office/drawing/2014/main" id="{61273298-AA01-E3DC-41AD-522F2C2BF7F6}"/>
                </a:ext>
              </a:extLst>
            </p:cNvPr>
            <p:cNvSpPr txBox="1"/>
            <p:nvPr/>
          </p:nvSpPr>
          <p:spPr>
            <a:xfrm>
              <a:off x="76200" y="19050"/>
              <a:ext cx="660400" cy="717550"/>
            </a:xfrm>
            <a:prstGeom prst="rect">
              <a:avLst/>
            </a:prstGeom>
          </p:spPr>
          <p:txBody>
            <a:bodyPr lIns="28222" tIns="28222" rIns="28222" bIns="28222" rtlCol="0" anchor="ctr"/>
            <a:lstStyle/>
            <a:p>
              <a:pPr algn="ctr">
                <a:lnSpc>
                  <a:spcPts val="1866"/>
                </a:lnSpc>
              </a:pPr>
              <a:endParaRPr sz="1000"/>
            </a:p>
          </p:txBody>
        </p:sp>
      </p:grpSp>
      <p:grpSp>
        <p:nvGrpSpPr>
          <p:cNvPr id="35" name="Group 35">
            <a:extLst>
              <a:ext uri="{FF2B5EF4-FFF2-40B4-BE49-F238E27FC236}">
                <a16:creationId xmlns:a16="http://schemas.microsoft.com/office/drawing/2014/main" id="{FE356C21-0DF1-F59D-270C-F070CDBA9D8E}"/>
              </a:ext>
            </a:extLst>
          </p:cNvPr>
          <p:cNvGrpSpPr/>
          <p:nvPr userDrawn="1"/>
        </p:nvGrpSpPr>
        <p:grpSpPr>
          <a:xfrm>
            <a:off x="4331739" y="3634045"/>
            <a:ext cx="695301" cy="695301"/>
            <a:chOff x="0" y="0"/>
            <a:chExt cx="812800" cy="812800"/>
          </a:xfrm>
        </p:grpSpPr>
        <p:sp>
          <p:nvSpPr>
            <p:cNvPr id="36" name="Freeform 36">
              <a:extLst>
                <a:ext uri="{FF2B5EF4-FFF2-40B4-BE49-F238E27FC236}">
                  <a16:creationId xmlns:a16="http://schemas.microsoft.com/office/drawing/2014/main" id="{5B08B980-736B-6518-A512-9AACAC8CCA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F4F4"/>
            </a:solidFill>
          </p:spPr>
          <p:txBody>
            <a:bodyPr/>
            <a:lstStyle/>
            <a:p>
              <a:endParaRPr lang="da-DK"/>
            </a:p>
          </p:txBody>
        </p:sp>
        <p:sp>
          <p:nvSpPr>
            <p:cNvPr id="37" name="TextBox 37">
              <a:extLst>
                <a:ext uri="{FF2B5EF4-FFF2-40B4-BE49-F238E27FC236}">
                  <a16:creationId xmlns:a16="http://schemas.microsoft.com/office/drawing/2014/main" id="{AADA6657-5003-5CE0-D4F0-E05167A501C1}"/>
                </a:ext>
              </a:extLst>
            </p:cNvPr>
            <p:cNvSpPr txBox="1"/>
            <p:nvPr/>
          </p:nvSpPr>
          <p:spPr>
            <a:xfrm>
              <a:off x="76200" y="19050"/>
              <a:ext cx="660400" cy="717550"/>
            </a:xfrm>
            <a:prstGeom prst="rect">
              <a:avLst/>
            </a:prstGeom>
          </p:spPr>
          <p:txBody>
            <a:bodyPr lIns="28222" tIns="28222" rIns="28222" bIns="28222" rtlCol="0" anchor="ctr"/>
            <a:lstStyle/>
            <a:p>
              <a:pPr algn="ctr">
                <a:lnSpc>
                  <a:spcPts val="1866"/>
                </a:lnSpc>
              </a:pPr>
              <a:endParaRPr sz="1000"/>
            </a:p>
          </p:txBody>
        </p:sp>
      </p:grpSp>
      <p:grpSp>
        <p:nvGrpSpPr>
          <p:cNvPr id="38" name="Group 38">
            <a:extLst>
              <a:ext uri="{FF2B5EF4-FFF2-40B4-BE49-F238E27FC236}">
                <a16:creationId xmlns:a16="http://schemas.microsoft.com/office/drawing/2014/main" id="{6B0F2C5C-2984-DDF4-5E71-6A0BF2F9D0AD}"/>
              </a:ext>
            </a:extLst>
          </p:cNvPr>
          <p:cNvGrpSpPr/>
          <p:nvPr userDrawn="1"/>
        </p:nvGrpSpPr>
        <p:grpSpPr>
          <a:xfrm>
            <a:off x="5154425" y="2276209"/>
            <a:ext cx="695301" cy="695301"/>
            <a:chOff x="0" y="0"/>
            <a:chExt cx="812800" cy="812800"/>
          </a:xfrm>
        </p:grpSpPr>
        <p:sp>
          <p:nvSpPr>
            <p:cNvPr id="39" name="Freeform 39">
              <a:extLst>
                <a:ext uri="{FF2B5EF4-FFF2-40B4-BE49-F238E27FC236}">
                  <a16:creationId xmlns:a16="http://schemas.microsoft.com/office/drawing/2014/main" id="{4FD0AA43-DAD7-C4DD-4F89-2A8E542A53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F4F4"/>
            </a:solidFill>
          </p:spPr>
          <p:txBody>
            <a:bodyPr/>
            <a:lstStyle/>
            <a:p>
              <a:endParaRPr lang="da-DK"/>
            </a:p>
          </p:txBody>
        </p:sp>
        <p:sp>
          <p:nvSpPr>
            <p:cNvPr id="40" name="TextBox 40">
              <a:extLst>
                <a:ext uri="{FF2B5EF4-FFF2-40B4-BE49-F238E27FC236}">
                  <a16:creationId xmlns:a16="http://schemas.microsoft.com/office/drawing/2014/main" id="{88089571-CE04-AAA8-FB2F-BDE8815FC7A4}"/>
                </a:ext>
              </a:extLst>
            </p:cNvPr>
            <p:cNvSpPr txBox="1"/>
            <p:nvPr/>
          </p:nvSpPr>
          <p:spPr>
            <a:xfrm>
              <a:off x="76200" y="19050"/>
              <a:ext cx="660400" cy="717550"/>
            </a:xfrm>
            <a:prstGeom prst="rect">
              <a:avLst/>
            </a:prstGeom>
          </p:spPr>
          <p:txBody>
            <a:bodyPr lIns="28222" tIns="28222" rIns="28222" bIns="28222" rtlCol="0" anchor="ctr"/>
            <a:lstStyle/>
            <a:p>
              <a:pPr algn="ctr">
                <a:lnSpc>
                  <a:spcPts val="1866"/>
                </a:lnSpc>
              </a:pPr>
              <a:endParaRPr sz="1000"/>
            </a:p>
          </p:txBody>
        </p:sp>
      </p:grpSp>
      <p:grpSp>
        <p:nvGrpSpPr>
          <p:cNvPr id="41" name="Group 41">
            <a:extLst>
              <a:ext uri="{FF2B5EF4-FFF2-40B4-BE49-F238E27FC236}">
                <a16:creationId xmlns:a16="http://schemas.microsoft.com/office/drawing/2014/main" id="{4B46EC65-B0DC-CBFE-302A-7E16CE41ED66}"/>
              </a:ext>
            </a:extLst>
          </p:cNvPr>
          <p:cNvGrpSpPr/>
          <p:nvPr userDrawn="1"/>
        </p:nvGrpSpPr>
        <p:grpSpPr>
          <a:xfrm>
            <a:off x="5502075" y="2971510"/>
            <a:ext cx="695301" cy="695301"/>
            <a:chOff x="0" y="0"/>
            <a:chExt cx="812800" cy="812800"/>
          </a:xfrm>
        </p:grpSpPr>
        <p:sp>
          <p:nvSpPr>
            <p:cNvPr id="42" name="Freeform 42">
              <a:extLst>
                <a:ext uri="{FF2B5EF4-FFF2-40B4-BE49-F238E27FC236}">
                  <a16:creationId xmlns:a16="http://schemas.microsoft.com/office/drawing/2014/main" id="{3BF36C27-49A3-6CC0-046F-D53B8C61E67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F4F4"/>
            </a:solidFill>
          </p:spPr>
          <p:txBody>
            <a:bodyPr/>
            <a:lstStyle/>
            <a:p>
              <a:endParaRPr lang="da-DK"/>
            </a:p>
          </p:txBody>
        </p:sp>
        <p:sp>
          <p:nvSpPr>
            <p:cNvPr id="43" name="TextBox 43">
              <a:extLst>
                <a:ext uri="{FF2B5EF4-FFF2-40B4-BE49-F238E27FC236}">
                  <a16:creationId xmlns:a16="http://schemas.microsoft.com/office/drawing/2014/main" id="{B4EB1937-F769-5C8B-3632-2082ECB8C86A}"/>
                </a:ext>
              </a:extLst>
            </p:cNvPr>
            <p:cNvSpPr txBox="1"/>
            <p:nvPr/>
          </p:nvSpPr>
          <p:spPr>
            <a:xfrm>
              <a:off x="76200" y="19050"/>
              <a:ext cx="660400" cy="717550"/>
            </a:xfrm>
            <a:prstGeom prst="rect">
              <a:avLst/>
            </a:prstGeom>
          </p:spPr>
          <p:txBody>
            <a:bodyPr lIns="28222" tIns="28222" rIns="28222" bIns="28222" rtlCol="0" anchor="ctr"/>
            <a:lstStyle/>
            <a:p>
              <a:pPr algn="ctr">
                <a:lnSpc>
                  <a:spcPts val="1866"/>
                </a:lnSpc>
              </a:pPr>
              <a:endParaRPr sz="1000"/>
            </a:p>
          </p:txBody>
        </p:sp>
      </p:grpSp>
      <p:grpSp>
        <p:nvGrpSpPr>
          <p:cNvPr id="44" name="Group 44">
            <a:extLst>
              <a:ext uri="{FF2B5EF4-FFF2-40B4-BE49-F238E27FC236}">
                <a16:creationId xmlns:a16="http://schemas.microsoft.com/office/drawing/2014/main" id="{D3EA86B3-B226-198B-995E-EAF6B9FCB12A}"/>
              </a:ext>
            </a:extLst>
          </p:cNvPr>
          <p:cNvGrpSpPr/>
          <p:nvPr userDrawn="1"/>
        </p:nvGrpSpPr>
        <p:grpSpPr>
          <a:xfrm>
            <a:off x="3889804" y="2971510"/>
            <a:ext cx="695301" cy="695301"/>
            <a:chOff x="0" y="0"/>
            <a:chExt cx="812800" cy="812800"/>
          </a:xfrm>
        </p:grpSpPr>
        <p:sp>
          <p:nvSpPr>
            <p:cNvPr id="45" name="Freeform 45">
              <a:extLst>
                <a:ext uri="{FF2B5EF4-FFF2-40B4-BE49-F238E27FC236}">
                  <a16:creationId xmlns:a16="http://schemas.microsoft.com/office/drawing/2014/main" id="{045AF23D-C895-15FA-E968-F9CA4A4CD7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F4F4"/>
            </a:solidFill>
          </p:spPr>
          <p:txBody>
            <a:bodyPr/>
            <a:lstStyle/>
            <a:p>
              <a:endParaRPr lang="da-DK"/>
            </a:p>
          </p:txBody>
        </p:sp>
        <p:sp>
          <p:nvSpPr>
            <p:cNvPr id="46" name="TextBox 46">
              <a:extLst>
                <a:ext uri="{FF2B5EF4-FFF2-40B4-BE49-F238E27FC236}">
                  <a16:creationId xmlns:a16="http://schemas.microsoft.com/office/drawing/2014/main" id="{70496D41-0F1F-FB3A-6CCA-42C5A7771D44}"/>
                </a:ext>
              </a:extLst>
            </p:cNvPr>
            <p:cNvSpPr txBox="1"/>
            <p:nvPr/>
          </p:nvSpPr>
          <p:spPr>
            <a:xfrm>
              <a:off x="76200" y="19050"/>
              <a:ext cx="660400" cy="717550"/>
            </a:xfrm>
            <a:prstGeom prst="rect">
              <a:avLst/>
            </a:prstGeom>
          </p:spPr>
          <p:txBody>
            <a:bodyPr lIns="28222" tIns="28222" rIns="28222" bIns="28222" rtlCol="0" anchor="ctr"/>
            <a:lstStyle/>
            <a:p>
              <a:pPr algn="ctr">
                <a:lnSpc>
                  <a:spcPts val="1866"/>
                </a:lnSpc>
              </a:pPr>
              <a:endParaRPr sz="1000"/>
            </a:p>
          </p:txBody>
        </p:sp>
      </p:grpSp>
      <p:grpSp>
        <p:nvGrpSpPr>
          <p:cNvPr id="47" name="Group 47">
            <a:extLst>
              <a:ext uri="{FF2B5EF4-FFF2-40B4-BE49-F238E27FC236}">
                <a16:creationId xmlns:a16="http://schemas.microsoft.com/office/drawing/2014/main" id="{E3874C23-7A9C-ACA3-4415-674ACE35C4E4}"/>
              </a:ext>
            </a:extLst>
          </p:cNvPr>
          <p:cNvGrpSpPr/>
          <p:nvPr userDrawn="1"/>
        </p:nvGrpSpPr>
        <p:grpSpPr>
          <a:xfrm>
            <a:off x="5154425" y="3634045"/>
            <a:ext cx="695301" cy="695301"/>
            <a:chOff x="0" y="0"/>
            <a:chExt cx="812800" cy="812800"/>
          </a:xfrm>
        </p:grpSpPr>
        <p:sp>
          <p:nvSpPr>
            <p:cNvPr id="48" name="Freeform 48">
              <a:extLst>
                <a:ext uri="{FF2B5EF4-FFF2-40B4-BE49-F238E27FC236}">
                  <a16:creationId xmlns:a16="http://schemas.microsoft.com/office/drawing/2014/main" id="{9BC224B1-BFC5-3006-31C8-58B8F5636D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F4F4"/>
            </a:solidFill>
          </p:spPr>
          <p:txBody>
            <a:bodyPr/>
            <a:lstStyle/>
            <a:p>
              <a:endParaRPr lang="da-DK"/>
            </a:p>
          </p:txBody>
        </p:sp>
        <p:sp>
          <p:nvSpPr>
            <p:cNvPr id="49" name="TextBox 49">
              <a:extLst>
                <a:ext uri="{FF2B5EF4-FFF2-40B4-BE49-F238E27FC236}">
                  <a16:creationId xmlns:a16="http://schemas.microsoft.com/office/drawing/2014/main" id="{8528ACD7-91E8-B6D1-DE0A-8895E8E9F160}"/>
                </a:ext>
              </a:extLst>
            </p:cNvPr>
            <p:cNvSpPr txBox="1"/>
            <p:nvPr/>
          </p:nvSpPr>
          <p:spPr>
            <a:xfrm>
              <a:off x="76200" y="19050"/>
              <a:ext cx="660400" cy="717550"/>
            </a:xfrm>
            <a:prstGeom prst="rect">
              <a:avLst/>
            </a:prstGeom>
          </p:spPr>
          <p:txBody>
            <a:bodyPr lIns="28222" tIns="28222" rIns="28222" bIns="28222" rtlCol="0" anchor="ctr"/>
            <a:lstStyle/>
            <a:p>
              <a:pPr algn="ctr">
                <a:lnSpc>
                  <a:spcPts val="1866"/>
                </a:lnSpc>
              </a:pPr>
              <a:endParaRPr sz="1000"/>
            </a:p>
          </p:txBody>
        </p:sp>
      </p:grpSp>
      <p:sp>
        <p:nvSpPr>
          <p:cNvPr id="50" name="Freeform 50">
            <a:extLst>
              <a:ext uri="{FF2B5EF4-FFF2-40B4-BE49-F238E27FC236}">
                <a16:creationId xmlns:a16="http://schemas.microsoft.com/office/drawing/2014/main" id="{5D0CF6E6-1301-7F77-2043-C6DFA71A24CF}"/>
              </a:ext>
            </a:extLst>
          </p:cNvPr>
          <p:cNvSpPr>
            <a:spLocks noChangeAspect="1"/>
          </p:cNvSpPr>
          <p:nvPr userDrawn="1"/>
        </p:nvSpPr>
        <p:spPr>
          <a:xfrm>
            <a:off x="4480985" y="2461647"/>
            <a:ext cx="386550" cy="324000"/>
          </a:xfrm>
          <a:custGeom>
            <a:avLst/>
            <a:gdLst/>
            <a:ahLst/>
            <a:cxnLst/>
            <a:rect l="l" t="t" r="r" b="b"/>
            <a:pathLst>
              <a:path w="729539" h="611487">
                <a:moveTo>
                  <a:pt x="0" y="0"/>
                </a:moveTo>
                <a:lnTo>
                  <a:pt x="729540" y="0"/>
                </a:lnTo>
                <a:lnTo>
                  <a:pt x="729540" y="611487"/>
                </a:lnTo>
                <a:lnTo>
                  <a:pt x="0" y="6114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a-DK"/>
          </a:p>
        </p:txBody>
      </p:sp>
      <p:sp>
        <p:nvSpPr>
          <p:cNvPr id="51" name="Freeform 51">
            <a:extLst>
              <a:ext uri="{FF2B5EF4-FFF2-40B4-BE49-F238E27FC236}">
                <a16:creationId xmlns:a16="http://schemas.microsoft.com/office/drawing/2014/main" id="{8963A291-CAB9-FE38-A11E-B400965196F1}"/>
              </a:ext>
            </a:extLst>
          </p:cNvPr>
          <p:cNvSpPr>
            <a:spLocks noChangeAspect="1"/>
          </p:cNvSpPr>
          <p:nvPr userDrawn="1"/>
        </p:nvSpPr>
        <p:spPr>
          <a:xfrm>
            <a:off x="4073627" y="3155428"/>
            <a:ext cx="324000" cy="324000"/>
          </a:xfrm>
          <a:custGeom>
            <a:avLst/>
            <a:gdLst/>
            <a:ahLst/>
            <a:cxnLst/>
            <a:rect l="l" t="t" r="r" b="b"/>
            <a:pathLst>
              <a:path w="648646" h="648646">
                <a:moveTo>
                  <a:pt x="0" y="0"/>
                </a:moveTo>
                <a:lnTo>
                  <a:pt x="648646" y="0"/>
                </a:lnTo>
                <a:lnTo>
                  <a:pt x="648646" y="648646"/>
                </a:lnTo>
                <a:lnTo>
                  <a:pt x="0" y="6486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a-DK"/>
          </a:p>
        </p:txBody>
      </p:sp>
      <p:sp>
        <p:nvSpPr>
          <p:cNvPr id="52" name="Freeform 52">
            <a:extLst>
              <a:ext uri="{FF2B5EF4-FFF2-40B4-BE49-F238E27FC236}">
                <a16:creationId xmlns:a16="http://schemas.microsoft.com/office/drawing/2014/main" id="{DF50240C-2E2F-D5BC-4761-35E5701BEEE1}"/>
              </a:ext>
            </a:extLst>
          </p:cNvPr>
          <p:cNvSpPr>
            <a:spLocks noChangeAspect="1"/>
          </p:cNvSpPr>
          <p:nvPr userDrawn="1"/>
        </p:nvSpPr>
        <p:spPr>
          <a:xfrm>
            <a:off x="5258714" y="2497647"/>
            <a:ext cx="466668" cy="252000"/>
          </a:xfrm>
          <a:custGeom>
            <a:avLst/>
            <a:gdLst/>
            <a:ahLst/>
            <a:cxnLst/>
            <a:rect l="l" t="t" r="r" b="b"/>
            <a:pathLst>
              <a:path w="874486" h="472223">
                <a:moveTo>
                  <a:pt x="0" y="0"/>
                </a:moveTo>
                <a:lnTo>
                  <a:pt x="874486" y="0"/>
                </a:lnTo>
                <a:lnTo>
                  <a:pt x="874486" y="472223"/>
                </a:lnTo>
                <a:lnTo>
                  <a:pt x="0" y="472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da-DK"/>
          </a:p>
        </p:txBody>
      </p:sp>
      <p:sp>
        <p:nvSpPr>
          <p:cNvPr id="53" name="Freeform 53">
            <a:extLst>
              <a:ext uri="{FF2B5EF4-FFF2-40B4-BE49-F238E27FC236}">
                <a16:creationId xmlns:a16="http://schemas.microsoft.com/office/drawing/2014/main" id="{07366589-090B-10E2-4B85-26C52AAC2F90}"/>
              </a:ext>
            </a:extLst>
          </p:cNvPr>
          <p:cNvSpPr>
            <a:spLocks noChangeAspect="1"/>
          </p:cNvSpPr>
          <p:nvPr userDrawn="1"/>
        </p:nvSpPr>
        <p:spPr>
          <a:xfrm>
            <a:off x="5709396" y="3150795"/>
            <a:ext cx="273600" cy="360000"/>
          </a:xfrm>
          <a:custGeom>
            <a:avLst/>
            <a:gdLst/>
            <a:ahLst/>
            <a:cxnLst/>
            <a:rect l="l" t="t" r="r" b="b"/>
            <a:pathLst>
              <a:path w="587647" h="773220">
                <a:moveTo>
                  <a:pt x="0" y="0"/>
                </a:moveTo>
                <a:lnTo>
                  <a:pt x="587647" y="0"/>
                </a:lnTo>
                <a:lnTo>
                  <a:pt x="587647" y="773219"/>
                </a:lnTo>
                <a:lnTo>
                  <a:pt x="0" y="7732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a-DK"/>
          </a:p>
        </p:txBody>
      </p:sp>
      <p:sp>
        <p:nvSpPr>
          <p:cNvPr id="54" name="Freeform 54">
            <a:extLst>
              <a:ext uri="{FF2B5EF4-FFF2-40B4-BE49-F238E27FC236}">
                <a16:creationId xmlns:a16="http://schemas.microsoft.com/office/drawing/2014/main" id="{29762900-1DB9-1AD9-D135-7BF2D98D6CE0}"/>
              </a:ext>
            </a:extLst>
          </p:cNvPr>
          <p:cNvSpPr>
            <a:spLocks noChangeAspect="1"/>
          </p:cNvSpPr>
          <p:nvPr userDrawn="1"/>
        </p:nvSpPr>
        <p:spPr>
          <a:xfrm>
            <a:off x="4489600" y="3807511"/>
            <a:ext cx="360000" cy="360000"/>
          </a:xfrm>
          <a:custGeom>
            <a:avLst/>
            <a:gdLst/>
            <a:ahLst/>
            <a:cxnLst/>
            <a:rect l="l" t="t" r="r" b="b"/>
            <a:pathLst>
              <a:path w="857932" h="857932">
                <a:moveTo>
                  <a:pt x="0" y="0"/>
                </a:moveTo>
                <a:lnTo>
                  <a:pt x="857933" y="0"/>
                </a:lnTo>
                <a:lnTo>
                  <a:pt x="857933" y="857932"/>
                </a:lnTo>
                <a:lnTo>
                  <a:pt x="0" y="8579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da-DK"/>
          </a:p>
        </p:txBody>
      </p:sp>
      <p:sp>
        <p:nvSpPr>
          <p:cNvPr id="55" name="Freeform 55">
            <a:extLst>
              <a:ext uri="{FF2B5EF4-FFF2-40B4-BE49-F238E27FC236}">
                <a16:creationId xmlns:a16="http://schemas.microsoft.com/office/drawing/2014/main" id="{A437C737-4AB5-6C8A-3275-21C056B1DAE9}"/>
              </a:ext>
            </a:extLst>
          </p:cNvPr>
          <p:cNvSpPr>
            <a:spLocks noChangeAspect="1"/>
          </p:cNvSpPr>
          <p:nvPr userDrawn="1"/>
        </p:nvSpPr>
        <p:spPr>
          <a:xfrm>
            <a:off x="5307075" y="3799637"/>
            <a:ext cx="373057" cy="360000"/>
          </a:xfrm>
          <a:custGeom>
            <a:avLst/>
            <a:gdLst/>
            <a:ahLst/>
            <a:cxnLst/>
            <a:rect l="l" t="t" r="r" b="b"/>
            <a:pathLst>
              <a:path w="874486" h="843879">
                <a:moveTo>
                  <a:pt x="0" y="0"/>
                </a:moveTo>
                <a:lnTo>
                  <a:pt x="874486" y="0"/>
                </a:lnTo>
                <a:lnTo>
                  <a:pt x="874486" y="843879"/>
                </a:lnTo>
                <a:lnTo>
                  <a:pt x="0" y="84387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da-DK"/>
          </a:p>
        </p:txBody>
      </p:sp>
      <p:sp>
        <p:nvSpPr>
          <p:cNvPr id="57" name="TextBox 58">
            <a:extLst>
              <a:ext uri="{FF2B5EF4-FFF2-40B4-BE49-F238E27FC236}">
                <a16:creationId xmlns:a16="http://schemas.microsoft.com/office/drawing/2014/main" id="{F7D7A62C-F479-88C9-FB31-481E39292A23}"/>
              </a:ext>
            </a:extLst>
          </p:cNvPr>
          <p:cNvSpPr txBox="1"/>
          <p:nvPr userDrawn="1"/>
        </p:nvSpPr>
        <p:spPr>
          <a:xfrm>
            <a:off x="9177228" y="1964780"/>
            <a:ext cx="317500" cy="432811"/>
          </a:xfrm>
          <a:prstGeom prst="rect">
            <a:avLst/>
          </a:prstGeom>
        </p:spPr>
        <p:txBody>
          <a:bodyPr lIns="0" tIns="0" rIns="0" bIns="0" rtlCol="0" anchor="t">
            <a:spAutoFit/>
          </a:bodyPr>
          <a:lstStyle/>
          <a:p>
            <a:pPr algn="ctr">
              <a:lnSpc>
                <a:spcPts val="3500"/>
              </a:lnSpc>
              <a:spcBef>
                <a:spcPct val="0"/>
              </a:spcBef>
            </a:pPr>
            <a:r>
              <a:rPr lang="en-US" sz="2800" b="1">
                <a:solidFill>
                  <a:srgbClr val="FFFFFF"/>
                </a:solidFill>
                <a:latin typeface="NeuzeitGroExtBla" panose="00000A00000000000000" charset="0"/>
                <a:ea typeface="Neuzeit Grotesk 1"/>
                <a:cs typeface="Neuzeit Grotesk 1"/>
                <a:sym typeface="Neuzeit Grotesk 1"/>
              </a:rPr>
              <a:t>04</a:t>
            </a:r>
          </a:p>
        </p:txBody>
      </p:sp>
      <p:sp>
        <p:nvSpPr>
          <p:cNvPr id="58" name="TextBox 59">
            <a:extLst>
              <a:ext uri="{FF2B5EF4-FFF2-40B4-BE49-F238E27FC236}">
                <a16:creationId xmlns:a16="http://schemas.microsoft.com/office/drawing/2014/main" id="{5921A872-5D02-9989-00B0-84B892FBC593}"/>
              </a:ext>
            </a:extLst>
          </p:cNvPr>
          <p:cNvSpPr txBox="1"/>
          <p:nvPr userDrawn="1"/>
        </p:nvSpPr>
        <p:spPr>
          <a:xfrm>
            <a:off x="665159" y="3095793"/>
            <a:ext cx="317500" cy="432811"/>
          </a:xfrm>
          <a:prstGeom prst="rect">
            <a:avLst/>
          </a:prstGeom>
        </p:spPr>
        <p:txBody>
          <a:bodyPr lIns="0" tIns="0" rIns="0" bIns="0" rtlCol="0" anchor="t">
            <a:spAutoFit/>
          </a:bodyPr>
          <a:lstStyle/>
          <a:p>
            <a:pPr algn="ctr">
              <a:lnSpc>
                <a:spcPts val="3500"/>
              </a:lnSpc>
              <a:spcBef>
                <a:spcPct val="0"/>
              </a:spcBef>
            </a:pPr>
            <a:r>
              <a:rPr lang="en-US" sz="2800" b="1">
                <a:solidFill>
                  <a:srgbClr val="FFFFFF"/>
                </a:solidFill>
                <a:latin typeface="NeuzeitGroExtBla" panose="00000A00000000000000" charset="0"/>
                <a:ea typeface="Neuzeit Grotesk 1"/>
                <a:cs typeface="Neuzeit Grotesk 1"/>
                <a:sym typeface="Neuzeit Grotesk 1"/>
              </a:rPr>
              <a:t>02</a:t>
            </a:r>
          </a:p>
        </p:txBody>
      </p:sp>
      <p:sp>
        <p:nvSpPr>
          <p:cNvPr id="59" name="TextBox 60">
            <a:extLst>
              <a:ext uri="{FF2B5EF4-FFF2-40B4-BE49-F238E27FC236}">
                <a16:creationId xmlns:a16="http://schemas.microsoft.com/office/drawing/2014/main" id="{30744AEF-E75E-B27C-B97C-F4173B220D92}"/>
              </a:ext>
            </a:extLst>
          </p:cNvPr>
          <p:cNvSpPr txBox="1"/>
          <p:nvPr userDrawn="1"/>
        </p:nvSpPr>
        <p:spPr>
          <a:xfrm>
            <a:off x="9177228" y="3097807"/>
            <a:ext cx="317500" cy="432811"/>
          </a:xfrm>
          <a:prstGeom prst="rect">
            <a:avLst/>
          </a:prstGeom>
        </p:spPr>
        <p:txBody>
          <a:bodyPr lIns="0" tIns="0" rIns="0" bIns="0" rtlCol="0" anchor="t">
            <a:spAutoFit/>
          </a:bodyPr>
          <a:lstStyle/>
          <a:p>
            <a:pPr algn="ctr">
              <a:lnSpc>
                <a:spcPts val="3500"/>
              </a:lnSpc>
              <a:spcBef>
                <a:spcPct val="0"/>
              </a:spcBef>
            </a:pPr>
            <a:r>
              <a:rPr lang="en-US" sz="2800" b="1">
                <a:solidFill>
                  <a:srgbClr val="FFFFFF"/>
                </a:solidFill>
                <a:latin typeface="NeuzeitGroExtBla" panose="00000A00000000000000" charset="0"/>
                <a:ea typeface="Neuzeit Grotesk 1"/>
                <a:cs typeface="Neuzeit Grotesk 1"/>
                <a:sym typeface="Neuzeit Grotesk 1"/>
              </a:rPr>
              <a:t>05</a:t>
            </a:r>
          </a:p>
        </p:txBody>
      </p:sp>
      <p:sp>
        <p:nvSpPr>
          <p:cNvPr id="71" name="TextBox 72">
            <a:extLst>
              <a:ext uri="{FF2B5EF4-FFF2-40B4-BE49-F238E27FC236}">
                <a16:creationId xmlns:a16="http://schemas.microsoft.com/office/drawing/2014/main" id="{A560BD26-FCB6-ACE6-D3F0-2E385EEB5EDC}"/>
              </a:ext>
            </a:extLst>
          </p:cNvPr>
          <p:cNvSpPr txBox="1"/>
          <p:nvPr userDrawn="1"/>
        </p:nvSpPr>
        <p:spPr>
          <a:xfrm>
            <a:off x="665159" y="4230077"/>
            <a:ext cx="317500" cy="432811"/>
          </a:xfrm>
          <a:prstGeom prst="rect">
            <a:avLst/>
          </a:prstGeom>
        </p:spPr>
        <p:txBody>
          <a:bodyPr lIns="0" tIns="0" rIns="0" bIns="0" rtlCol="0" anchor="t">
            <a:spAutoFit/>
          </a:bodyPr>
          <a:lstStyle/>
          <a:p>
            <a:pPr algn="ctr">
              <a:lnSpc>
                <a:spcPts val="3500"/>
              </a:lnSpc>
              <a:spcBef>
                <a:spcPct val="0"/>
              </a:spcBef>
            </a:pPr>
            <a:r>
              <a:rPr lang="en-US" sz="2800" b="1">
                <a:solidFill>
                  <a:srgbClr val="FFFFFF"/>
                </a:solidFill>
                <a:latin typeface="NeuzeitGroExtBla" panose="00000A00000000000000" charset="0"/>
                <a:ea typeface="Neuzeit Grotesk 1"/>
                <a:cs typeface="Neuzeit Grotesk 1"/>
                <a:sym typeface="Neuzeit Grotesk 1"/>
              </a:rPr>
              <a:t>03</a:t>
            </a:r>
          </a:p>
        </p:txBody>
      </p:sp>
      <p:sp>
        <p:nvSpPr>
          <p:cNvPr id="72" name="TextBox 73">
            <a:extLst>
              <a:ext uri="{FF2B5EF4-FFF2-40B4-BE49-F238E27FC236}">
                <a16:creationId xmlns:a16="http://schemas.microsoft.com/office/drawing/2014/main" id="{8FA33E1F-25AF-6661-8B72-1CC4ADAD2DF0}"/>
              </a:ext>
            </a:extLst>
          </p:cNvPr>
          <p:cNvSpPr txBox="1"/>
          <p:nvPr userDrawn="1"/>
        </p:nvSpPr>
        <p:spPr>
          <a:xfrm>
            <a:off x="9167716" y="4230078"/>
            <a:ext cx="317500" cy="432811"/>
          </a:xfrm>
          <a:prstGeom prst="rect">
            <a:avLst/>
          </a:prstGeom>
        </p:spPr>
        <p:txBody>
          <a:bodyPr lIns="0" tIns="0" rIns="0" bIns="0" rtlCol="0" anchor="t">
            <a:spAutoFit/>
          </a:bodyPr>
          <a:lstStyle/>
          <a:p>
            <a:pPr algn="ctr">
              <a:lnSpc>
                <a:spcPts val="3500"/>
              </a:lnSpc>
              <a:spcBef>
                <a:spcPct val="0"/>
              </a:spcBef>
            </a:pPr>
            <a:r>
              <a:rPr lang="en-US" sz="2800" b="1">
                <a:solidFill>
                  <a:srgbClr val="FFFFFF"/>
                </a:solidFill>
                <a:latin typeface="NeuzeitGroExtBla" panose="00000A00000000000000" charset="0"/>
                <a:ea typeface="Neuzeit Grotesk 1"/>
                <a:cs typeface="Neuzeit Grotesk 1"/>
                <a:sym typeface="Neuzeit Grotesk 1"/>
              </a:rPr>
              <a:t>06</a:t>
            </a:r>
          </a:p>
        </p:txBody>
      </p:sp>
      <p:sp>
        <p:nvSpPr>
          <p:cNvPr id="73" name="TextBox 74">
            <a:extLst>
              <a:ext uri="{FF2B5EF4-FFF2-40B4-BE49-F238E27FC236}">
                <a16:creationId xmlns:a16="http://schemas.microsoft.com/office/drawing/2014/main" id="{9E9378A0-2E49-C3C2-5133-5BF719017BEB}"/>
              </a:ext>
            </a:extLst>
          </p:cNvPr>
          <p:cNvSpPr txBox="1"/>
          <p:nvPr userDrawn="1"/>
        </p:nvSpPr>
        <p:spPr>
          <a:xfrm>
            <a:off x="604141" y="1961452"/>
            <a:ext cx="439536" cy="432811"/>
          </a:xfrm>
          <a:prstGeom prst="rect">
            <a:avLst/>
          </a:prstGeom>
        </p:spPr>
        <p:txBody>
          <a:bodyPr lIns="0" tIns="0" rIns="0" bIns="0" rtlCol="0" anchor="t">
            <a:spAutoFit/>
          </a:bodyPr>
          <a:lstStyle/>
          <a:p>
            <a:pPr algn="ctr">
              <a:lnSpc>
                <a:spcPts val="3500"/>
              </a:lnSpc>
            </a:pPr>
            <a:r>
              <a:rPr lang="en-US" sz="2800">
                <a:solidFill>
                  <a:srgbClr val="FFFFFF"/>
                </a:solidFill>
                <a:latin typeface="NeuzeitGroExtBla" panose="00000A00000000000000" charset="0"/>
                <a:ea typeface="Neuzeit Grotesk 1"/>
                <a:cs typeface="Neuzeit Grotesk 1"/>
                <a:sym typeface="Neuzeit Grotesk 1"/>
              </a:rPr>
              <a:t>01</a:t>
            </a:r>
          </a:p>
        </p:txBody>
      </p:sp>
      <p:sp>
        <p:nvSpPr>
          <p:cNvPr id="74" name="Pladsholder til tekst 51">
            <a:extLst>
              <a:ext uri="{FF2B5EF4-FFF2-40B4-BE49-F238E27FC236}">
                <a16:creationId xmlns:a16="http://schemas.microsoft.com/office/drawing/2014/main" id="{4771C91F-9EF7-89F8-AC7E-AFF2B02FB13E}"/>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75" name="Pladsholder til tekst 53">
            <a:extLst>
              <a:ext uri="{FF2B5EF4-FFF2-40B4-BE49-F238E27FC236}">
                <a16:creationId xmlns:a16="http://schemas.microsoft.com/office/drawing/2014/main" id="{53124C0B-D199-5034-2C5F-3BED917182AE}"/>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76" name="Pladsholder til tekst 46">
            <a:extLst>
              <a:ext uri="{FF2B5EF4-FFF2-40B4-BE49-F238E27FC236}">
                <a16:creationId xmlns:a16="http://schemas.microsoft.com/office/drawing/2014/main" id="{69057472-2EA4-FB49-880F-F008F515EFE0}"/>
              </a:ext>
            </a:extLst>
          </p:cNvPr>
          <p:cNvSpPr>
            <a:spLocks noGrp="1"/>
          </p:cNvSpPr>
          <p:nvPr>
            <p:ph type="body" sz="quarter" idx="12" hasCustomPrompt="1"/>
          </p:nvPr>
        </p:nvSpPr>
        <p:spPr>
          <a:xfrm>
            <a:off x="1204666" y="1848991"/>
            <a:ext cx="1793875" cy="275349"/>
          </a:xfrm>
          <a:prstGeom prst="rect">
            <a:avLst/>
          </a:prstGeom>
        </p:spPr>
        <p:txBody>
          <a:bodyPr/>
          <a:lstStyle>
            <a:lvl1pPr marL="0" indent="0">
              <a:buNone/>
              <a:defRPr sz="14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77" name="Pladsholder til tekst 46">
            <a:extLst>
              <a:ext uri="{FF2B5EF4-FFF2-40B4-BE49-F238E27FC236}">
                <a16:creationId xmlns:a16="http://schemas.microsoft.com/office/drawing/2014/main" id="{32C3A8D1-F961-7010-80E6-A11948B56663}"/>
              </a:ext>
            </a:extLst>
          </p:cNvPr>
          <p:cNvSpPr>
            <a:spLocks noGrp="1"/>
          </p:cNvSpPr>
          <p:nvPr>
            <p:ph type="body" sz="quarter" idx="13" hasCustomPrompt="1"/>
          </p:nvPr>
        </p:nvSpPr>
        <p:spPr>
          <a:xfrm>
            <a:off x="1204666" y="2971510"/>
            <a:ext cx="1793875" cy="275349"/>
          </a:xfrm>
          <a:prstGeom prst="rect">
            <a:avLst/>
          </a:prstGeom>
        </p:spPr>
        <p:txBody>
          <a:bodyPr/>
          <a:lstStyle>
            <a:lvl1pPr marL="0" indent="0">
              <a:buNone/>
              <a:defRPr sz="14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78" name="Pladsholder til tekst 46">
            <a:extLst>
              <a:ext uri="{FF2B5EF4-FFF2-40B4-BE49-F238E27FC236}">
                <a16:creationId xmlns:a16="http://schemas.microsoft.com/office/drawing/2014/main" id="{F8C837D5-FC8F-FD9F-7218-2513DD741E67}"/>
              </a:ext>
            </a:extLst>
          </p:cNvPr>
          <p:cNvSpPr>
            <a:spLocks noGrp="1"/>
          </p:cNvSpPr>
          <p:nvPr>
            <p:ph type="body" sz="quarter" idx="14" hasCustomPrompt="1"/>
          </p:nvPr>
        </p:nvSpPr>
        <p:spPr>
          <a:xfrm>
            <a:off x="1204666" y="4125814"/>
            <a:ext cx="1793875" cy="275349"/>
          </a:xfrm>
          <a:prstGeom prst="rect">
            <a:avLst/>
          </a:prstGeom>
        </p:spPr>
        <p:txBody>
          <a:bodyPr/>
          <a:lstStyle>
            <a:lvl1pPr marL="0" indent="0">
              <a:buNone/>
              <a:defRPr sz="14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80" name="Pladsholder til tekst 79">
            <a:extLst>
              <a:ext uri="{FF2B5EF4-FFF2-40B4-BE49-F238E27FC236}">
                <a16:creationId xmlns:a16="http://schemas.microsoft.com/office/drawing/2014/main" id="{3F61FE72-8301-003F-6C98-039E3BC3023A}"/>
              </a:ext>
            </a:extLst>
          </p:cNvPr>
          <p:cNvSpPr>
            <a:spLocks noGrp="1"/>
          </p:cNvSpPr>
          <p:nvPr>
            <p:ph type="body" sz="quarter" idx="15" hasCustomPrompt="1"/>
          </p:nvPr>
        </p:nvSpPr>
        <p:spPr>
          <a:xfrm>
            <a:off x="1204666" y="2124075"/>
            <a:ext cx="1817867" cy="384175"/>
          </a:xfrm>
          <a:prstGeom prst="rect">
            <a:avLst/>
          </a:prstGeom>
        </p:spPr>
        <p:txBody>
          <a:bodyPr/>
          <a:lstStyle>
            <a:lvl1pPr marL="0" indent="0">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81" name="Pladsholder til tekst 79">
            <a:extLst>
              <a:ext uri="{FF2B5EF4-FFF2-40B4-BE49-F238E27FC236}">
                <a16:creationId xmlns:a16="http://schemas.microsoft.com/office/drawing/2014/main" id="{829EF309-8A30-51C2-CE47-AE5006736943}"/>
              </a:ext>
            </a:extLst>
          </p:cNvPr>
          <p:cNvSpPr>
            <a:spLocks noGrp="1"/>
          </p:cNvSpPr>
          <p:nvPr>
            <p:ph type="body" sz="quarter" idx="16" hasCustomPrompt="1"/>
          </p:nvPr>
        </p:nvSpPr>
        <p:spPr>
          <a:xfrm>
            <a:off x="1204666" y="3294716"/>
            <a:ext cx="1817867" cy="384175"/>
          </a:xfrm>
          <a:prstGeom prst="rect">
            <a:avLst/>
          </a:prstGeom>
        </p:spPr>
        <p:txBody>
          <a:bodyPr/>
          <a:lstStyle>
            <a:lvl1pPr marL="0" indent="0">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82" name="Pladsholder til tekst 79">
            <a:extLst>
              <a:ext uri="{FF2B5EF4-FFF2-40B4-BE49-F238E27FC236}">
                <a16:creationId xmlns:a16="http://schemas.microsoft.com/office/drawing/2014/main" id="{3B67E8D9-97D1-E987-45AC-948C328453B8}"/>
              </a:ext>
            </a:extLst>
          </p:cNvPr>
          <p:cNvSpPr>
            <a:spLocks noGrp="1"/>
          </p:cNvSpPr>
          <p:nvPr>
            <p:ph type="body" sz="quarter" idx="17" hasCustomPrompt="1"/>
          </p:nvPr>
        </p:nvSpPr>
        <p:spPr>
          <a:xfrm>
            <a:off x="1204666" y="4439907"/>
            <a:ext cx="1817867" cy="384175"/>
          </a:xfrm>
          <a:prstGeom prst="rect">
            <a:avLst/>
          </a:prstGeom>
        </p:spPr>
        <p:txBody>
          <a:bodyPr/>
          <a:lstStyle>
            <a:lvl1pPr marL="0" indent="0">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89" name="Pladsholder til tekst 46">
            <a:extLst>
              <a:ext uri="{FF2B5EF4-FFF2-40B4-BE49-F238E27FC236}">
                <a16:creationId xmlns:a16="http://schemas.microsoft.com/office/drawing/2014/main" id="{8B87E902-34C9-00D9-04EE-709FDAE32356}"/>
              </a:ext>
            </a:extLst>
          </p:cNvPr>
          <p:cNvSpPr>
            <a:spLocks noGrp="1"/>
          </p:cNvSpPr>
          <p:nvPr>
            <p:ph type="body" sz="quarter" idx="18" hasCustomPrompt="1"/>
          </p:nvPr>
        </p:nvSpPr>
        <p:spPr>
          <a:xfrm>
            <a:off x="7242683" y="1847995"/>
            <a:ext cx="1793875" cy="275349"/>
          </a:xfrm>
          <a:prstGeom prst="rect">
            <a:avLst/>
          </a:prstGeom>
        </p:spPr>
        <p:txBody>
          <a:bodyPr/>
          <a:lstStyle>
            <a:lvl1pPr marL="0" indent="0" algn="r">
              <a:buNone/>
              <a:defRPr sz="14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90" name="Pladsholder til tekst 46">
            <a:extLst>
              <a:ext uri="{FF2B5EF4-FFF2-40B4-BE49-F238E27FC236}">
                <a16:creationId xmlns:a16="http://schemas.microsoft.com/office/drawing/2014/main" id="{EDFC787A-9DC4-77AD-B377-AAD9B1162CDB}"/>
              </a:ext>
            </a:extLst>
          </p:cNvPr>
          <p:cNvSpPr>
            <a:spLocks noGrp="1"/>
          </p:cNvSpPr>
          <p:nvPr>
            <p:ph type="body" sz="quarter" idx="19" hasCustomPrompt="1"/>
          </p:nvPr>
        </p:nvSpPr>
        <p:spPr>
          <a:xfrm>
            <a:off x="7242683" y="2970514"/>
            <a:ext cx="1793875" cy="275349"/>
          </a:xfrm>
          <a:prstGeom prst="rect">
            <a:avLst/>
          </a:prstGeom>
        </p:spPr>
        <p:txBody>
          <a:bodyPr/>
          <a:lstStyle>
            <a:lvl1pPr marL="0" indent="0" algn="r">
              <a:buNone/>
              <a:defRPr sz="14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91" name="Pladsholder til tekst 46">
            <a:extLst>
              <a:ext uri="{FF2B5EF4-FFF2-40B4-BE49-F238E27FC236}">
                <a16:creationId xmlns:a16="http://schemas.microsoft.com/office/drawing/2014/main" id="{E6C5C38D-8144-172D-559A-C50FCB268FCE}"/>
              </a:ext>
            </a:extLst>
          </p:cNvPr>
          <p:cNvSpPr>
            <a:spLocks noGrp="1"/>
          </p:cNvSpPr>
          <p:nvPr>
            <p:ph type="body" sz="quarter" idx="20" hasCustomPrompt="1"/>
          </p:nvPr>
        </p:nvSpPr>
        <p:spPr>
          <a:xfrm>
            <a:off x="7242683" y="4124818"/>
            <a:ext cx="1793875" cy="275349"/>
          </a:xfrm>
          <a:prstGeom prst="rect">
            <a:avLst/>
          </a:prstGeom>
        </p:spPr>
        <p:txBody>
          <a:bodyPr/>
          <a:lstStyle>
            <a:lvl1pPr marL="0" indent="0" algn="r">
              <a:buNone/>
              <a:defRPr sz="14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92" name="Pladsholder til tekst 79">
            <a:extLst>
              <a:ext uri="{FF2B5EF4-FFF2-40B4-BE49-F238E27FC236}">
                <a16:creationId xmlns:a16="http://schemas.microsoft.com/office/drawing/2014/main" id="{DE0E1536-CB59-FE75-649E-BCA54963228D}"/>
              </a:ext>
            </a:extLst>
          </p:cNvPr>
          <p:cNvSpPr>
            <a:spLocks noGrp="1"/>
          </p:cNvSpPr>
          <p:nvPr>
            <p:ph type="body" sz="quarter" idx="21" hasCustomPrompt="1"/>
          </p:nvPr>
        </p:nvSpPr>
        <p:spPr>
          <a:xfrm>
            <a:off x="7242683" y="2123079"/>
            <a:ext cx="1817867" cy="384175"/>
          </a:xfrm>
          <a:prstGeom prst="rect">
            <a:avLst/>
          </a:prstGeom>
        </p:spPr>
        <p:txBody>
          <a:bodyPr/>
          <a:lstStyle>
            <a:lvl1pPr marL="0" indent="0" algn="r">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93" name="Pladsholder til tekst 79">
            <a:extLst>
              <a:ext uri="{FF2B5EF4-FFF2-40B4-BE49-F238E27FC236}">
                <a16:creationId xmlns:a16="http://schemas.microsoft.com/office/drawing/2014/main" id="{32E1E8D3-59E0-402C-ECAB-5B0EF6EC422F}"/>
              </a:ext>
            </a:extLst>
          </p:cNvPr>
          <p:cNvSpPr>
            <a:spLocks noGrp="1"/>
          </p:cNvSpPr>
          <p:nvPr>
            <p:ph type="body" sz="quarter" idx="22" hasCustomPrompt="1"/>
          </p:nvPr>
        </p:nvSpPr>
        <p:spPr>
          <a:xfrm>
            <a:off x="7242683" y="3293720"/>
            <a:ext cx="1817867" cy="384175"/>
          </a:xfrm>
          <a:prstGeom prst="rect">
            <a:avLst/>
          </a:prstGeom>
        </p:spPr>
        <p:txBody>
          <a:bodyPr/>
          <a:lstStyle>
            <a:lvl1pPr marL="0" indent="0" algn="r">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94" name="Pladsholder til tekst 79">
            <a:extLst>
              <a:ext uri="{FF2B5EF4-FFF2-40B4-BE49-F238E27FC236}">
                <a16:creationId xmlns:a16="http://schemas.microsoft.com/office/drawing/2014/main" id="{331AA1D5-2A93-C3FB-601A-DFAC7702496A}"/>
              </a:ext>
            </a:extLst>
          </p:cNvPr>
          <p:cNvSpPr>
            <a:spLocks noGrp="1"/>
          </p:cNvSpPr>
          <p:nvPr>
            <p:ph type="body" sz="quarter" idx="23" hasCustomPrompt="1"/>
          </p:nvPr>
        </p:nvSpPr>
        <p:spPr>
          <a:xfrm>
            <a:off x="7242683" y="4438911"/>
            <a:ext cx="1817867" cy="384175"/>
          </a:xfrm>
          <a:prstGeom prst="rect">
            <a:avLst/>
          </a:prstGeom>
        </p:spPr>
        <p:txBody>
          <a:bodyPr/>
          <a:lstStyle>
            <a:lvl1pPr marL="0" indent="0" algn="r">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95" name="Pladsholder til tekst 45">
            <a:extLst>
              <a:ext uri="{FF2B5EF4-FFF2-40B4-BE49-F238E27FC236}">
                <a16:creationId xmlns:a16="http://schemas.microsoft.com/office/drawing/2014/main" id="{AD4FC2F6-719D-18CD-8EA3-9641B13E5686}"/>
              </a:ext>
            </a:extLst>
          </p:cNvPr>
          <p:cNvSpPr>
            <a:spLocks noGrp="1"/>
          </p:cNvSpPr>
          <p:nvPr>
            <p:ph type="body" sz="quarter" idx="29" hasCustomPrompt="1"/>
          </p:nvPr>
        </p:nvSpPr>
        <p:spPr>
          <a:xfrm>
            <a:off x="7055600" y="120894"/>
            <a:ext cx="2842780" cy="669681"/>
          </a:xfrm>
          <a:prstGeom prst="rect">
            <a:avLst/>
          </a:prstGeom>
          <a:solidFill>
            <a:schemeClr val="accent6"/>
          </a:solidFill>
        </p:spPr>
        <p:txBody>
          <a:bodyPr/>
          <a:lstStyle>
            <a:lvl1pPr marL="0" indent="0">
              <a:buNone/>
              <a:defRPr sz="1200">
                <a:solidFill>
                  <a:schemeClr val="bg1"/>
                </a:solidFill>
                <a:sym typeface="Wingdings" panose="05000000000000000000" pitchFamily="2" charset="2"/>
              </a:defRPr>
            </a:lvl1pPr>
          </a:lstStyle>
          <a:p>
            <a:pPr lvl="0"/>
            <a:r>
              <a:rPr lang="da-DK" dirty="0"/>
              <a:t>Dette slide kan bruges til at visualisere 6 indsigter eller potentialer, som man gerne vil opnå. Ikonerne kan ændres </a:t>
            </a:r>
          </a:p>
          <a:p>
            <a:pPr lvl="0"/>
            <a:endParaRPr lang="da-DK" dirty="0"/>
          </a:p>
          <a:p>
            <a:pPr lvl="0"/>
            <a:endParaRPr lang="da-DK" dirty="0"/>
          </a:p>
          <a:p>
            <a:pPr lvl="0"/>
            <a:r>
              <a:rPr lang="da-DK" dirty="0"/>
              <a:t>e </a:t>
            </a:r>
          </a:p>
        </p:txBody>
      </p:sp>
    </p:spTree>
    <p:extLst>
      <p:ext uri="{BB962C8B-B14F-4D97-AF65-F5344CB8AC3E}">
        <p14:creationId xmlns:p14="http://schemas.microsoft.com/office/powerpoint/2010/main" val="36988669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jul uden ikoner (6)">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A00778D1-C38A-CD8B-41C8-487302506301}"/>
              </a:ext>
            </a:extLst>
          </p:cNvPr>
          <p:cNvSpPr/>
          <p:nvPr userDrawn="1"/>
        </p:nvSpPr>
        <p:spPr>
          <a:xfrm>
            <a:off x="3388098" y="1370813"/>
            <a:ext cx="1698712" cy="3882769"/>
          </a:xfrm>
          <a:custGeom>
            <a:avLst/>
            <a:gdLst/>
            <a:ahLst/>
            <a:cxnLst/>
            <a:rect l="l" t="t" r="r" b="b"/>
            <a:pathLst>
              <a:path w="3057681" h="6988985">
                <a:moveTo>
                  <a:pt x="0" y="0"/>
                </a:moveTo>
                <a:lnTo>
                  <a:pt x="3057681" y="0"/>
                </a:lnTo>
                <a:lnTo>
                  <a:pt x="3057681" y="6988985"/>
                </a:lnTo>
                <a:lnTo>
                  <a:pt x="0" y="69889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4" name="Freeform 4">
            <a:extLst>
              <a:ext uri="{FF2B5EF4-FFF2-40B4-BE49-F238E27FC236}">
                <a16:creationId xmlns:a16="http://schemas.microsoft.com/office/drawing/2014/main" id="{0C48143F-4C0B-7303-DF14-0C332AA2E013}"/>
              </a:ext>
            </a:extLst>
          </p:cNvPr>
          <p:cNvSpPr/>
          <p:nvPr userDrawn="1"/>
        </p:nvSpPr>
        <p:spPr>
          <a:xfrm flipH="1">
            <a:off x="5086810" y="1370813"/>
            <a:ext cx="1698712" cy="3882769"/>
          </a:xfrm>
          <a:custGeom>
            <a:avLst/>
            <a:gdLst/>
            <a:ahLst/>
            <a:cxnLst/>
            <a:rect l="l" t="t" r="r" b="b"/>
            <a:pathLst>
              <a:path w="3057681" h="6988985">
                <a:moveTo>
                  <a:pt x="3057681" y="0"/>
                </a:moveTo>
                <a:lnTo>
                  <a:pt x="0" y="0"/>
                </a:lnTo>
                <a:lnTo>
                  <a:pt x="0" y="6988985"/>
                </a:lnTo>
                <a:lnTo>
                  <a:pt x="3057681" y="6988985"/>
                </a:lnTo>
                <a:lnTo>
                  <a:pt x="3057681"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da-DK"/>
          </a:p>
        </p:txBody>
      </p:sp>
      <p:grpSp>
        <p:nvGrpSpPr>
          <p:cNvPr id="5" name="Group 5">
            <a:extLst>
              <a:ext uri="{FF2B5EF4-FFF2-40B4-BE49-F238E27FC236}">
                <a16:creationId xmlns:a16="http://schemas.microsoft.com/office/drawing/2014/main" id="{8EECF34F-1EF3-172B-4684-2B25A25C5442}"/>
              </a:ext>
            </a:extLst>
          </p:cNvPr>
          <p:cNvGrpSpPr/>
          <p:nvPr userDrawn="1"/>
        </p:nvGrpSpPr>
        <p:grpSpPr>
          <a:xfrm>
            <a:off x="3138559" y="1377776"/>
            <a:ext cx="3882769" cy="3882769"/>
            <a:chOff x="0" y="0"/>
            <a:chExt cx="812800" cy="812800"/>
          </a:xfrm>
        </p:grpSpPr>
        <p:sp>
          <p:nvSpPr>
            <p:cNvPr id="6" name="Freeform 6">
              <a:extLst>
                <a:ext uri="{FF2B5EF4-FFF2-40B4-BE49-F238E27FC236}">
                  <a16:creationId xmlns:a16="http://schemas.microsoft.com/office/drawing/2014/main" id="{CCE2A5C7-3E20-A955-874B-E5AAEBA3AAA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33400" cap="sq">
              <a:solidFill>
                <a:srgbClr val="E6F4F4"/>
              </a:solidFill>
              <a:prstDash val="solid"/>
              <a:miter/>
            </a:ln>
          </p:spPr>
          <p:txBody>
            <a:bodyPr/>
            <a:lstStyle/>
            <a:p>
              <a:endParaRPr lang="da-DK"/>
            </a:p>
          </p:txBody>
        </p:sp>
        <p:sp>
          <p:nvSpPr>
            <p:cNvPr id="7" name="TextBox 7">
              <a:extLst>
                <a:ext uri="{FF2B5EF4-FFF2-40B4-BE49-F238E27FC236}">
                  <a16:creationId xmlns:a16="http://schemas.microsoft.com/office/drawing/2014/main" id="{2417A843-60BA-1188-EFF1-08D9B00B50CB}"/>
                </a:ext>
              </a:extLst>
            </p:cNvPr>
            <p:cNvSpPr txBox="1"/>
            <p:nvPr/>
          </p:nvSpPr>
          <p:spPr>
            <a:xfrm>
              <a:off x="76200" y="28575"/>
              <a:ext cx="660400" cy="708025"/>
            </a:xfrm>
            <a:prstGeom prst="rect">
              <a:avLst/>
            </a:prstGeom>
          </p:spPr>
          <p:txBody>
            <a:bodyPr lIns="28222" tIns="28222" rIns="28222" bIns="28222" rtlCol="0" anchor="ctr"/>
            <a:lstStyle/>
            <a:p>
              <a:pPr algn="ctr">
                <a:lnSpc>
                  <a:spcPts val="1477"/>
                </a:lnSpc>
              </a:pPr>
              <a:endParaRPr sz="1000"/>
            </a:p>
          </p:txBody>
        </p:sp>
      </p:grpSp>
      <p:grpSp>
        <p:nvGrpSpPr>
          <p:cNvPr id="8" name="Group 8">
            <a:extLst>
              <a:ext uri="{FF2B5EF4-FFF2-40B4-BE49-F238E27FC236}">
                <a16:creationId xmlns:a16="http://schemas.microsoft.com/office/drawing/2014/main" id="{B75E7F11-607D-6651-232D-4EFF81B1D669}"/>
              </a:ext>
            </a:extLst>
          </p:cNvPr>
          <p:cNvGrpSpPr/>
          <p:nvPr userDrawn="1"/>
        </p:nvGrpSpPr>
        <p:grpSpPr>
          <a:xfrm>
            <a:off x="571500" y="1847995"/>
            <a:ext cx="504818" cy="659726"/>
            <a:chOff x="0" y="0"/>
            <a:chExt cx="239321" cy="312759"/>
          </a:xfrm>
        </p:grpSpPr>
        <p:sp>
          <p:nvSpPr>
            <p:cNvPr id="9" name="Freeform 9">
              <a:extLst>
                <a:ext uri="{FF2B5EF4-FFF2-40B4-BE49-F238E27FC236}">
                  <a16:creationId xmlns:a16="http://schemas.microsoft.com/office/drawing/2014/main" id="{8B8F75D2-1825-4579-C253-BA4F78186F39}"/>
                </a:ext>
              </a:extLst>
            </p:cNvPr>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004848"/>
            </a:solidFill>
          </p:spPr>
          <p:txBody>
            <a:bodyPr/>
            <a:lstStyle/>
            <a:p>
              <a:endParaRPr lang="da-DK"/>
            </a:p>
          </p:txBody>
        </p:sp>
        <p:sp>
          <p:nvSpPr>
            <p:cNvPr id="10" name="TextBox 10">
              <a:extLst>
                <a:ext uri="{FF2B5EF4-FFF2-40B4-BE49-F238E27FC236}">
                  <a16:creationId xmlns:a16="http://schemas.microsoft.com/office/drawing/2014/main" id="{CB6C85A4-255D-067D-7788-46ADF4590765}"/>
                </a:ext>
              </a:extLst>
            </p:cNvPr>
            <p:cNvSpPr txBox="1"/>
            <p:nvPr/>
          </p:nvSpPr>
          <p:spPr>
            <a:xfrm>
              <a:off x="0" y="-57150"/>
              <a:ext cx="239321" cy="369909"/>
            </a:xfrm>
            <a:prstGeom prst="rect">
              <a:avLst/>
            </a:prstGeom>
          </p:spPr>
          <p:txBody>
            <a:bodyPr lIns="28222" tIns="28222" rIns="28222" bIns="28222" rtlCol="0" anchor="ctr"/>
            <a:lstStyle/>
            <a:p>
              <a:pPr algn="ctr">
                <a:lnSpc>
                  <a:spcPts val="2022"/>
                </a:lnSpc>
              </a:pPr>
              <a:endParaRPr sz="1000"/>
            </a:p>
          </p:txBody>
        </p:sp>
      </p:grpSp>
      <p:grpSp>
        <p:nvGrpSpPr>
          <p:cNvPr id="11" name="Group 11">
            <a:extLst>
              <a:ext uri="{FF2B5EF4-FFF2-40B4-BE49-F238E27FC236}">
                <a16:creationId xmlns:a16="http://schemas.microsoft.com/office/drawing/2014/main" id="{A718473D-DB20-EC9B-BFEA-73D900C0F6A8}"/>
              </a:ext>
            </a:extLst>
          </p:cNvPr>
          <p:cNvGrpSpPr/>
          <p:nvPr userDrawn="1"/>
        </p:nvGrpSpPr>
        <p:grpSpPr>
          <a:xfrm>
            <a:off x="9083569" y="1847995"/>
            <a:ext cx="504818" cy="659726"/>
            <a:chOff x="0" y="0"/>
            <a:chExt cx="239321" cy="312759"/>
          </a:xfrm>
        </p:grpSpPr>
        <p:sp>
          <p:nvSpPr>
            <p:cNvPr id="12" name="Freeform 12">
              <a:extLst>
                <a:ext uri="{FF2B5EF4-FFF2-40B4-BE49-F238E27FC236}">
                  <a16:creationId xmlns:a16="http://schemas.microsoft.com/office/drawing/2014/main" id="{2B3E6BB1-7DB9-AEA3-2BD8-05310CD3FBA7}"/>
                </a:ext>
              </a:extLst>
            </p:cNvPr>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4D8585"/>
            </a:solidFill>
          </p:spPr>
          <p:txBody>
            <a:bodyPr/>
            <a:lstStyle/>
            <a:p>
              <a:endParaRPr lang="da-DK" sz="2000">
                <a:latin typeface="NeuzeitGroExtBla" panose="00000A00000000000000" charset="0"/>
              </a:endParaRPr>
            </a:p>
          </p:txBody>
        </p:sp>
        <p:sp>
          <p:nvSpPr>
            <p:cNvPr id="13" name="TextBox 13">
              <a:extLst>
                <a:ext uri="{FF2B5EF4-FFF2-40B4-BE49-F238E27FC236}">
                  <a16:creationId xmlns:a16="http://schemas.microsoft.com/office/drawing/2014/main" id="{EA1B8444-5ABC-A052-2E71-FE498285A3A9}"/>
                </a:ext>
              </a:extLst>
            </p:cNvPr>
            <p:cNvSpPr txBox="1"/>
            <p:nvPr/>
          </p:nvSpPr>
          <p:spPr>
            <a:xfrm>
              <a:off x="0" y="-57150"/>
              <a:ext cx="239321" cy="369909"/>
            </a:xfrm>
            <a:prstGeom prst="rect">
              <a:avLst/>
            </a:prstGeom>
          </p:spPr>
          <p:txBody>
            <a:bodyPr lIns="28222" tIns="28222" rIns="28222" bIns="28222" rtlCol="0" anchor="ctr"/>
            <a:lstStyle/>
            <a:p>
              <a:pPr algn="ctr">
                <a:lnSpc>
                  <a:spcPts val="2022"/>
                </a:lnSpc>
              </a:pPr>
              <a:endParaRPr sz="2000">
                <a:latin typeface="NeuzeitGroExtBla" panose="00000A00000000000000" charset="0"/>
              </a:endParaRPr>
            </a:p>
          </p:txBody>
        </p:sp>
      </p:grpSp>
      <p:grpSp>
        <p:nvGrpSpPr>
          <p:cNvPr id="14" name="Group 14">
            <a:extLst>
              <a:ext uri="{FF2B5EF4-FFF2-40B4-BE49-F238E27FC236}">
                <a16:creationId xmlns:a16="http://schemas.microsoft.com/office/drawing/2014/main" id="{A4CE880C-4369-8100-CCA4-8CF4931FC8C2}"/>
              </a:ext>
            </a:extLst>
          </p:cNvPr>
          <p:cNvGrpSpPr/>
          <p:nvPr userDrawn="1"/>
        </p:nvGrpSpPr>
        <p:grpSpPr>
          <a:xfrm>
            <a:off x="571500" y="2984350"/>
            <a:ext cx="504818" cy="659726"/>
            <a:chOff x="0" y="0"/>
            <a:chExt cx="239321" cy="312759"/>
          </a:xfrm>
        </p:grpSpPr>
        <p:sp>
          <p:nvSpPr>
            <p:cNvPr id="15" name="Freeform 15">
              <a:extLst>
                <a:ext uri="{FF2B5EF4-FFF2-40B4-BE49-F238E27FC236}">
                  <a16:creationId xmlns:a16="http://schemas.microsoft.com/office/drawing/2014/main" id="{2FDA4D30-6725-54C1-4396-B2D0C2ABB759}"/>
                </a:ext>
              </a:extLst>
            </p:cNvPr>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006D6D"/>
            </a:solidFill>
          </p:spPr>
          <p:txBody>
            <a:bodyPr/>
            <a:lstStyle/>
            <a:p>
              <a:endParaRPr lang="da-DK"/>
            </a:p>
          </p:txBody>
        </p:sp>
        <p:sp>
          <p:nvSpPr>
            <p:cNvPr id="16" name="TextBox 16">
              <a:extLst>
                <a:ext uri="{FF2B5EF4-FFF2-40B4-BE49-F238E27FC236}">
                  <a16:creationId xmlns:a16="http://schemas.microsoft.com/office/drawing/2014/main" id="{CDFBB2F8-7B1A-8031-62A6-EE5FFC7F8746}"/>
                </a:ext>
              </a:extLst>
            </p:cNvPr>
            <p:cNvSpPr txBox="1"/>
            <p:nvPr/>
          </p:nvSpPr>
          <p:spPr>
            <a:xfrm>
              <a:off x="0" y="-57150"/>
              <a:ext cx="239321" cy="369909"/>
            </a:xfrm>
            <a:prstGeom prst="rect">
              <a:avLst/>
            </a:prstGeom>
          </p:spPr>
          <p:txBody>
            <a:bodyPr lIns="28222" tIns="28222" rIns="28222" bIns="28222" rtlCol="0" anchor="ctr"/>
            <a:lstStyle/>
            <a:p>
              <a:pPr algn="ctr">
                <a:lnSpc>
                  <a:spcPts val="2022"/>
                </a:lnSpc>
              </a:pPr>
              <a:endParaRPr sz="1000"/>
            </a:p>
          </p:txBody>
        </p:sp>
      </p:grpSp>
      <p:grpSp>
        <p:nvGrpSpPr>
          <p:cNvPr id="17" name="Group 17">
            <a:extLst>
              <a:ext uri="{FF2B5EF4-FFF2-40B4-BE49-F238E27FC236}">
                <a16:creationId xmlns:a16="http://schemas.microsoft.com/office/drawing/2014/main" id="{537D937B-7312-DC3F-8B84-68E78DC2A286}"/>
              </a:ext>
            </a:extLst>
          </p:cNvPr>
          <p:cNvGrpSpPr/>
          <p:nvPr userDrawn="1"/>
        </p:nvGrpSpPr>
        <p:grpSpPr>
          <a:xfrm>
            <a:off x="9083569" y="2984350"/>
            <a:ext cx="504818" cy="659726"/>
            <a:chOff x="0" y="0"/>
            <a:chExt cx="239321" cy="312759"/>
          </a:xfrm>
        </p:grpSpPr>
        <p:sp>
          <p:nvSpPr>
            <p:cNvPr id="18" name="Freeform 18">
              <a:extLst>
                <a:ext uri="{FF2B5EF4-FFF2-40B4-BE49-F238E27FC236}">
                  <a16:creationId xmlns:a16="http://schemas.microsoft.com/office/drawing/2014/main" id="{8FE17C33-DA75-6EDA-E983-7751E136E615}"/>
                </a:ext>
              </a:extLst>
            </p:cNvPr>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99B9B9"/>
            </a:solidFill>
          </p:spPr>
          <p:txBody>
            <a:bodyPr/>
            <a:lstStyle/>
            <a:p>
              <a:endParaRPr lang="da-DK" sz="2000">
                <a:latin typeface="NeuzeitGroExtBla" panose="00000A00000000000000" charset="0"/>
              </a:endParaRPr>
            </a:p>
          </p:txBody>
        </p:sp>
        <p:sp>
          <p:nvSpPr>
            <p:cNvPr id="19" name="TextBox 19">
              <a:extLst>
                <a:ext uri="{FF2B5EF4-FFF2-40B4-BE49-F238E27FC236}">
                  <a16:creationId xmlns:a16="http://schemas.microsoft.com/office/drawing/2014/main" id="{27852E57-2EB5-3E13-330E-F3435DFC3735}"/>
                </a:ext>
              </a:extLst>
            </p:cNvPr>
            <p:cNvSpPr txBox="1"/>
            <p:nvPr/>
          </p:nvSpPr>
          <p:spPr>
            <a:xfrm>
              <a:off x="0" y="-57150"/>
              <a:ext cx="239321" cy="369909"/>
            </a:xfrm>
            <a:prstGeom prst="rect">
              <a:avLst/>
            </a:prstGeom>
          </p:spPr>
          <p:txBody>
            <a:bodyPr lIns="28222" tIns="28222" rIns="28222" bIns="28222" rtlCol="0" anchor="ctr"/>
            <a:lstStyle/>
            <a:p>
              <a:pPr algn="ctr">
                <a:lnSpc>
                  <a:spcPts val="2022"/>
                </a:lnSpc>
              </a:pPr>
              <a:endParaRPr sz="2000">
                <a:latin typeface="NeuzeitGroExtBla" panose="00000A00000000000000" charset="0"/>
              </a:endParaRPr>
            </a:p>
          </p:txBody>
        </p:sp>
      </p:grpSp>
      <p:grpSp>
        <p:nvGrpSpPr>
          <p:cNvPr id="20" name="Group 20">
            <a:extLst>
              <a:ext uri="{FF2B5EF4-FFF2-40B4-BE49-F238E27FC236}">
                <a16:creationId xmlns:a16="http://schemas.microsoft.com/office/drawing/2014/main" id="{1DAD4C09-BF16-8DBA-DC67-64C966E06134}"/>
              </a:ext>
            </a:extLst>
          </p:cNvPr>
          <p:cNvGrpSpPr/>
          <p:nvPr userDrawn="1"/>
        </p:nvGrpSpPr>
        <p:grpSpPr>
          <a:xfrm>
            <a:off x="571500" y="4120705"/>
            <a:ext cx="504818" cy="659726"/>
            <a:chOff x="0" y="0"/>
            <a:chExt cx="239321" cy="312759"/>
          </a:xfrm>
        </p:grpSpPr>
        <p:sp>
          <p:nvSpPr>
            <p:cNvPr id="21" name="Freeform 21">
              <a:extLst>
                <a:ext uri="{FF2B5EF4-FFF2-40B4-BE49-F238E27FC236}">
                  <a16:creationId xmlns:a16="http://schemas.microsoft.com/office/drawing/2014/main" id="{2A785D32-94FE-4902-A8D0-AA362C402EB6}"/>
                </a:ext>
              </a:extLst>
            </p:cNvPr>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009090"/>
            </a:solidFill>
          </p:spPr>
          <p:txBody>
            <a:bodyPr/>
            <a:lstStyle/>
            <a:p>
              <a:endParaRPr lang="da-DK"/>
            </a:p>
          </p:txBody>
        </p:sp>
        <p:sp>
          <p:nvSpPr>
            <p:cNvPr id="22" name="TextBox 22">
              <a:extLst>
                <a:ext uri="{FF2B5EF4-FFF2-40B4-BE49-F238E27FC236}">
                  <a16:creationId xmlns:a16="http://schemas.microsoft.com/office/drawing/2014/main" id="{1EE3C4F7-F2C7-9170-1EBF-835D9F01DA1F}"/>
                </a:ext>
              </a:extLst>
            </p:cNvPr>
            <p:cNvSpPr txBox="1"/>
            <p:nvPr/>
          </p:nvSpPr>
          <p:spPr>
            <a:xfrm>
              <a:off x="0" y="-57150"/>
              <a:ext cx="239321" cy="369909"/>
            </a:xfrm>
            <a:prstGeom prst="rect">
              <a:avLst/>
            </a:prstGeom>
          </p:spPr>
          <p:txBody>
            <a:bodyPr lIns="28222" tIns="28222" rIns="28222" bIns="28222" rtlCol="0" anchor="ctr"/>
            <a:lstStyle/>
            <a:p>
              <a:pPr algn="ctr">
                <a:lnSpc>
                  <a:spcPts val="2022"/>
                </a:lnSpc>
              </a:pPr>
              <a:endParaRPr sz="1000"/>
            </a:p>
          </p:txBody>
        </p:sp>
      </p:grpSp>
      <p:grpSp>
        <p:nvGrpSpPr>
          <p:cNvPr id="23" name="Group 23">
            <a:extLst>
              <a:ext uri="{FF2B5EF4-FFF2-40B4-BE49-F238E27FC236}">
                <a16:creationId xmlns:a16="http://schemas.microsoft.com/office/drawing/2014/main" id="{A6A8E469-C9F9-4464-49DF-1D4867DD6BC3}"/>
              </a:ext>
            </a:extLst>
          </p:cNvPr>
          <p:cNvGrpSpPr/>
          <p:nvPr userDrawn="1"/>
        </p:nvGrpSpPr>
        <p:grpSpPr>
          <a:xfrm>
            <a:off x="9083569" y="4120705"/>
            <a:ext cx="504818" cy="659726"/>
            <a:chOff x="0" y="0"/>
            <a:chExt cx="239321" cy="312759"/>
          </a:xfrm>
        </p:grpSpPr>
        <p:sp>
          <p:nvSpPr>
            <p:cNvPr id="24" name="Freeform 24">
              <a:extLst>
                <a:ext uri="{FF2B5EF4-FFF2-40B4-BE49-F238E27FC236}">
                  <a16:creationId xmlns:a16="http://schemas.microsoft.com/office/drawing/2014/main" id="{9B749973-93AB-B43D-2D0C-6EA038A9F35B}"/>
                </a:ext>
              </a:extLst>
            </p:cNvPr>
            <p:cNvSpPr/>
            <p:nvPr/>
          </p:nvSpPr>
          <p:spPr>
            <a:xfrm>
              <a:off x="0" y="0"/>
              <a:ext cx="239321" cy="312759"/>
            </a:xfrm>
            <a:custGeom>
              <a:avLst/>
              <a:gdLst/>
              <a:ahLst/>
              <a:cxnLst/>
              <a:rect l="l" t="t" r="r" b="b"/>
              <a:pathLst>
                <a:path w="239321" h="312759">
                  <a:moveTo>
                    <a:pt x="0" y="0"/>
                  </a:moveTo>
                  <a:lnTo>
                    <a:pt x="239321" y="0"/>
                  </a:lnTo>
                  <a:lnTo>
                    <a:pt x="239321" y="312759"/>
                  </a:lnTo>
                  <a:lnTo>
                    <a:pt x="0" y="312759"/>
                  </a:lnTo>
                  <a:close/>
                </a:path>
              </a:pathLst>
            </a:custGeom>
            <a:solidFill>
              <a:srgbClr val="99D3D3"/>
            </a:solidFill>
          </p:spPr>
          <p:txBody>
            <a:bodyPr/>
            <a:lstStyle/>
            <a:p>
              <a:endParaRPr lang="da-DK"/>
            </a:p>
          </p:txBody>
        </p:sp>
        <p:sp>
          <p:nvSpPr>
            <p:cNvPr id="25" name="TextBox 25">
              <a:extLst>
                <a:ext uri="{FF2B5EF4-FFF2-40B4-BE49-F238E27FC236}">
                  <a16:creationId xmlns:a16="http://schemas.microsoft.com/office/drawing/2014/main" id="{3CC392A6-4232-1293-A0F4-DDEB93BAF39D}"/>
                </a:ext>
              </a:extLst>
            </p:cNvPr>
            <p:cNvSpPr txBox="1"/>
            <p:nvPr/>
          </p:nvSpPr>
          <p:spPr>
            <a:xfrm>
              <a:off x="0" y="-57150"/>
              <a:ext cx="239321" cy="369909"/>
            </a:xfrm>
            <a:prstGeom prst="rect">
              <a:avLst/>
            </a:prstGeom>
          </p:spPr>
          <p:txBody>
            <a:bodyPr lIns="28222" tIns="28222" rIns="28222" bIns="28222" rtlCol="0" anchor="ctr"/>
            <a:lstStyle/>
            <a:p>
              <a:pPr algn="ctr">
                <a:lnSpc>
                  <a:spcPts val="2022"/>
                </a:lnSpc>
              </a:pPr>
              <a:endParaRPr sz="1000"/>
            </a:p>
          </p:txBody>
        </p:sp>
      </p:grpSp>
      <p:sp>
        <p:nvSpPr>
          <p:cNvPr id="26" name="Freeform 26">
            <a:extLst>
              <a:ext uri="{FF2B5EF4-FFF2-40B4-BE49-F238E27FC236}">
                <a16:creationId xmlns:a16="http://schemas.microsoft.com/office/drawing/2014/main" id="{F41ADFFF-5E11-5CC2-1663-1398B92A0D99}"/>
              </a:ext>
            </a:extLst>
          </p:cNvPr>
          <p:cNvSpPr/>
          <p:nvPr userDrawn="1"/>
        </p:nvSpPr>
        <p:spPr>
          <a:xfrm>
            <a:off x="4204353" y="2210007"/>
            <a:ext cx="950072" cy="950072"/>
          </a:xfrm>
          <a:custGeom>
            <a:avLst/>
            <a:gdLst/>
            <a:ahLst/>
            <a:cxnLst/>
            <a:rect l="l" t="t" r="r" b="b"/>
            <a:pathLst>
              <a:path w="1710129" h="1710129">
                <a:moveTo>
                  <a:pt x="0" y="0"/>
                </a:moveTo>
                <a:lnTo>
                  <a:pt x="1710129" y="0"/>
                </a:lnTo>
                <a:lnTo>
                  <a:pt x="1710129" y="1710129"/>
                </a:lnTo>
                <a:lnTo>
                  <a:pt x="0" y="171012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da-DK"/>
          </a:p>
        </p:txBody>
      </p:sp>
      <p:sp>
        <p:nvSpPr>
          <p:cNvPr id="27" name="Freeform 27">
            <a:extLst>
              <a:ext uri="{FF2B5EF4-FFF2-40B4-BE49-F238E27FC236}">
                <a16:creationId xmlns:a16="http://schemas.microsoft.com/office/drawing/2014/main" id="{30D96AFD-7C65-3F60-4341-891D4C208329}"/>
              </a:ext>
            </a:extLst>
          </p:cNvPr>
          <p:cNvSpPr/>
          <p:nvPr userDrawn="1"/>
        </p:nvSpPr>
        <p:spPr>
          <a:xfrm>
            <a:off x="4204353" y="3543557"/>
            <a:ext cx="950072" cy="950072"/>
          </a:xfrm>
          <a:custGeom>
            <a:avLst/>
            <a:gdLst/>
            <a:ahLst/>
            <a:cxnLst/>
            <a:rect l="l" t="t" r="r" b="b"/>
            <a:pathLst>
              <a:path w="1710129" h="1710129">
                <a:moveTo>
                  <a:pt x="0" y="0"/>
                </a:moveTo>
                <a:lnTo>
                  <a:pt x="1710129" y="0"/>
                </a:lnTo>
                <a:lnTo>
                  <a:pt x="1710129" y="1710129"/>
                </a:lnTo>
                <a:lnTo>
                  <a:pt x="0" y="171012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da-DK"/>
          </a:p>
        </p:txBody>
      </p:sp>
      <p:sp>
        <p:nvSpPr>
          <p:cNvPr id="28" name="Freeform 28">
            <a:extLst>
              <a:ext uri="{FF2B5EF4-FFF2-40B4-BE49-F238E27FC236}">
                <a16:creationId xmlns:a16="http://schemas.microsoft.com/office/drawing/2014/main" id="{B5477CB2-BD14-6696-E9D9-D64D4F919840}"/>
              </a:ext>
            </a:extLst>
          </p:cNvPr>
          <p:cNvSpPr/>
          <p:nvPr userDrawn="1"/>
        </p:nvSpPr>
        <p:spPr>
          <a:xfrm>
            <a:off x="3856703" y="2870436"/>
            <a:ext cx="950072" cy="950072"/>
          </a:xfrm>
          <a:custGeom>
            <a:avLst/>
            <a:gdLst/>
            <a:ahLst/>
            <a:cxnLst/>
            <a:rect l="l" t="t" r="r" b="b"/>
            <a:pathLst>
              <a:path w="1710129" h="1710129">
                <a:moveTo>
                  <a:pt x="0" y="0"/>
                </a:moveTo>
                <a:lnTo>
                  <a:pt x="1710129" y="0"/>
                </a:lnTo>
                <a:lnTo>
                  <a:pt x="1710129" y="1710129"/>
                </a:lnTo>
                <a:lnTo>
                  <a:pt x="0" y="171012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da-DK"/>
          </a:p>
        </p:txBody>
      </p:sp>
      <p:sp>
        <p:nvSpPr>
          <p:cNvPr id="29" name="Freeform 29">
            <a:extLst>
              <a:ext uri="{FF2B5EF4-FFF2-40B4-BE49-F238E27FC236}">
                <a16:creationId xmlns:a16="http://schemas.microsoft.com/office/drawing/2014/main" id="{6D3CC46C-DFFA-6213-EF80-F300497E3DC7}"/>
              </a:ext>
            </a:extLst>
          </p:cNvPr>
          <p:cNvSpPr/>
          <p:nvPr userDrawn="1"/>
        </p:nvSpPr>
        <p:spPr>
          <a:xfrm>
            <a:off x="5308165" y="2870436"/>
            <a:ext cx="950072" cy="950072"/>
          </a:xfrm>
          <a:custGeom>
            <a:avLst/>
            <a:gdLst/>
            <a:ahLst/>
            <a:cxnLst/>
            <a:rect l="l" t="t" r="r" b="b"/>
            <a:pathLst>
              <a:path w="1710129" h="1710129">
                <a:moveTo>
                  <a:pt x="0" y="0"/>
                </a:moveTo>
                <a:lnTo>
                  <a:pt x="1710129" y="0"/>
                </a:lnTo>
                <a:lnTo>
                  <a:pt x="1710129" y="1710129"/>
                </a:lnTo>
                <a:lnTo>
                  <a:pt x="0" y="171012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da-DK"/>
          </a:p>
        </p:txBody>
      </p:sp>
      <p:sp>
        <p:nvSpPr>
          <p:cNvPr id="30" name="Freeform 30">
            <a:extLst>
              <a:ext uri="{FF2B5EF4-FFF2-40B4-BE49-F238E27FC236}">
                <a16:creationId xmlns:a16="http://schemas.microsoft.com/office/drawing/2014/main" id="{5232390E-78C0-64D8-5A4E-5B5D2645DA58}"/>
              </a:ext>
            </a:extLst>
          </p:cNvPr>
          <p:cNvSpPr/>
          <p:nvPr userDrawn="1"/>
        </p:nvSpPr>
        <p:spPr>
          <a:xfrm>
            <a:off x="4986094" y="2210007"/>
            <a:ext cx="950072" cy="950072"/>
          </a:xfrm>
          <a:custGeom>
            <a:avLst/>
            <a:gdLst/>
            <a:ahLst/>
            <a:cxnLst/>
            <a:rect l="l" t="t" r="r" b="b"/>
            <a:pathLst>
              <a:path w="1710129" h="1710129">
                <a:moveTo>
                  <a:pt x="0" y="0"/>
                </a:moveTo>
                <a:lnTo>
                  <a:pt x="1710128" y="0"/>
                </a:lnTo>
                <a:lnTo>
                  <a:pt x="1710128" y="1710129"/>
                </a:lnTo>
                <a:lnTo>
                  <a:pt x="0" y="171012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da-DK"/>
          </a:p>
        </p:txBody>
      </p:sp>
      <p:sp>
        <p:nvSpPr>
          <p:cNvPr id="31" name="Freeform 31">
            <a:extLst>
              <a:ext uri="{FF2B5EF4-FFF2-40B4-BE49-F238E27FC236}">
                <a16:creationId xmlns:a16="http://schemas.microsoft.com/office/drawing/2014/main" id="{601C6C41-9C11-EC91-07E6-313C804617D9}"/>
              </a:ext>
            </a:extLst>
          </p:cNvPr>
          <p:cNvSpPr/>
          <p:nvPr userDrawn="1"/>
        </p:nvSpPr>
        <p:spPr>
          <a:xfrm>
            <a:off x="4986094" y="3543557"/>
            <a:ext cx="950072" cy="950072"/>
          </a:xfrm>
          <a:custGeom>
            <a:avLst/>
            <a:gdLst/>
            <a:ahLst/>
            <a:cxnLst/>
            <a:rect l="l" t="t" r="r" b="b"/>
            <a:pathLst>
              <a:path w="1710129" h="1710129">
                <a:moveTo>
                  <a:pt x="0" y="0"/>
                </a:moveTo>
                <a:lnTo>
                  <a:pt x="1710128" y="0"/>
                </a:lnTo>
                <a:lnTo>
                  <a:pt x="1710128" y="1710129"/>
                </a:lnTo>
                <a:lnTo>
                  <a:pt x="0" y="171012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da-DK"/>
          </a:p>
        </p:txBody>
      </p:sp>
      <p:grpSp>
        <p:nvGrpSpPr>
          <p:cNvPr id="32" name="Group 32">
            <a:extLst>
              <a:ext uri="{FF2B5EF4-FFF2-40B4-BE49-F238E27FC236}">
                <a16:creationId xmlns:a16="http://schemas.microsoft.com/office/drawing/2014/main" id="{A0105E02-BCF9-4870-F18F-B4032BC02F74}"/>
              </a:ext>
            </a:extLst>
          </p:cNvPr>
          <p:cNvGrpSpPr/>
          <p:nvPr userDrawn="1"/>
        </p:nvGrpSpPr>
        <p:grpSpPr>
          <a:xfrm>
            <a:off x="4331739" y="2276209"/>
            <a:ext cx="695301" cy="695301"/>
            <a:chOff x="0" y="0"/>
            <a:chExt cx="812800" cy="812800"/>
          </a:xfrm>
        </p:grpSpPr>
        <p:sp>
          <p:nvSpPr>
            <p:cNvPr id="33" name="Freeform 33">
              <a:extLst>
                <a:ext uri="{FF2B5EF4-FFF2-40B4-BE49-F238E27FC236}">
                  <a16:creationId xmlns:a16="http://schemas.microsoft.com/office/drawing/2014/main" id="{EB6A27E6-C1E7-B200-50AA-B2AEBCD24BB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F4F4"/>
            </a:solidFill>
          </p:spPr>
          <p:txBody>
            <a:bodyPr/>
            <a:lstStyle/>
            <a:p>
              <a:endParaRPr lang="da-DK"/>
            </a:p>
          </p:txBody>
        </p:sp>
        <p:sp>
          <p:nvSpPr>
            <p:cNvPr id="34" name="TextBox 34">
              <a:extLst>
                <a:ext uri="{FF2B5EF4-FFF2-40B4-BE49-F238E27FC236}">
                  <a16:creationId xmlns:a16="http://schemas.microsoft.com/office/drawing/2014/main" id="{61273298-AA01-E3DC-41AD-522F2C2BF7F6}"/>
                </a:ext>
              </a:extLst>
            </p:cNvPr>
            <p:cNvSpPr txBox="1"/>
            <p:nvPr/>
          </p:nvSpPr>
          <p:spPr>
            <a:xfrm>
              <a:off x="76200" y="19050"/>
              <a:ext cx="660400" cy="717550"/>
            </a:xfrm>
            <a:prstGeom prst="rect">
              <a:avLst/>
            </a:prstGeom>
          </p:spPr>
          <p:txBody>
            <a:bodyPr lIns="28222" tIns="28222" rIns="28222" bIns="28222" rtlCol="0" anchor="ctr"/>
            <a:lstStyle/>
            <a:p>
              <a:pPr algn="ctr">
                <a:lnSpc>
                  <a:spcPts val="1866"/>
                </a:lnSpc>
              </a:pPr>
              <a:endParaRPr sz="1000"/>
            </a:p>
          </p:txBody>
        </p:sp>
      </p:grpSp>
      <p:grpSp>
        <p:nvGrpSpPr>
          <p:cNvPr id="35" name="Group 35">
            <a:extLst>
              <a:ext uri="{FF2B5EF4-FFF2-40B4-BE49-F238E27FC236}">
                <a16:creationId xmlns:a16="http://schemas.microsoft.com/office/drawing/2014/main" id="{FE356C21-0DF1-F59D-270C-F070CDBA9D8E}"/>
              </a:ext>
            </a:extLst>
          </p:cNvPr>
          <p:cNvGrpSpPr/>
          <p:nvPr userDrawn="1"/>
        </p:nvGrpSpPr>
        <p:grpSpPr>
          <a:xfrm>
            <a:off x="4331739" y="3634045"/>
            <a:ext cx="695301" cy="695301"/>
            <a:chOff x="0" y="0"/>
            <a:chExt cx="812800" cy="812800"/>
          </a:xfrm>
        </p:grpSpPr>
        <p:sp>
          <p:nvSpPr>
            <p:cNvPr id="36" name="Freeform 36">
              <a:extLst>
                <a:ext uri="{FF2B5EF4-FFF2-40B4-BE49-F238E27FC236}">
                  <a16:creationId xmlns:a16="http://schemas.microsoft.com/office/drawing/2014/main" id="{5B08B980-736B-6518-A512-9AACAC8CCAF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F4F4"/>
            </a:solidFill>
          </p:spPr>
          <p:txBody>
            <a:bodyPr/>
            <a:lstStyle/>
            <a:p>
              <a:endParaRPr lang="da-DK"/>
            </a:p>
          </p:txBody>
        </p:sp>
        <p:sp>
          <p:nvSpPr>
            <p:cNvPr id="37" name="TextBox 37">
              <a:extLst>
                <a:ext uri="{FF2B5EF4-FFF2-40B4-BE49-F238E27FC236}">
                  <a16:creationId xmlns:a16="http://schemas.microsoft.com/office/drawing/2014/main" id="{AADA6657-5003-5CE0-D4F0-E05167A501C1}"/>
                </a:ext>
              </a:extLst>
            </p:cNvPr>
            <p:cNvSpPr txBox="1"/>
            <p:nvPr/>
          </p:nvSpPr>
          <p:spPr>
            <a:xfrm>
              <a:off x="76200" y="19050"/>
              <a:ext cx="660400" cy="717550"/>
            </a:xfrm>
            <a:prstGeom prst="rect">
              <a:avLst/>
            </a:prstGeom>
          </p:spPr>
          <p:txBody>
            <a:bodyPr lIns="28222" tIns="28222" rIns="28222" bIns="28222" rtlCol="0" anchor="ctr"/>
            <a:lstStyle/>
            <a:p>
              <a:pPr algn="ctr">
                <a:lnSpc>
                  <a:spcPts val="1866"/>
                </a:lnSpc>
              </a:pPr>
              <a:endParaRPr sz="1000"/>
            </a:p>
          </p:txBody>
        </p:sp>
      </p:grpSp>
      <p:grpSp>
        <p:nvGrpSpPr>
          <p:cNvPr id="38" name="Group 38">
            <a:extLst>
              <a:ext uri="{FF2B5EF4-FFF2-40B4-BE49-F238E27FC236}">
                <a16:creationId xmlns:a16="http://schemas.microsoft.com/office/drawing/2014/main" id="{6B0F2C5C-2984-DDF4-5E71-6A0BF2F9D0AD}"/>
              </a:ext>
            </a:extLst>
          </p:cNvPr>
          <p:cNvGrpSpPr/>
          <p:nvPr userDrawn="1"/>
        </p:nvGrpSpPr>
        <p:grpSpPr>
          <a:xfrm>
            <a:off x="5154425" y="2276209"/>
            <a:ext cx="695301" cy="695301"/>
            <a:chOff x="0" y="0"/>
            <a:chExt cx="812800" cy="812800"/>
          </a:xfrm>
        </p:grpSpPr>
        <p:sp>
          <p:nvSpPr>
            <p:cNvPr id="39" name="Freeform 39">
              <a:extLst>
                <a:ext uri="{FF2B5EF4-FFF2-40B4-BE49-F238E27FC236}">
                  <a16:creationId xmlns:a16="http://schemas.microsoft.com/office/drawing/2014/main" id="{4FD0AA43-DAD7-C4DD-4F89-2A8E542A53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F4F4"/>
            </a:solidFill>
          </p:spPr>
          <p:txBody>
            <a:bodyPr/>
            <a:lstStyle/>
            <a:p>
              <a:endParaRPr lang="da-DK"/>
            </a:p>
          </p:txBody>
        </p:sp>
        <p:sp>
          <p:nvSpPr>
            <p:cNvPr id="40" name="TextBox 40">
              <a:extLst>
                <a:ext uri="{FF2B5EF4-FFF2-40B4-BE49-F238E27FC236}">
                  <a16:creationId xmlns:a16="http://schemas.microsoft.com/office/drawing/2014/main" id="{88089571-CE04-AAA8-FB2F-BDE8815FC7A4}"/>
                </a:ext>
              </a:extLst>
            </p:cNvPr>
            <p:cNvSpPr txBox="1"/>
            <p:nvPr/>
          </p:nvSpPr>
          <p:spPr>
            <a:xfrm>
              <a:off x="76200" y="19050"/>
              <a:ext cx="660400" cy="717550"/>
            </a:xfrm>
            <a:prstGeom prst="rect">
              <a:avLst/>
            </a:prstGeom>
          </p:spPr>
          <p:txBody>
            <a:bodyPr lIns="28222" tIns="28222" rIns="28222" bIns="28222" rtlCol="0" anchor="ctr"/>
            <a:lstStyle/>
            <a:p>
              <a:pPr algn="ctr">
                <a:lnSpc>
                  <a:spcPts val="1866"/>
                </a:lnSpc>
              </a:pPr>
              <a:endParaRPr sz="1000"/>
            </a:p>
          </p:txBody>
        </p:sp>
      </p:grpSp>
      <p:grpSp>
        <p:nvGrpSpPr>
          <p:cNvPr id="41" name="Group 41">
            <a:extLst>
              <a:ext uri="{FF2B5EF4-FFF2-40B4-BE49-F238E27FC236}">
                <a16:creationId xmlns:a16="http://schemas.microsoft.com/office/drawing/2014/main" id="{4B46EC65-B0DC-CBFE-302A-7E16CE41ED66}"/>
              </a:ext>
            </a:extLst>
          </p:cNvPr>
          <p:cNvGrpSpPr/>
          <p:nvPr userDrawn="1"/>
        </p:nvGrpSpPr>
        <p:grpSpPr>
          <a:xfrm>
            <a:off x="5502075" y="2971510"/>
            <a:ext cx="695301" cy="695301"/>
            <a:chOff x="0" y="0"/>
            <a:chExt cx="812800" cy="812800"/>
          </a:xfrm>
        </p:grpSpPr>
        <p:sp>
          <p:nvSpPr>
            <p:cNvPr id="42" name="Freeform 42">
              <a:extLst>
                <a:ext uri="{FF2B5EF4-FFF2-40B4-BE49-F238E27FC236}">
                  <a16:creationId xmlns:a16="http://schemas.microsoft.com/office/drawing/2014/main" id="{3BF36C27-49A3-6CC0-046F-D53B8C61E67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F4F4"/>
            </a:solidFill>
          </p:spPr>
          <p:txBody>
            <a:bodyPr/>
            <a:lstStyle/>
            <a:p>
              <a:endParaRPr lang="da-DK"/>
            </a:p>
          </p:txBody>
        </p:sp>
        <p:sp>
          <p:nvSpPr>
            <p:cNvPr id="43" name="TextBox 43">
              <a:extLst>
                <a:ext uri="{FF2B5EF4-FFF2-40B4-BE49-F238E27FC236}">
                  <a16:creationId xmlns:a16="http://schemas.microsoft.com/office/drawing/2014/main" id="{B4EB1937-F769-5C8B-3632-2082ECB8C86A}"/>
                </a:ext>
              </a:extLst>
            </p:cNvPr>
            <p:cNvSpPr txBox="1"/>
            <p:nvPr/>
          </p:nvSpPr>
          <p:spPr>
            <a:xfrm>
              <a:off x="76200" y="19050"/>
              <a:ext cx="660400" cy="717550"/>
            </a:xfrm>
            <a:prstGeom prst="rect">
              <a:avLst/>
            </a:prstGeom>
          </p:spPr>
          <p:txBody>
            <a:bodyPr lIns="28222" tIns="28222" rIns="28222" bIns="28222" rtlCol="0" anchor="ctr"/>
            <a:lstStyle/>
            <a:p>
              <a:pPr algn="ctr">
                <a:lnSpc>
                  <a:spcPts val="1866"/>
                </a:lnSpc>
              </a:pPr>
              <a:endParaRPr sz="1000"/>
            </a:p>
          </p:txBody>
        </p:sp>
      </p:grpSp>
      <p:grpSp>
        <p:nvGrpSpPr>
          <p:cNvPr id="44" name="Group 44">
            <a:extLst>
              <a:ext uri="{FF2B5EF4-FFF2-40B4-BE49-F238E27FC236}">
                <a16:creationId xmlns:a16="http://schemas.microsoft.com/office/drawing/2014/main" id="{D3EA86B3-B226-198B-995E-EAF6B9FCB12A}"/>
              </a:ext>
            </a:extLst>
          </p:cNvPr>
          <p:cNvGrpSpPr/>
          <p:nvPr userDrawn="1"/>
        </p:nvGrpSpPr>
        <p:grpSpPr>
          <a:xfrm>
            <a:off x="3889804" y="2971510"/>
            <a:ext cx="695301" cy="695301"/>
            <a:chOff x="0" y="0"/>
            <a:chExt cx="812800" cy="812800"/>
          </a:xfrm>
        </p:grpSpPr>
        <p:sp>
          <p:nvSpPr>
            <p:cNvPr id="45" name="Freeform 45">
              <a:extLst>
                <a:ext uri="{FF2B5EF4-FFF2-40B4-BE49-F238E27FC236}">
                  <a16:creationId xmlns:a16="http://schemas.microsoft.com/office/drawing/2014/main" id="{045AF23D-C895-15FA-E968-F9CA4A4CD7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F4F4"/>
            </a:solidFill>
          </p:spPr>
          <p:txBody>
            <a:bodyPr/>
            <a:lstStyle/>
            <a:p>
              <a:endParaRPr lang="da-DK"/>
            </a:p>
          </p:txBody>
        </p:sp>
        <p:sp>
          <p:nvSpPr>
            <p:cNvPr id="46" name="TextBox 46">
              <a:extLst>
                <a:ext uri="{FF2B5EF4-FFF2-40B4-BE49-F238E27FC236}">
                  <a16:creationId xmlns:a16="http://schemas.microsoft.com/office/drawing/2014/main" id="{70496D41-0F1F-FB3A-6CCA-42C5A7771D44}"/>
                </a:ext>
              </a:extLst>
            </p:cNvPr>
            <p:cNvSpPr txBox="1"/>
            <p:nvPr/>
          </p:nvSpPr>
          <p:spPr>
            <a:xfrm>
              <a:off x="76200" y="19050"/>
              <a:ext cx="660400" cy="717550"/>
            </a:xfrm>
            <a:prstGeom prst="rect">
              <a:avLst/>
            </a:prstGeom>
          </p:spPr>
          <p:txBody>
            <a:bodyPr lIns="28222" tIns="28222" rIns="28222" bIns="28222" rtlCol="0" anchor="ctr"/>
            <a:lstStyle/>
            <a:p>
              <a:pPr algn="ctr">
                <a:lnSpc>
                  <a:spcPts val="1866"/>
                </a:lnSpc>
              </a:pPr>
              <a:endParaRPr sz="1000"/>
            </a:p>
          </p:txBody>
        </p:sp>
      </p:grpSp>
      <p:grpSp>
        <p:nvGrpSpPr>
          <p:cNvPr id="47" name="Group 47">
            <a:extLst>
              <a:ext uri="{FF2B5EF4-FFF2-40B4-BE49-F238E27FC236}">
                <a16:creationId xmlns:a16="http://schemas.microsoft.com/office/drawing/2014/main" id="{E3874C23-7A9C-ACA3-4415-674ACE35C4E4}"/>
              </a:ext>
            </a:extLst>
          </p:cNvPr>
          <p:cNvGrpSpPr/>
          <p:nvPr userDrawn="1"/>
        </p:nvGrpSpPr>
        <p:grpSpPr>
          <a:xfrm>
            <a:off x="5154425" y="3634045"/>
            <a:ext cx="695301" cy="695301"/>
            <a:chOff x="0" y="0"/>
            <a:chExt cx="812800" cy="812800"/>
          </a:xfrm>
        </p:grpSpPr>
        <p:sp>
          <p:nvSpPr>
            <p:cNvPr id="48" name="Freeform 48">
              <a:extLst>
                <a:ext uri="{FF2B5EF4-FFF2-40B4-BE49-F238E27FC236}">
                  <a16:creationId xmlns:a16="http://schemas.microsoft.com/office/drawing/2014/main" id="{9BC224B1-BFC5-3006-31C8-58B8F5636D8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F4F4"/>
            </a:solidFill>
          </p:spPr>
          <p:txBody>
            <a:bodyPr/>
            <a:lstStyle/>
            <a:p>
              <a:endParaRPr lang="da-DK" dirty="0"/>
            </a:p>
          </p:txBody>
        </p:sp>
        <p:sp>
          <p:nvSpPr>
            <p:cNvPr id="49" name="TextBox 49">
              <a:extLst>
                <a:ext uri="{FF2B5EF4-FFF2-40B4-BE49-F238E27FC236}">
                  <a16:creationId xmlns:a16="http://schemas.microsoft.com/office/drawing/2014/main" id="{8528ACD7-91E8-B6D1-DE0A-8895E8E9F160}"/>
                </a:ext>
              </a:extLst>
            </p:cNvPr>
            <p:cNvSpPr txBox="1"/>
            <p:nvPr/>
          </p:nvSpPr>
          <p:spPr>
            <a:xfrm>
              <a:off x="76200" y="19050"/>
              <a:ext cx="660400" cy="717550"/>
            </a:xfrm>
            <a:prstGeom prst="rect">
              <a:avLst/>
            </a:prstGeom>
          </p:spPr>
          <p:txBody>
            <a:bodyPr lIns="28222" tIns="28222" rIns="28222" bIns="28222" rtlCol="0" anchor="ctr"/>
            <a:lstStyle/>
            <a:p>
              <a:pPr algn="ctr">
                <a:lnSpc>
                  <a:spcPts val="1866"/>
                </a:lnSpc>
              </a:pPr>
              <a:endParaRPr sz="1000"/>
            </a:p>
          </p:txBody>
        </p:sp>
      </p:grpSp>
      <p:sp>
        <p:nvSpPr>
          <p:cNvPr id="57" name="TextBox 58">
            <a:extLst>
              <a:ext uri="{FF2B5EF4-FFF2-40B4-BE49-F238E27FC236}">
                <a16:creationId xmlns:a16="http://schemas.microsoft.com/office/drawing/2014/main" id="{F7D7A62C-F479-88C9-FB31-481E39292A23}"/>
              </a:ext>
            </a:extLst>
          </p:cNvPr>
          <p:cNvSpPr txBox="1"/>
          <p:nvPr userDrawn="1"/>
        </p:nvSpPr>
        <p:spPr>
          <a:xfrm>
            <a:off x="9177228" y="1964780"/>
            <a:ext cx="317500" cy="432811"/>
          </a:xfrm>
          <a:prstGeom prst="rect">
            <a:avLst/>
          </a:prstGeom>
        </p:spPr>
        <p:txBody>
          <a:bodyPr lIns="0" tIns="0" rIns="0" bIns="0" rtlCol="0" anchor="t">
            <a:spAutoFit/>
          </a:bodyPr>
          <a:lstStyle/>
          <a:p>
            <a:pPr algn="ctr">
              <a:lnSpc>
                <a:spcPts val="3500"/>
              </a:lnSpc>
              <a:spcBef>
                <a:spcPct val="0"/>
              </a:spcBef>
            </a:pPr>
            <a:r>
              <a:rPr lang="en-US" sz="2800" b="1">
                <a:solidFill>
                  <a:srgbClr val="FFFFFF"/>
                </a:solidFill>
                <a:latin typeface="NeuzeitGroExtBla" panose="00000A00000000000000" charset="0"/>
                <a:ea typeface="Neuzeit Grotesk 1"/>
                <a:cs typeface="Neuzeit Grotesk 1"/>
                <a:sym typeface="Neuzeit Grotesk 1"/>
              </a:rPr>
              <a:t>04</a:t>
            </a:r>
          </a:p>
        </p:txBody>
      </p:sp>
      <p:sp>
        <p:nvSpPr>
          <p:cNvPr id="58" name="TextBox 59">
            <a:extLst>
              <a:ext uri="{FF2B5EF4-FFF2-40B4-BE49-F238E27FC236}">
                <a16:creationId xmlns:a16="http://schemas.microsoft.com/office/drawing/2014/main" id="{5921A872-5D02-9989-00B0-84B892FBC593}"/>
              </a:ext>
            </a:extLst>
          </p:cNvPr>
          <p:cNvSpPr txBox="1"/>
          <p:nvPr userDrawn="1"/>
        </p:nvSpPr>
        <p:spPr>
          <a:xfrm>
            <a:off x="665159" y="3095793"/>
            <a:ext cx="317500" cy="432811"/>
          </a:xfrm>
          <a:prstGeom prst="rect">
            <a:avLst/>
          </a:prstGeom>
        </p:spPr>
        <p:txBody>
          <a:bodyPr lIns="0" tIns="0" rIns="0" bIns="0" rtlCol="0" anchor="t">
            <a:spAutoFit/>
          </a:bodyPr>
          <a:lstStyle/>
          <a:p>
            <a:pPr algn="ctr">
              <a:lnSpc>
                <a:spcPts val="3500"/>
              </a:lnSpc>
              <a:spcBef>
                <a:spcPct val="0"/>
              </a:spcBef>
            </a:pPr>
            <a:r>
              <a:rPr lang="en-US" sz="2800" b="1">
                <a:solidFill>
                  <a:srgbClr val="FFFFFF"/>
                </a:solidFill>
                <a:latin typeface="NeuzeitGroExtBla" panose="00000A00000000000000" charset="0"/>
                <a:ea typeface="Neuzeit Grotesk 1"/>
                <a:cs typeface="Neuzeit Grotesk 1"/>
                <a:sym typeface="Neuzeit Grotesk 1"/>
              </a:rPr>
              <a:t>02</a:t>
            </a:r>
          </a:p>
        </p:txBody>
      </p:sp>
      <p:sp>
        <p:nvSpPr>
          <p:cNvPr id="59" name="TextBox 60">
            <a:extLst>
              <a:ext uri="{FF2B5EF4-FFF2-40B4-BE49-F238E27FC236}">
                <a16:creationId xmlns:a16="http://schemas.microsoft.com/office/drawing/2014/main" id="{30744AEF-E75E-B27C-B97C-F4173B220D92}"/>
              </a:ext>
            </a:extLst>
          </p:cNvPr>
          <p:cNvSpPr txBox="1"/>
          <p:nvPr userDrawn="1"/>
        </p:nvSpPr>
        <p:spPr>
          <a:xfrm>
            <a:off x="9177228" y="3097807"/>
            <a:ext cx="317500" cy="432811"/>
          </a:xfrm>
          <a:prstGeom prst="rect">
            <a:avLst/>
          </a:prstGeom>
        </p:spPr>
        <p:txBody>
          <a:bodyPr lIns="0" tIns="0" rIns="0" bIns="0" rtlCol="0" anchor="t">
            <a:spAutoFit/>
          </a:bodyPr>
          <a:lstStyle/>
          <a:p>
            <a:pPr algn="ctr">
              <a:lnSpc>
                <a:spcPts val="3500"/>
              </a:lnSpc>
              <a:spcBef>
                <a:spcPct val="0"/>
              </a:spcBef>
            </a:pPr>
            <a:r>
              <a:rPr lang="en-US" sz="2800" b="1">
                <a:solidFill>
                  <a:srgbClr val="FFFFFF"/>
                </a:solidFill>
                <a:latin typeface="NeuzeitGroExtBla" panose="00000A00000000000000" charset="0"/>
                <a:ea typeface="Neuzeit Grotesk 1"/>
                <a:cs typeface="Neuzeit Grotesk 1"/>
                <a:sym typeface="Neuzeit Grotesk 1"/>
              </a:rPr>
              <a:t>05</a:t>
            </a:r>
          </a:p>
        </p:txBody>
      </p:sp>
      <p:sp>
        <p:nvSpPr>
          <p:cNvPr id="71" name="TextBox 72">
            <a:extLst>
              <a:ext uri="{FF2B5EF4-FFF2-40B4-BE49-F238E27FC236}">
                <a16:creationId xmlns:a16="http://schemas.microsoft.com/office/drawing/2014/main" id="{A560BD26-FCB6-ACE6-D3F0-2E385EEB5EDC}"/>
              </a:ext>
            </a:extLst>
          </p:cNvPr>
          <p:cNvSpPr txBox="1"/>
          <p:nvPr userDrawn="1"/>
        </p:nvSpPr>
        <p:spPr>
          <a:xfrm>
            <a:off x="665159" y="4230077"/>
            <a:ext cx="317500" cy="432811"/>
          </a:xfrm>
          <a:prstGeom prst="rect">
            <a:avLst/>
          </a:prstGeom>
        </p:spPr>
        <p:txBody>
          <a:bodyPr lIns="0" tIns="0" rIns="0" bIns="0" rtlCol="0" anchor="t">
            <a:spAutoFit/>
          </a:bodyPr>
          <a:lstStyle/>
          <a:p>
            <a:pPr algn="ctr">
              <a:lnSpc>
                <a:spcPts val="3500"/>
              </a:lnSpc>
              <a:spcBef>
                <a:spcPct val="0"/>
              </a:spcBef>
            </a:pPr>
            <a:r>
              <a:rPr lang="en-US" sz="2800" b="1">
                <a:solidFill>
                  <a:srgbClr val="FFFFFF"/>
                </a:solidFill>
                <a:latin typeface="NeuzeitGroExtBla" panose="00000A00000000000000" charset="0"/>
                <a:ea typeface="Neuzeit Grotesk 1"/>
                <a:cs typeface="Neuzeit Grotesk 1"/>
                <a:sym typeface="Neuzeit Grotesk 1"/>
              </a:rPr>
              <a:t>03</a:t>
            </a:r>
          </a:p>
        </p:txBody>
      </p:sp>
      <p:sp>
        <p:nvSpPr>
          <p:cNvPr id="72" name="TextBox 73">
            <a:extLst>
              <a:ext uri="{FF2B5EF4-FFF2-40B4-BE49-F238E27FC236}">
                <a16:creationId xmlns:a16="http://schemas.microsoft.com/office/drawing/2014/main" id="{8FA33E1F-25AF-6661-8B72-1CC4ADAD2DF0}"/>
              </a:ext>
            </a:extLst>
          </p:cNvPr>
          <p:cNvSpPr txBox="1"/>
          <p:nvPr userDrawn="1"/>
        </p:nvSpPr>
        <p:spPr>
          <a:xfrm>
            <a:off x="9167716" y="4230078"/>
            <a:ext cx="317500" cy="432811"/>
          </a:xfrm>
          <a:prstGeom prst="rect">
            <a:avLst/>
          </a:prstGeom>
        </p:spPr>
        <p:txBody>
          <a:bodyPr lIns="0" tIns="0" rIns="0" bIns="0" rtlCol="0" anchor="t">
            <a:spAutoFit/>
          </a:bodyPr>
          <a:lstStyle/>
          <a:p>
            <a:pPr algn="ctr">
              <a:lnSpc>
                <a:spcPts val="3500"/>
              </a:lnSpc>
              <a:spcBef>
                <a:spcPct val="0"/>
              </a:spcBef>
            </a:pPr>
            <a:r>
              <a:rPr lang="en-US" sz="2800" b="1">
                <a:solidFill>
                  <a:srgbClr val="FFFFFF"/>
                </a:solidFill>
                <a:latin typeface="NeuzeitGroExtBla" panose="00000A00000000000000" charset="0"/>
                <a:ea typeface="Neuzeit Grotesk 1"/>
                <a:cs typeface="Neuzeit Grotesk 1"/>
                <a:sym typeface="Neuzeit Grotesk 1"/>
              </a:rPr>
              <a:t>06</a:t>
            </a:r>
          </a:p>
        </p:txBody>
      </p:sp>
      <p:sp>
        <p:nvSpPr>
          <p:cNvPr id="73" name="TextBox 74">
            <a:extLst>
              <a:ext uri="{FF2B5EF4-FFF2-40B4-BE49-F238E27FC236}">
                <a16:creationId xmlns:a16="http://schemas.microsoft.com/office/drawing/2014/main" id="{9E9378A0-2E49-C3C2-5133-5BF719017BEB}"/>
              </a:ext>
            </a:extLst>
          </p:cNvPr>
          <p:cNvSpPr txBox="1"/>
          <p:nvPr userDrawn="1"/>
        </p:nvSpPr>
        <p:spPr>
          <a:xfrm>
            <a:off x="604141" y="1961452"/>
            <a:ext cx="439536" cy="432811"/>
          </a:xfrm>
          <a:prstGeom prst="rect">
            <a:avLst/>
          </a:prstGeom>
        </p:spPr>
        <p:txBody>
          <a:bodyPr lIns="0" tIns="0" rIns="0" bIns="0" rtlCol="0" anchor="t">
            <a:spAutoFit/>
          </a:bodyPr>
          <a:lstStyle/>
          <a:p>
            <a:pPr algn="ctr">
              <a:lnSpc>
                <a:spcPts val="3500"/>
              </a:lnSpc>
            </a:pPr>
            <a:r>
              <a:rPr lang="en-US" sz="2800">
                <a:solidFill>
                  <a:srgbClr val="FFFFFF"/>
                </a:solidFill>
                <a:latin typeface="NeuzeitGroExtBla" panose="00000A00000000000000" charset="0"/>
                <a:ea typeface="Neuzeit Grotesk 1"/>
                <a:cs typeface="Neuzeit Grotesk 1"/>
                <a:sym typeface="Neuzeit Grotesk 1"/>
              </a:rPr>
              <a:t>01</a:t>
            </a:r>
          </a:p>
        </p:txBody>
      </p:sp>
      <p:sp>
        <p:nvSpPr>
          <p:cNvPr id="74" name="Pladsholder til tekst 51">
            <a:extLst>
              <a:ext uri="{FF2B5EF4-FFF2-40B4-BE49-F238E27FC236}">
                <a16:creationId xmlns:a16="http://schemas.microsoft.com/office/drawing/2014/main" id="{4771C91F-9EF7-89F8-AC7E-AFF2B02FB13E}"/>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75" name="Pladsholder til tekst 53">
            <a:extLst>
              <a:ext uri="{FF2B5EF4-FFF2-40B4-BE49-F238E27FC236}">
                <a16:creationId xmlns:a16="http://schemas.microsoft.com/office/drawing/2014/main" id="{53124C0B-D199-5034-2C5F-3BED917182AE}"/>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76" name="Pladsholder til tekst 46">
            <a:extLst>
              <a:ext uri="{FF2B5EF4-FFF2-40B4-BE49-F238E27FC236}">
                <a16:creationId xmlns:a16="http://schemas.microsoft.com/office/drawing/2014/main" id="{69057472-2EA4-FB49-880F-F008F515EFE0}"/>
              </a:ext>
            </a:extLst>
          </p:cNvPr>
          <p:cNvSpPr>
            <a:spLocks noGrp="1"/>
          </p:cNvSpPr>
          <p:nvPr>
            <p:ph type="body" sz="quarter" idx="12" hasCustomPrompt="1"/>
          </p:nvPr>
        </p:nvSpPr>
        <p:spPr>
          <a:xfrm>
            <a:off x="1204666" y="1848991"/>
            <a:ext cx="1793875" cy="275349"/>
          </a:xfrm>
          <a:prstGeom prst="rect">
            <a:avLst/>
          </a:prstGeom>
        </p:spPr>
        <p:txBody>
          <a:bodyPr/>
          <a:lstStyle>
            <a:lvl1pPr marL="0" indent="0">
              <a:buNone/>
              <a:defRPr sz="14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77" name="Pladsholder til tekst 46">
            <a:extLst>
              <a:ext uri="{FF2B5EF4-FFF2-40B4-BE49-F238E27FC236}">
                <a16:creationId xmlns:a16="http://schemas.microsoft.com/office/drawing/2014/main" id="{32C3A8D1-F961-7010-80E6-A11948B56663}"/>
              </a:ext>
            </a:extLst>
          </p:cNvPr>
          <p:cNvSpPr>
            <a:spLocks noGrp="1"/>
          </p:cNvSpPr>
          <p:nvPr>
            <p:ph type="body" sz="quarter" idx="13" hasCustomPrompt="1"/>
          </p:nvPr>
        </p:nvSpPr>
        <p:spPr>
          <a:xfrm>
            <a:off x="1204666" y="2971510"/>
            <a:ext cx="1793875" cy="275349"/>
          </a:xfrm>
          <a:prstGeom prst="rect">
            <a:avLst/>
          </a:prstGeom>
        </p:spPr>
        <p:txBody>
          <a:bodyPr/>
          <a:lstStyle>
            <a:lvl1pPr marL="0" indent="0">
              <a:buNone/>
              <a:defRPr sz="14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78" name="Pladsholder til tekst 46">
            <a:extLst>
              <a:ext uri="{FF2B5EF4-FFF2-40B4-BE49-F238E27FC236}">
                <a16:creationId xmlns:a16="http://schemas.microsoft.com/office/drawing/2014/main" id="{F8C837D5-FC8F-FD9F-7218-2513DD741E67}"/>
              </a:ext>
            </a:extLst>
          </p:cNvPr>
          <p:cNvSpPr>
            <a:spLocks noGrp="1"/>
          </p:cNvSpPr>
          <p:nvPr>
            <p:ph type="body" sz="quarter" idx="14" hasCustomPrompt="1"/>
          </p:nvPr>
        </p:nvSpPr>
        <p:spPr>
          <a:xfrm>
            <a:off x="1204666" y="4125814"/>
            <a:ext cx="1793875" cy="275349"/>
          </a:xfrm>
          <a:prstGeom prst="rect">
            <a:avLst/>
          </a:prstGeom>
        </p:spPr>
        <p:txBody>
          <a:bodyPr/>
          <a:lstStyle>
            <a:lvl1pPr marL="0" indent="0">
              <a:buNone/>
              <a:defRPr sz="14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80" name="Pladsholder til tekst 79">
            <a:extLst>
              <a:ext uri="{FF2B5EF4-FFF2-40B4-BE49-F238E27FC236}">
                <a16:creationId xmlns:a16="http://schemas.microsoft.com/office/drawing/2014/main" id="{3F61FE72-8301-003F-6C98-039E3BC3023A}"/>
              </a:ext>
            </a:extLst>
          </p:cNvPr>
          <p:cNvSpPr>
            <a:spLocks noGrp="1"/>
          </p:cNvSpPr>
          <p:nvPr>
            <p:ph type="body" sz="quarter" idx="15" hasCustomPrompt="1"/>
          </p:nvPr>
        </p:nvSpPr>
        <p:spPr>
          <a:xfrm>
            <a:off x="1204666" y="2124075"/>
            <a:ext cx="1817867" cy="384175"/>
          </a:xfrm>
          <a:prstGeom prst="rect">
            <a:avLst/>
          </a:prstGeom>
        </p:spPr>
        <p:txBody>
          <a:bodyPr/>
          <a:lstStyle>
            <a:lvl1pPr marL="0" indent="0">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81" name="Pladsholder til tekst 79">
            <a:extLst>
              <a:ext uri="{FF2B5EF4-FFF2-40B4-BE49-F238E27FC236}">
                <a16:creationId xmlns:a16="http://schemas.microsoft.com/office/drawing/2014/main" id="{829EF309-8A30-51C2-CE47-AE5006736943}"/>
              </a:ext>
            </a:extLst>
          </p:cNvPr>
          <p:cNvSpPr>
            <a:spLocks noGrp="1"/>
          </p:cNvSpPr>
          <p:nvPr>
            <p:ph type="body" sz="quarter" idx="16" hasCustomPrompt="1"/>
          </p:nvPr>
        </p:nvSpPr>
        <p:spPr>
          <a:xfrm>
            <a:off x="1204666" y="3294716"/>
            <a:ext cx="1817867" cy="384175"/>
          </a:xfrm>
          <a:prstGeom prst="rect">
            <a:avLst/>
          </a:prstGeom>
        </p:spPr>
        <p:txBody>
          <a:bodyPr/>
          <a:lstStyle>
            <a:lvl1pPr marL="0" indent="0">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82" name="Pladsholder til tekst 79">
            <a:extLst>
              <a:ext uri="{FF2B5EF4-FFF2-40B4-BE49-F238E27FC236}">
                <a16:creationId xmlns:a16="http://schemas.microsoft.com/office/drawing/2014/main" id="{3B67E8D9-97D1-E987-45AC-948C328453B8}"/>
              </a:ext>
            </a:extLst>
          </p:cNvPr>
          <p:cNvSpPr>
            <a:spLocks noGrp="1"/>
          </p:cNvSpPr>
          <p:nvPr>
            <p:ph type="body" sz="quarter" idx="17" hasCustomPrompt="1"/>
          </p:nvPr>
        </p:nvSpPr>
        <p:spPr>
          <a:xfrm>
            <a:off x="1204666" y="4439907"/>
            <a:ext cx="1817867" cy="384175"/>
          </a:xfrm>
          <a:prstGeom prst="rect">
            <a:avLst/>
          </a:prstGeom>
        </p:spPr>
        <p:txBody>
          <a:bodyPr/>
          <a:lstStyle>
            <a:lvl1pPr marL="0" indent="0">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89" name="Pladsholder til tekst 46">
            <a:extLst>
              <a:ext uri="{FF2B5EF4-FFF2-40B4-BE49-F238E27FC236}">
                <a16:creationId xmlns:a16="http://schemas.microsoft.com/office/drawing/2014/main" id="{8B87E902-34C9-00D9-04EE-709FDAE32356}"/>
              </a:ext>
            </a:extLst>
          </p:cNvPr>
          <p:cNvSpPr>
            <a:spLocks noGrp="1"/>
          </p:cNvSpPr>
          <p:nvPr>
            <p:ph type="body" sz="quarter" idx="18" hasCustomPrompt="1"/>
          </p:nvPr>
        </p:nvSpPr>
        <p:spPr>
          <a:xfrm>
            <a:off x="7242683" y="1847995"/>
            <a:ext cx="1793875" cy="275349"/>
          </a:xfrm>
          <a:prstGeom prst="rect">
            <a:avLst/>
          </a:prstGeom>
        </p:spPr>
        <p:txBody>
          <a:bodyPr/>
          <a:lstStyle>
            <a:lvl1pPr marL="0" indent="0" algn="r">
              <a:buNone/>
              <a:defRPr sz="14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90" name="Pladsholder til tekst 46">
            <a:extLst>
              <a:ext uri="{FF2B5EF4-FFF2-40B4-BE49-F238E27FC236}">
                <a16:creationId xmlns:a16="http://schemas.microsoft.com/office/drawing/2014/main" id="{EDFC787A-9DC4-77AD-B377-AAD9B1162CDB}"/>
              </a:ext>
            </a:extLst>
          </p:cNvPr>
          <p:cNvSpPr>
            <a:spLocks noGrp="1"/>
          </p:cNvSpPr>
          <p:nvPr>
            <p:ph type="body" sz="quarter" idx="19" hasCustomPrompt="1"/>
          </p:nvPr>
        </p:nvSpPr>
        <p:spPr>
          <a:xfrm>
            <a:off x="7242683" y="2970514"/>
            <a:ext cx="1793875" cy="275349"/>
          </a:xfrm>
          <a:prstGeom prst="rect">
            <a:avLst/>
          </a:prstGeom>
        </p:spPr>
        <p:txBody>
          <a:bodyPr/>
          <a:lstStyle>
            <a:lvl1pPr marL="0" indent="0" algn="r">
              <a:buNone/>
              <a:defRPr sz="14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91" name="Pladsholder til tekst 46">
            <a:extLst>
              <a:ext uri="{FF2B5EF4-FFF2-40B4-BE49-F238E27FC236}">
                <a16:creationId xmlns:a16="http://schemas.microsoft.com/office/drawing/2014/main" id="{E6C5C38D-8144-172D-559A-C50FCB268FCE}"/>
              </a:ext>
            </a:extLst>
          </p:cNvPr>
          <p:cNvSpPr>
            <a:spLocks noGrp="1"/>
          </p:cNvSpPr>
          <p:nvPr>
            <p:ph type="body" sz="quarter" idx="20" hasCustomPrompt="1"/>
          </p:nvPr>
        </p:nvSpPr>
        <p:spPr>
          <a:xfrm>
            <a:off x="7242683" y="4124818"/>
            <a:ext cx="1793875" cy="275349"/>
          </a:xfrm>
          <a:prstGeom prst="rect">
            <a:avLst/>
          </a:prstGeom>
        </p:spPr>
        <p:txBody>
          <a:bodyPr/>
          <a:lstStyle>
            <a:lvl1pPr marL="0" indent="0" algn="r">
              <a:buNone/>
              <a:defRPr sz="14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92" name="Pladsholder til tekst 79">
            <a:extLst>
              <a:ext uri="{FF2B5EF4-FFF2-40B4-BE49-F238E27FC236}">
                <a16:creationId xmlns:a16="http://schemas.microsoft.com/office/drawing/2014/main" id="{DE0E1536-CB59-FE75-649E-BCA54963228D}"/>
              </a:ext>
            </a:extLst>
          </p:cNvPr>
          <p:cNvSpPr>
            <a:spLocks noGrp="1"/>
          </p:cNvSpPr>
          <p:nvPr>
            <p:ph type="body" sz="quarter" idx="21" hasCustomPrompt="1"/>
          </p:nvPr>
        </p:nvSpPr>
        <p:spPr>
          <a:xfrm>
            <a:off x="7242683" y="2123079"/>
            <a:ext cx="1817867" cy="384175"/>
          </a:xfrm>
          <a:prstGeom prst="rect">
            <a:avLst/>
          </a:prstGeom>
        </p:spPr>
        <p:txBody>
          <a:bodyPr/>
          <a:lstStyle>
            <a:lvl1pPr marL="0" indent="0" algn="r">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93" name="Pladsholder til tekst 79">
            <a:extLst>
              <a:ext uri="{FF2B5EF4-FFF2-40B4-BE49-F238E27FC236}">
                <a16:creationId xmlns:a16="http://schemas.microsoft.com/office/drawing/2014/main" id="{32E1E8D3-59E0-402C-ECAB-5B0EF6EC422F}"/>
              </a:ext>
            </a:extLst>
          </p:cNvPr>
          <p:cNvSpPr>
            <a:spLocks noGrp="1"/>
          </p:cNvSpPr>
          <p:nvPr>
            <p:ph type="body" sz="quarter" idx="22" hasCustomPrompt="1"/>
          </p:nvPr>
        </p:nvSpPr>
        <p:spPr>
          <a:xfrm>
            <a:off x="7242683" y="3293720"/>
            <a:ext cx="1817867" cy="384175"/>
          </a:xfrm>
          <a:prstGeom prst="rect">
            <a:avLst/>
          </a:prstGeom>
        </p:spPr>
        <p:txBody>
          <a:bodyPr/>
          <a:lstStyle>
            <a:lvl1pPr marL="0" indent="0" algn="r">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94" name="Pladsholder til tekst 79">
            <a:extLst>
              <a:ext uri="{FF2B5EF4-FFF2-40B4-BE49-F238E27FC236}">
                <a16:creationId xmlns:a16="http://schemas.microsoft.com/office/drawing/2014/main" id="{331AA1D5-2A93-C3FB-601A-DFAC7702496A}"/>
              </a:ext>
            </a:extLst>
          </p:cNvPr>
          <p:cNvSpPr>
            <a:spLocks noGrp="1"/>
          </p:cNvSpPr>
          <p:nvPr>
            <p:ph type="body" sz="quarter" idx="23" hasCustomPrompt="1"/>
          </p:nvPr>
        </p:nvSpPr>
        <p:spPr>
          <a:xfrm>
            <a:off x="7242683" y="4438911"/>
            <a:ext cx="1817867" cy="384175"/>
          </a:xfrm>
          <a:prstGeom prst="rect">
            <a:avLst/>
          </a:prstGeom>
        </p:spPr>
        <p:txBody>
          <a:bodyPr/>
          <a:lstStyle>
            <a:lvl1pPr marL="0" indent="0" algn="r">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95" name="Pladsholder til tekst 45">
            <a:extLst>
              <a:ext uri="{FF2B5EF4-FFF2-40B4-BE49-F238E27FC236}">
                <a16:creationId xmlns:a16="http://schemas.microsoft.com/office/drawing/2014/main" id="{AD4FC2F6-719D-18CD-8EA3-9641B13E5686}"/>
              </a:ext>
            </a:extLst>
          </p:cNvPr>
          <p:cNvSpPr>
            <a:spLocks noGrp="1"/>
          </p:cNvSpPr>
          <p:nvPr>
            <p:ph type="body" sz="quarter" idx="29" hasCustomPrompt="1"/>
          </p:nvPr>
        </p:nvSpPr>
        <p:spPr>
          <a:xfrm>
            <a:off x="7055600" y="120894"/>
            <a:ext cx="2842780" cy="669681"/>
          </a:xfrm>
          <a:prstGeom prst="rect">
            <a:avLst/>
          </a:prstGeom>
          <a:solidFill>
            <a:schemeClr val="accent6"/>
          </a:solidFill>
        </p:spPr>
        <p:txBody>
          <a:bodyPr/>
          <a:lstStyle>
            <a:lvl1pPr marL="0" indent="0">
              <a:buNone/>
              <a:defRPr sz="1200">
                <a:solidFill>
                  <a:schemeClr val="bg1"/>
                </a:solidFill>
                <a:sym typeface="Wingdings" panose="05000000000000000000" pitchFamily="2" charset="2"/>
              </a:defRPr>
            </a:lvl1pPr>
          </a:lstStyle>
          <a:p>
            <a:pPr lvl="0"/>
            <a:r>
              <a:rPr lang="da-DK" dirty="0"/>
              <a:t>Dette slide kan bruges til at visualisere 6 indsigter eller potentialer, som man gerne vil opnå. Ikonerne kan ændres </a:t>
            </a:r>
          </a:p>
          <a:p>
            <a:pPr lvl="0"/>
            <a:endParaRPr lang="da-DK" dirty="0"/>
          </a:p>
          <a:p>
            <a:pPr lvl="0"/>
            <a:endParaRPr lang="da-DK" dirty="0"/>
          </a:p>
          <a:p>
            <a:pPr lvl="0"/>
            <a:r>
              <a:rPr lang="da-DK" dirty="0"/>
              <a:t>e </a:t>
            </a:r>
          </a:p>
        </p:txBody>
      </p:sp>
      <p:sp>
        <p:nvSpPr>
          <p:cNvPr id="56" name="Pladsholder til billede 55">
            <a:extLst>
              <a:ext uri="{FF2B5EF4-FFF2-40B4-BE49-F238E27FC236}">
                <a16:creationId xmlns:a16="http://schemas.microsoft.com/office/drawing/2014/main" id="{2CCD1CE8-1967-C701-53DC-A5086EFC0BDB}"/>
              </a:ext>
            </a:extLst>
          </p:cNvPr>
          <p:cNvSpPr>
            <a:spLocks noGrp="1"/>
          </p:cNvSpPr>
          <p:nvPr>
            <p:ph type="pic" sz="quarter" idx="30"/>
          </p:nvPr>
        </p:nvSpPr>
        <p:spPr>
          <a:xfrm>
            <a:off x="4517389" y="2461859"/>
            <a:ext cx="324000" cy="324000"/>
          </a:xfrm>
          <a:prstGeom prst="rect">
            <a:avLst/>
          </a:prstGeom>
        </p:spPr>
        <p:txBody>
          <a:bodyPr/>
          <a:lstStyle/>
          <a:p>
            <a:r>
              <a:rPr lang="da-DK"/>
              <a:t>Klik på ikonet for at tilføje et billede</a:t>
            </a:r>
          </a:p>
        </p:txBody>
      </p:sp>
      <p:sp>
        <p:nvSpPr>
          <p:cNvPr id="60" name="Pladsholder til billede 55">
            <a:extLst>
              <a:ext uri="{FF2B5EF4-FFF2-40B4-BE49-F238E27FC236}">
                <a16:creationId xmlns:a16="http://schemas.microsoft.com/office/drawing/2014/main" id="{DB1E7C32-9971-059F-C2D2-4A3017771BF3}"/>
              </a:ext>
            </a:extLst>
          </p:cNvPr>
          <p:cNvSpPr>
            <a:spLocks noGrp="1"/>
          </p:cNvSpPr>
          <p:nvPr>
            <p:ph type="pic" sz="quarter" idx="31"/>
          </p:nvPr>
        </p:nvSpPr>
        <p:spPr>
          <a:xfrm>
            <a:off x="5340075" y="2461647"/>
            <a:ext cx="324000" cy="324000"/>
          </a:xfrm>
          <a:prstGeom prst="rect">
            <a:avLst/>
          </a:prstGeom>
        </p:spPr>
        <p:txBody>
          <a:bodyPr/>
          <a:lstStyle/>
          <a:p>
            <a:r>
              <a:rPr lang="da-DK"/>
              <a:t>Klik på ikonet for at tilføje et billede</a:t>
            </a:r>
          </a:p>
        </p:txBody>
      </p:sp>
      <p:sp>
        <p:nvSpPr>
          <p:cNvPr id="61" name="Pladsholder til billede 55">
            <a:extLst>
              <a:ext uri="{FF2B5EF4-FFF2-40B4-BE49-F238E27FC236}">
                <a16:creationId xmlns:a16="http://schemas.microsoft.com/office/drawing/2014/main" id="{59AD9A5D-EDA7-E4C9-EC33-5371D9293904}"/>
              </a:ext>
            </a:extLst>
          </p:cNvPr>
          <p:cNvSpPr>
            <a:spLocks noGrp="1"/>
          </p:cNvSpPr>
          <p:nvPr>
            <p:ph type="pic" sz="quarter" idx="32"/>
          </p:nvPr>
        </p:nvSpPr>
        <p:spPr>
          <a:xfrm>
            <a:off x="5689232" y="3157160"/>
            <a:ext cx="324000" cy="324000"/>
          </a:xfrm>
          <a:prstGeom prst="rect">
            <a:avLst/>
          </a:prstGeom>
        </p:spPr>
        <p:txBody>
          <a:bodyPr/>
          <a:lstStyle/>
          <a:p>
            <a:r>
              <a:rPr lang="da-DK"/>
              <a:t>Klik på ikonet for at tilføje et billede</a:t>
            </a:r>
          </a:p>
        </p:txBody>
      </p:sp>
      <p:sp>
        <p:nvSpPr>
          <p:cNvPr id="62" name="Pladsholder til billede 55">
            <a:extLst>
              <a:ext uri="{FF2B5EF4-FFF2-40B4-BE49-F238E27FC236}">
                <a16:creationId xmlns:a16="http://schemas.microsoft.com/office/drawing/2014/main" id="{3668F73F-3B06-E782-5FB1-D3BE0CF9F19F}"/>
              </a:ext>
            </a:extLst>
          </p:cNvPr>
          <p:cNvSpPr>
            <a:spLocks noGrp="1"/>
          </p:cNvSpPr>
          <p:nvPr>
            <p:ph type="pic" sz="quarter" idx="33"/>
          </p:nvPr>
        </p:nvSpPr>
        <p:spPr>
          <a:xfrm>
            <a:off x="5340075" y="3819695"/>
            <a:ext cx="324000" cy="324000"/>
          </a:xfrm>
          <a:prstGeom prst="rect">
            <a:avLst/>
          </a:prstGeom>
        </p:spPr>
        <p:txBody>
          <a:bodyPr/>
          <a:lstStyle/>
          <a:p>
            <a:r>
              <a:rPr lang="da-DK"/>
              <a:t>Klik på ikonet for at tilføje et billede</a:t>
            </a:r>
          </a:p>
        </p:txBody>
      </p:sp>
      <p:sp>
        <p:nvSpPr>
          <p:cNvPr id="63" name="Pladsholder til billede 55">
            <a:extLst>
              <a:ext uri="{FF2B5EF4-FFF2-40B4-BE49-F238E27FC236}">
                <a16:creationId xmlns:a16="http://schemas.microsoft.com/office/drawing/2014/main" id="{2452E5DE-E40B-CECF-29F2-700B4F4186C2}"/>
              </a:ext>
            </a:extLst>
          </p:cNvPr>
          <p:cNvSpPr>
            <a:spLocks noGrp="1"/>
          </p:cNvSpPr>
          <p:nvPr>
            <p:ph type="pic" sz="quarter" idx="34"/>
          </p:nvPr>
        </p:nvSpPr>
        <p:spPr>
          <a:xfrm>
            <a:off x="4075454" y="3157160"/>
            <a:ext cx="324000" cy="324000"/>
          </a:xfrm>
          <a:prstGeom prst="rect">
            <a:avLst/>
          </a:prstGeom>
        </p:spPr>
        <p:txBody>
          <a:bodyPr/>
          <a:lstStyle/>
          <a:p>
            <a:r>
              <a:rPr lang="da-DK"/>
              <a:t>Klik på ikonet for at tilføje et billede</a:t>
            </a:r>
          </a:p>
        </p:txBody>
      </p:sp>
      <p:sp>
        <p:nvSpPr>
          <p:cNvPr id="64" name="Pladsholder til billede 55">
            <a:extLst>
              <a:ext uri="{FF2B5EF4-FFF2-40B4-BE49-F238E27FC236}">
                <a16:creationId xmlns:a16="http://schemas.microsoft.com/office/drawing/2014/main" id="{51958603-972B-617C-CE95-D1E7F2FBED38}"/>
              </a:ext>
            </a:extLst>
          </p:cNvPr>
          <p:cNvSpPr>
            <a:spLocks noGrp="1"/>
          </p:cNvSpPr>
          <p:nvPr>
            <p:ph type="pic" sz="quarter" idx="35"/>
          </p:nvPr>
        </p:nvSpPr>
        <p:spPr>
          <a:xfrm>
            <a:off x="4517389" y="3819695"/>
            <a:ext cx="324000" cy="324000"/>
          </a:xfrm>
          <a:prstGeom prst="rect">
            <a:avLst/>
          </a:prstGeom>
        </p:spPr>
        <p:txBody>
          <a:bodyPr/>
          <a:lstStyle/>
          <a:p>
            <a:r>
              <a:rPr lang="da-DK"/>
              <a:t>Klik på ikonet for at tilføje et billede</a:t>
            </a:r>
          </a:p>
        </p:txBody>
      </p:sp>
    </p:spTree>
    <p:extLst>
      <p:ext uri="{BB962C8B-B14F-4D97-AF65-F5344CB8AC3E}">
        <p14:creationId xmlns:p14="http://schemas.microsoft.com/office/powerpoint/2010/main" val="30195432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oved med indsigter">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7AE40519-F9D9-4295-F967-861C2CDA7F36}"/>
              </a:ext>
            </a:extLst>
          </p:cNvPr>
          <p:cNvSpPr/>
          <p:nvPr userDrawn="1"/>
        </p:nvSpPr>
        <p:spPr>
          <a:xfrm>
            <a:off x="2015767" y="2040396"/>
            <a:ext cx="8178666" cy="0"/>
          </a:xfrm>
          <a:prstGeom prst="line">
            <a:avLst/>
          </a:prstGeom>
          <a:ln w="47625" cap="flat">
            <a:solidFill>
              <a:srgbClr val="005050"/>
            </a:solidFill>
            <a:prstDash val="solid"/>
            <a:headEnd type="none" w="sm" len="sm"/>
            <a:tailEnd type="none" w="sm" len="sm"/>
          </a:ln>
        </p:spPr>
        <p:txBody>
          <a:bodyPr/>
          <a:lstStyle/>
          <a:p>
            <a:endParaRPr lang="da-DK"/>
          </a:p>
        </p:txBody>
      </p:sp>
      <p:sp>
        <p:nvSpPr>
          <p:cNvPr id="4" name="AutoShape 3">
            <a:extLst>
              <a:ext uri="{FF2B5EF4-FFF2-40B4-BE49-F238E27FC236}">
                <a16:creationId xmlns:a16="http://schemas.microsoft.com/office/drawing/2014/main" id="{33D17C9A-13BA-48C1-806B-30E3A3CD3216}"/>
              </a:ext>
            </a:extLst>
          </p:cNvPr>
          <p:cNvSpPr/>
          <p:nvPr userDrawn="1"/>
        </p:nvSpPr>
        <p:spPr>
          <a:xfrm>
            <a:off x="2015767" y="3021136"/>
            <a:ext cx="8178666" cy="35483"/>
          </a:xfrm>
          <a:prstGeom prst="line">
            <a:avLst/>
          </a:prstGeom>
          <a:ln w="47625" cap="flat">
            <a:solidFill>
              <a:srgbClr val="009090"/>
            </a:solidFill>
            <a:prstDash val="solid"/>
            <a:headEnd type="none" w="sm" len="sm"/>
            <a:tailEnd type="none" w="sm" len="sm"/>
          </a:ln>
        </p:spPr>
        <p:txBody>
          <a:bodyPr/>
          <a:lstStyle/>
          <a:p>
            <a:endParaRPr lang="da-DK"/>
          </a:p>
        </p:txBody>
      </p:sp>
      <p:sp>
        <p:nvSpPr>
          <p:cNvPr id="5" name="AutoShape 4">
            <a:extLst>
              <a:ext uri="{FF2B5EF4-FFF2-40B4-BE49-F238E27FC236}">
                <a16:creationId xmlns:a16="http://schemas.microsoft.com/office/drawing/2014/main" id="{D1FC3883-D59C-07B8-26BD-4725307B4ABF}"/>
              </a:ext>
            </a:extLst>
          </p:cNvPr>
          <p:cNvSpPr/>
          <p:nvPr userDrawn="1"/>
        </p:nvSpPr>
        <p:spPr>
          <a:xfrm flipV="1">
            <a:off x="2015767" y="4012324"/>
            <a:ext cx="8178666" cy="1651"/>
          </a:xfrm>
          <a:prstGeom prst="line">
            <a:avLst/>
          </a:prstGeom>
          <a:ln w="47625" cap="flat">
            <a:solidFill>
              <a:srgbClr val="99B9B9"/>
            </a:solidFill>
            <a:prstDash val="solid"/>
            <a:headEnd type="none" w="sm" len="sm"/>
            <a:tailEnd type="none" w="sm" len="sm"/>
          </a:ln>
        </p:spPr>
        <p:txBody>
          <a:bodyPr/>
          <a:lstStyle/>
          <a:p>
            <a:endParaRPr lang="da-DK"/>
          </a:p>
        </p:txBody>
      </p:sp>
      <p:sp>
        <p:nvSpPr>
          <p:cNvPr id="6" name="AutoShape 5">
            <a:extLst>
              <a:ext uri="{FF2B5EF4-FFF2-40B4-BE49-F238E27FC236}">
                <a16:creationId xmlns:a16="http://schemas.microsoft.com/office/drawing/2014/main" id="{CA8C0EDB-1368-CDFA-85CA-0A79EE74BD29}"/>
              </a:ext>
            </a:extLst>
          </p:cNvPr>
          <p:cNvSpPr/>
          <p:nvPr userDrawn="1"/>
        </p:nvSpPr>
        <p:spPr>
          <a:xfrm>
            <a:off x="2025688" y="4983739"/>
            <a:ext cx="8168745" cy="26310"/>
          </a:xfrm>
          <a:prstGeom prst="line">
            <a:avLst/>
          </a:prstGeom>
          <a:ln w="47625" cap="flat">
            <a:solidFill>
              <a:srgbClr val="4D8585"/>
            </a:solidFill>
            <a:prstDash val="solid"/>
            <a:headEnd type="none" w="sm" len="sm"/>
            <a:tailEnd type="none" w="sm" len="sm"/>
          </a:ln>
        </p:spPr>
        <p:txBody>
          <a:bodyPr/>
          <a:lstStyle/>
          <a:p>
            <a:endParaRPr lang="da-DK"/>
          </a:p>
        </p:txBody>
      </p:sp>
      <p:sp>
        <p:nvSpPr>
          <p:cNvPr id="7" name="Freeform 6">
            <a:extLst>
              <a:ext uri="{FF2B5EF4-FFF2-40B4-BE49-F238E27FC236}">
                <a16:creationId xmlns:a16="http://schemas.microsoft.com/office/drawing/2014/main" id="{8B2A0031-9C11-1AF6-9C99-774CA5DB629E}"/>
              </a:ext>
            </a:extLst>
          </p:cNvPr>
          <p:cNvSpPr/>
          <p:nvPr userDrawn="1"/>
        </p:nvSpPr>
        <p:spPr>
          <a:xfrm flipH="1">
            <a:off x="327472" y="1070304"/>
            <a:ext cx="2402609" cy="3941396"/>
          </a:xfrm>
          <a:custGeom>
            <a:avLst/>
            <a:gdLst/>
            <a:ahLst/>
            <a:cxnLst/>
            <a:rect l="l" t="t" r="r" b="b"/>
            <a:pathLst>
              <a:path w="4324697" h="7094512">
                <a:moveTo>
                  <a:pt x="4324697" y="0"/>
                </a:moveTo>
                <a:lnTo>
                  <a:pt x="0" y="0"/>
                </a:lnTo>
                <a:lnTo>
                  <a:pt x="0" y="7094512"/>
                </a:lnTo>
                <a:lnTo>
                  <a:pt x="4324697" y="7094512"/>
                </a:lnTo>
                <a:lnTo>
                  <a:pt x="4324697"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20" name="TextBox 21">
            <a:extLst>
              <a:ext uri="{FF2B5EF4-FFF2-40B4-BE49-F238E27FC236}">
                <a16:creationId xmlns:a16="http://schemas.microsoft.com/office/drawing/2014/main" id="{AB0C3B23-497A-5244-AF8C-A48F9EE48889}"/>
              </a:ext>
            </a:extLst>
          </p:cNvPr>
          <p:cNvSpPr txBox="1"/>
          <p:nvPr userDrawn="1"/>
        </p:nvSpPr>
        <p:spPr>
          <a:xfrm>
            <a:off x="2783022" y="1270948"/>
            <a:ext cx="745203" cy="643061"/>
          </a:xfrm>
          <a:prstGeom prst="rect">
            <a:avLst/>
          </a:prstGeom>
        </p:spPr>
        <p:txBody>
          <a:bodyPr lIns="0" tIns="0" rIns="0" bIns="0" rtlCol="0" anchor="t">
            <a:spAutoFit/>
          </a:bodyPr>
          <a:lstStyle/>
          <a:p>
            <a:pPr algn="r">
              <a:lnSpc>
                <a:spcPts val="4877"/>
              </a:lnSpc>
            </a:pPr>
            <a:r>
              <a:rPr lang="en-US" sz="5000" b="1" spc="-81" dirty="0">
                <a:solidFill>
                  <a:srgbClr val="005050"/>
                </a:solidFill>
                <a:latin typeface="NeuzeitGroExtBla" panose="00000A00000000000000" charset="0"/>
                <a:ea typeface="Inter Semi-Bold"/>
                <a:cs typeface="Inter Semi-Bold"/>
                <a:sym typeface="Inter Semi-Bold"/>
              </a:rPr>
              <a:t>1</a:t>
            </a:r>
          </a:p>
        </p:txBody>
      </p:sp>
      <p:sp>
        <p:nvSpPr>
          <p:cNvPr id="21" name="TextBox 22">
            <a:extLst>
              <a:ext uri="{FF2B5EF4-FFF2-40B4-BE49-F238E27FC236}">
                <a16:creationId xmlns:a16="http://schemas.microsoft.com/office/drawing/2014/main" id="{DD0BB075-9D1A-FB36-3BBF-D1C530606B74}"/>
              </a:ext>
            </a:extLst>
          </p:cNvPr>
          <p:cNvSpPr txBox="1"/>
          <p:nvPr userDrawn="1"/>
        </p:nvSpPr>
        <p:spPr>
          <a:xfrm>
            <a:off x="2791797" y="2261005"/>
            <a:ext cx="745203" cy="643061"/>
          </a:xfrm>
          <a:prstGeom prst="rect">
            <a:avLst/>
          </a:prstGeom>
        </p:spPr>
        <p:txBody>
          <a:bodyPr lIns="0" tIns="0" rIns="0" bIns="0" rtlCol="0" anchor="t">
            <a:spAutoFit/>
          </a:bodyPr>
          <a:lstStyle/>
          <a:p>
            <a:pPr algn="r">
              <a:lnSpc>
                <a:spcPts val="4877"/>
              </a:lnSpc>
            </a:pPr>
            <a:r>
              <a:rPr lang="en-US" sz="5000" b="1" spc="-81">
                <a:solidFill>
                  <a:srgbClr val="009090"/>
                </a:solidFill>
                <a:latin typeface="NeuzeitGroExtBla" panose="00000A00000000000000" charset="0"/>
                <a:ea typeface="Inter Semi-Bold"/>
                <a:cs typeface="Inter Semi-Bold"/>
                <a:sym typeface="Inter Semi-Bold"/>
              </a:rPr>
              <a:t>2</a:t>
            </a:r>
          </a:p>
        </p:txBody>
      </p:sp>
      <p:sp>
        <p:nvSpPr>
          <p:cNvPr id="22" name="TextBox 23">
            <a:extLst>
              <a:ext uri="{FF2B5EF4-FFF2-40B4-BE49-F238E27FC236}">
                <a16:creationId xmlns:a16="http://schemas.microsoft.com/office/drawing/2014/main" id="{1717BD98-D4BC-EABC-995C-29A72D276168}"/>
              </a:ext>
            </a:extLst>
          </p:cNvPr>
          <p:cNvSpPr txBox="1"/>
          <p:nvPr userDrawn="1"/>
        </p:nvSpPr>
        <p:spPr>
          <a:xfrm>
            <a:off x="2782095" y="3229089"/>
            <a:ext cx="745203" cy="643061"/>
          </a:xfrm>
          <a:prstGeom prst="rect">
            <a:avLst/>
          </a:prstGeom>
        </p:spPr>
        <p:txBody>
          <a:bodyPr lIns="0" tIns="0" rIns="0" bIns="0" rtlCol="0" anchor="t">
            <a:spAutoFit/>
          </a:bodyPr>
          <a:lstStyle/>
          <a:p>
            <a:pPr algn="r">
              <a:lnSpc>
                <a:spcPts val="4877"/>
              </a:lnSpc>
            </a:pPr>
            <a:r>
              <a:rPr lang="en-US" sz="5000" b="1" spc="-81">
                <a:solidFill>
                  <a:srgbClr val="99B9B9"/>
                </a:solidFill>
                <a:latin typeface="NeuzeitGroExtBla" panose="00000A00000000000000" charset="0"/>
                <a:ea typeface="Inter Semi-Bold"/>
                <a:cs typeface="Inter Semi-Bold"/>
                <a:sym typeface="Inter Semi-Bold"/>
              </a:rPr>
              <a:t>3</a:t>
            </a:r>
          </a:p>
        </p:txBody>
      </p:sp>
      <p:sp>
        <p:nvSpPr>
          <p:cNvPr id="23" name="TextBox 24">
            <a:extLst>
              <a:ext uri="{FF2B5EF4-FFF2-40B4-BE49-F238E27FC236}">
                <a16:creationId xmlns:a16="http://schemas.microsoft.com/office/drawing/2014/main" id="{F9F89621-653E-42AC-2434-0194464B3B56}"/>
              </a:ext>
            </a:extLst>
          </p:cNvPr>
          <p:cNvSpPr txBox="1"/>
          <p:nvPr userDrawn="1"/>
        </p:nvSpPr>
        <p:spPr>
          <a:xfrm>
            <a:off x="2782095" y="4222600"/>
            <a:ext cx="745203" cy="643061"/>
          </a:xfrm>
          <a:prstGeom prst="rect">
            <a:avLst/>
          </a:prstGeom>
        </p:spPr>
        <p:txBody>
          <a:bodyPr lIns="0" tIns="0" rIns="0" bIns="0" rtlCol="0" anchor="t">
            <a:spAutoFit/>
          </a:bodyPr>
          <a:lstStyle/>
          <a:p>
            <a:pPr algn="r">
              <a:lnSpc>
                <a:spcPts val="4877"/>
              </a:lnSpc>
            </a:pPr>
            <a:r>
              <a:rPr lang="en-US" sz="5000" b="1" spc="-81">
                <a:solidFill>
                  <a:srgbClr val="4D8585"/>
                </a:solidFill>
                <a:latin typeface="NeuzeitGroExtBla" panose="00000A00000000000000" charset="0"/>
                <a:ea typeface="Inter Semi-Bold"/>
                <a:cs typeface="Inter Semi-Bold"/>
                <a:sym typeface="Inter Semi-Bold"/>
              </a:rPr>
              <a:t>4</a:t>
            </a:r>
          </a:p>
        </p:txBody>
      </p:sp>
      <p:sp>
        <p:nvSpPr>
          <p:cNvPr id="24" name="Pladsholder til tekst 51">
            <a:extLst>
              <a:ext uri="{FF2B5EF4-FFF2-40B4-BE49-F238E27FC236}">
                <a16:creationId xmlns:a16="http://schemas.microsoft.com/office/drawing/2014/main" id="{F1698F43-E796-0472-84EE-112B10F1F97B}"/>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25" name="Pladsholder til tekst 53">
            <a:extLst>
              <a:ext uri="{FF2B5EF4-FFF2-40B4-BE49-F238E27FC236}">
                <a16:creationId xmlns:a16="http://schemas.microsoft.com/office/drawing/2014/main" id="{BC8DC8EF-DAB4-B273-D444-EE6FF6FA8A2F}"/>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26" name="Pladsholder til tekst 46">
            <a:extLst>
              <a:ext uri="{FF2B5EF4-FFF2-40B4-BE49-F238E27FC236}">
                <a16:creationId xmlns:a16="http://schemas.microsoft.com/office/drawing/2014/main" id="{CF6C48F1-4224-9D7D-FEB4-B6E94E24620D}"/>
              </a:ext>
            </a:extLst>
          </p:cNvPr>
          <p:cNvSpPr>
            <a:spLocks noGrp="1"/>
          </p:cNvSpPr>
          <p:nvPr>
            <p:ph type="body" sz="quarter" idx="12" hasCustomPrompt="1"/>
          </p:nvPr>
        </p:nvSpPr>
        <p:spPr>
          <a:xfrm>
            <a:off x="3581166" y="1276428"/>
            <a:ext cx="1793875" cy="275349"/>
          </a:xfrm>
          <a:prstGeom prst="rect">
            <a:avLst/>
          </a:prstGeom>
        </p:spPr>
        <p:txBody>
          <a:bodyPr/>
          <a:lstStyle>
            <a:lvl1pPr marL="0" indent="0">
              <a:buNone/>
              <a:defRPr sz="15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27" name="Pladsholder til tekst 79">
            <a:extLst>
              <a:ext uri="{FF2B5EF4-FFF2-40B4-BE49-F238E27FC236}">
                <a16:creationId xmlns:a16="http://schemas.microsoft.com/office/drawing/2014/main" id="{CA95FBE2-F7E0-A37D-B1D8-30DEF04FC1F5}"/>
              </a:ext>
            </a:extLst>
          </p:cNvPr>
          <p:cNvSpPr>
            <a:spLocks noGrp="1"/>
          </p:cNvSpPr>
          <p:nvPr>
            <p:ph type="body" sz="quarter" idx="15" hasCustomPrompt="1"/>
          </p:nvPr>
        </p:nvSpPr>
        <p:spPr>
          <a:xfrm>
            <a:off x="3581166" y="1551512"/>
            <a:ext cx="2543409" cy="384175"/>
          </a:xfrm>
          <a:prstGeom prst="rect">
            <a:avLst/>
          </a:prstGeom>
        </p:spPr>
        <p:txBody>
          <a:bodyPr/>
          <a:lstStyle>
            <a:lvl1pPr marL="0" indent="0">
              <a:buNone/>
              <a:defRPr sz="12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28" name="Pladsholder til tekst 46">
            <a:extLst>
              <a:ext uri="{FF2B5EF4-FFF2-40B4-BE49-F238E27FC236}">
                <a16:creationId xmlns:a16="http://schemas.microsoft.com/office/drawing/2014/main" id="{91A57EBF-6BC6-6B31-AC4E-6455BF3FD5AE}"/>
              </a:ext>
            </a:extLst>
          </p:cNvPr>
          <p:cNvSpPr>
            <a:spLocks noGrp="1"/>
          </p:cNvSpPr>
          <p:nvPr>
            <p:ph type="body" sz="quarter" idx="16" hasCustomPrompt="1"/>
          </p:nvPr>
        </p:nvSpPr>
        <p:spPr>
          <a:xfrm>
            <a:off x="3581166" y="2260734"/>
            <a:ext cx="1793875" cy="275349"/>
          </a:xfrm>
          <a:prstGeom prst="rect">
            <a:avLst/>
          </a:prstGeom>
        </p:spPr>
        <p:txBody>
          <a:bodyPr/>
          <a:lstStyle>
            <a:lvl1pPr marL="0" indent="0">
              <a:buNone/>
              <a:defRPr sz="15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29" name="Pladsholder til tekst 79">
            <a:extLst>
              <a:ext uri="{FF2B5EF4-FFF2-40B4-BE49-F238E27FC236}">
                <a16:creationId xmlns:a16="http://schemas.microsoft.com/office/drawing/2014/main" id="{47CE7D63-5E63-DE23-0428-38F1C47FD880}"/>
              </a:ext>
            </a:extLst>
          </p:cNvPr>
          <p:cNvSpPr>
            <a:spLocks noGrp="1"/>
          </p:cNvSpPr>
          <p:nvPr>
            <p:ph type="body" sz="quarter" idx="17" hasCustomPrompt="1"/>
          </p:nvPr>
        </p:nvSpPr>
        <p:spPr>
          <a:xfrm>
            <a:off x="3581166" y="2535818"/>
            <a:ext cx="2543409" cy="384175"/>
          </a:xfrm>
          <a:prstGeom prst="rect">
            <a:avLst/>
          </a:prstGeom>
        </p:spPr>
        <p:txBody>
          <a:bodyPr/>
          <a:lstStyle>
            <a:lvl1pPr marL="0" indent="0">
              <a:buNone/>
              <a:defRPr sz="12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30" name="Pladsholder til tekst 46">
            <a:extLst>
              <a:ext uri="{FF2B5EF4-FFF2-40B4-BE49-F238E27FC236}">
                <a16:creationId xmlns:a16="http://schemas.microsoft.com/office/drawing/2014/main" id="{D3416400-F74B-B377-6079-069452D0213D}"/>
              </a:ext>
            </a:extLst>
          </p:cNvPr>
          <p:cNvSpPr>
            <a:spLocks noGrp="1"/>
          </p:cNvSpPr>
          <p:nvPr>
            <p:ph type="body" sz="quarter" idx="18" hasCustomPrompt="1"/>
          </p:nvPr>
        </p:nvSpPr>
        <p:spPr>
          <a:xfrm>
            <a:off x="3581166" y="3253515"/>
            <a:ext cx="1793875" cy="275349"/>
          </a:xfrm>
          <a:prstGeom prst="rect">
            <a:avLst/>
          </a:prstGeom>
        </p:spPr>
        <p:txBody>
          <a:bodyPr/>
          <a:lstStyle>
            <a:lvl1pPr marL="0" indent="0">
              <a:buNone/>
              <a:defRPr sz="15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31" name="Pladsholder til tekst 79">
            <a:extLst>
              <a:ext uri="{FF2B5EF4-FFF2-40B4-BE49-F238E27FC236}">
                <a16:creationId xmlns:a16="http://schemas.microsoft.com/office/drawing/2014/main" id="{CC990307-66AE-54CD-2611-A40A9B583229}"/>
              </a:ext>
            </a:extLst>
          </p:cNvPr>
          <p:cNvSpPr>
            <a:spLocks noGrp="1"/>
          </p:cNvSpPr>
          <p:nvPr>
            <p:ph type="body" sz="quarter" idx="19" hasCustomPrompt="1"/>
          </p:nvPr>
        </p:nvSpPr>
        <p:spPr>
          <a:xfrm>
            <a:off x="3581166" y="3528599"/>
            <a:ext cx="2543409" cy="384175"/>
          </a:xfrm>
          <a:prstGeom prst="rect">
            <a:avLst/>
          </a:prstGeom>
        </p:spPr>
        <p:txBody>
          <a:bodyPr/>
          <a:lstStyle>
            <a:lvl1pPr marL="0" indent="0">
              <a:buNone/>
              <a:defRPr sz="12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32" name="Pladsholder til tekst 46">
            <a:extLst>
              <a:ext uri="{FF2B5EF4-FFF2-40B4-BE49-F238E27FC236}">
                <a16:creationId xmlns:a16="http://schemas.microsoft.com/office/drawing/2014/main" id="{3074018F-1B6C-1E2D-43E3-85D6106BC49E}"/>
              </a:ext>
            </a:extLst>
          </p:cNvPr>
          <p:cNvSpPr>
            <a:spLocks noGrp="1"/>
          </p:cNvSpPr>
          <p:nvPr>
            <p:ph type="body" sz="quarter" idx="20" hasCustomPrompt="1"/>
          </p:nvPr>
        </p:nvSpPr>
        <p:spPr>
          <a:xfrm>
            <a:off x="3581166" y="4222351"/>
            <a:ext cx="1793875" cy="275349"/>
          </a:xfrm>
          <a:prstGeom prst="rect">
            <a:avLst/>
          </a:prstGeom>
        </p:spPr>
        <p:txBody>
          <a:bodyPr/>
          <a:lstStyle>
            <a:lvl1pPr marL="0" indent="0">
              <a:buNone/>
              <a:defRPr sz="15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33" name="Pladsholder til tekst 79">
            <a:extLst>
              <a:ext uri="{FF2B5EF4-FFF2-40B4-BE49-F238E27FC236}">
                <a16:creationId xmlns:a16="http://schemas.microsoft.com/office/drawing/2014/main" id="{364199E3-57E5-94CF-86ED-6D9CC77CF4D5}"/>
              </a:ext>
            </a:extLst>
          </p:cNvPr>
          <p:cNvSpPr>
            <a:spLocks noGrp="1"/>
          </p:cNvSpPr>
          <p:nvPr>
            <p:ph type="body" sz="quarter" idx="21" hasCustomPrompt="1"/>
          </p:nvPr>
        </p:nvSpPr>
        <p:spPr>
          <a:xfrm>
            <a:off x="3581166" y="4497435"/>
            <a:ext cx="2543409" cy="384175"/>
          </a:xfrm>
          <a:prstGeom prst="rect">
            <a:avLst/>
          </a:prstGeom>
        </p:spPr>
        <p:txBody>
          <a:bodyPr/>
          <a:lstStyle>
            <a:lvl1pPr marL="0" indent="0">
              <a:buNone/>
              <a:defRPr sz="12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34" name="Pladsholder til tekst 45">
            <a:extLst>
              <a:ext uri="{FF2B5EF4-FFF2-40B4-BE49-F238E27FC236}">
                <a16:creationId xmlns:a16="http://schemas.microsoft.com/office/drawing/2014/main" id="{7A2B1A2B-BCDB-74A3-378E-0444785BD77C}"/>
              </a:ext>
            </a:extLst>
          </p:cNvPr>
          <p:cNvSpPr>
            <a:spLocks noGrp="1"/>
          </p:cNvSpPr>
          <p:nvPr>
            <p:ph type="body" sz="quarter" idx="29" hasCustomPrompt="1"/>
          </p:nvPr>
        </p:nvSpPr>
        <p:spPr>
          <a:xfrm>
            <a:off x="7055600" y="120894"/>
            <a:ext cx="2842780" cy="669681"/>
          </a:xfrm>
          <a:prstGeom prst="rect">
            <a:avLst/>
          </a:prstGeom>
          <a:solidFill>
            <a:schemeClr val="accent6"/>
          </a:solidFill>
        </p:spPr>
        <p:txBody>
          <a:bodyPr/>
          <a:lstStyle>
            <a:lvl1pPr marL="0" indent="0">
              <a:buNone/>
              <a:defRPr sz="1200">
                <a:solidFill>
                  <a:schemeClr val="bg1"/>
                </a:solidFill>
                <a:sym typeface="Wingdings" panose="05000000000000000000" pitchFamily="2" charset="2"/>
              </a:defRPr>
            </a:lvl1pPr>
          </a:lstStyle>
          <a:p>
            <a:pPr lvl="0"/>
            <a:r>
              <a:rPr lang="da-DK" dirty="0"/>
              <a:t>Dette slide kan bruges til at visualisere 4 indsigter eller potentialer, som man gerne vil opnå. Find ikoner der passer</a:t>
            </a:r>
          </a:p>
          <a:p>
            <a:pPr lvl="0"/>
            <a:endParaRPr lang="da-DK" dirty="0"/>
          </a:p>
          <a:p>
            <a:pPr lvl="0"/>
            <a:endParaRPr lang="da-DK" dirty="0"/>
          </a:p>
          <a:p>
            <a:pPr lvl="0"/>
            <a:r>
              <a:rPr lang="da-DK" dirty="0"/>
              <a:t>e </a:t>
            </a:r>
          </a:p>
        </p:txBody>
      </p:sp>
      <p:sp>
        <p:nvSpPr>
          <p:cNvPr id="36" name="Pladsholder til billede 35">
            <a:extLst>
              <a:ext uri="{FF2B5EF4-FFF2-40B4-BE49-F238E27FC236}">
                <a16:creationId xmlns:a16="http://schemas.microsoft.com/office/drawing/2014/main" id="{D33C8531-4650-0F37-498E-014528F0612A}"/>
              </a:ext>
            </a:extLst>
          </p:cNvPr>
          <p:cNvSpPr>
            <a:spLocks noGrp="1"/>
          </p:cNvSpPr>
          <p:nvPr>
            <p:ph type="pic" sz="quarter" idx="30"/>
          </p:nvPr>
        </p:nvSpPr>
        <p:spPr>
          <a:xfrm>
            <a:off x="1949134" y="1306543"/>
            <a:ext cx="595313" cy="566737"/>
          </a:xfrm>
          <a:prstGeom prst="rect">
            <a:avLst/>
          </a:prstGeom>
        </p:spPr>
        <p:txBody>
          <a:bodyPr/>
          <a:lstStyle/>
          <a:p>
            <a:r>
              <a:rPr lang="da-DK"/>
              <a:t>Klik på ikonet for at tilføje et billede</a:t>
            </a:r>
          </a:p>
        </p:txBody>
      </p:sp>
      <p:sp>
        <p:nvSpPr>
          <p:cNvPr id="37" name="Pladsholder til billede 35">
            <a:extLst>
              <a:ext uri="{FF2B5EF4-FFF2-40B4-BE49-F238E27FC236}">
                <a16:creationId xmlns:a16="http://schemas.microsoft.com/office/drawing/2014/main" id="{7A9273DC-792C-4ED8-B4C6-B0EADA7C86A0}"/>
              </a:ext>
            </a:extLst>
          </p:cNvPr>
          <p:cNvSpPr>
            <a:spLocks noGrp="1"/>
          </p:cNvSpPr>
          <p:nvPr>
            <p:ph type="pic" sz="quarter" idx="31"/>
          </p:nvPr>
        </p:nvSpPr>
        <p:spPr>
          <a:xfrm>
            <a:off x="1949134" y="2289469"/>
            <a:ext cx="595313" cy="566737"/>
          </a:xfrm>
          <a:prstGeom prst="rect">
            <a:avLst/>
          </a:prstGeom>
        </p:spPr>
        <p:txBody>
          <a:bodyPr/>
          <a:lstStyle/>
          <a:p>
            <a:r>
              <a:rPr lang="da-DK"/>
              <a:t>Klik på ikonet for at tilføje et billede</a:t>
            </a:r>
          </a:p>
        </p:txBody>
      </p:sp>
      <p:sp>
        <p:nvSpPr>
          <p:cNvPr id="38" name="Pladsholder til billede 35">
            <a:extLst>
              <a:ext uri="{FF2B5EF4-FFF2-40B4-BE49-F238E27FC236}">
                <a16:creationId xmlns:a16="http://schemas.microsoft.com/office/drawing/2014/main" id="{111D0975-D26B-5EA3-81EF-C11759E08A05}"/>
              </a:ext>
            </a:extLst>
          </p:cNvPr>
          <p:cNvSpPr>
            <a:spLocks noGrp="1"/>
          </p:cNvSpPr>
          <p:nvPr>
            <p:ph type="pic" sz="quarter" idx="32"/>
          </p:nvPr>
        </p:nvSpPr>
        <p:spPr>
          <a:xfrm>
            <a:off x="1949134" y="3272395"/>
            <a:ext cx="595313" cy="566737"/>
          </a:xfrm>
          <a:prstGeom prst="rect">
            <a:avLst/>
          </a:prstGeom>
        </p:spPr>
        <p:txBody>
          <a:bodyPr/>
          <a:lstStyle/>
          <a:p>
            <a:r>
              <a:rPr lang="da-DK"/>
              <a:t>Klik på ikonet for at tilføje et billede</a:t>
            </a:r>
          </a:p>
        </p:txBody>
      </p:sp>
      <p:sp>
        <p:nvSpPr>
          <p:cNvPr id="39" name="Pladsholder til billede 35">
            <a:extLst>
              <a:ext uri="{FF2B5EF4-FFF2-40B4-BE49-F238E27FC236}">
                <a16:creationId xmlns:a16="http://schemas.microsoft.com/office/drawing/2014/main" id="{8FBE550C-2498-53E9-815B-56ADBC358884}"/>
              </a:ext>
            </a:extLst>
          </p:cNvPr>
          <p:cNvSpPr>
            <a:spLocks noGrp="1"/>
          </p:cNvSpPr>
          <p:nvPr>
            <p:ph type="pic" sz="quarter" idx="33"/>
          </p:nvPr>
        </p:nvSpPr>
        <p:spPr>
          <a:xfrm>
            <a:off x="1949134" y="4255322"/>
            <a:ext cx="595313" cy="566737"/>
          </a:xfrm>
          <a:prstGeom prst="rect">
            <a:avLst/>
          </a:prstGeom>
        </p:spPr>
        <p:txBody>
          <a:bodyPr/>
          <a:lstStyle/>
          <a:p>
            <a:r>
              <a:rPr lang="da-DK"/>
              <a:t>Klik på ikonet for at tilføje et billede</a:t>
            </a:r>
          </a:p>
        </p:txBody>
      </p:sp>
    </p:spTree>
    <p:extLst>
      <p:ext uri="{BB962C8B-B14F-4D97-AF65-F5344CB8AC3E}">
        <p14:creationId xmlns:p14="http://schemas.microsoft.com/office/powerpoint/2010/main" val="19178453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amant 4 indsigt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5C9B59C-53A3-AC9A-57C8-13C2B8E11F82}"/>
              </a:ext>
            </a:extLst>
          </p:cNvPr>
          <p:cNvGrpSpPr/>
          <p:nvPr userDrawn="1"/>
        </p:nvGrpSpPr>
        <p:grpSpPr>
          <a:xfrm>
            <a:off x="3524511" y="2853694"/>
            <a:ext cx="1468635" cy="1468635"/>
            <a:chOff x="0" y="0"/>
            <a:chExt cx="3524724" cy="3524724"/>
          </a:xfrm>
        </p:grpSpPr>
        <p:sp>
          <p:nvSpPr>
            <p:cNvPr id="4" name="Freeform 3">
              <a:extLst>
                <a:ext uri="{FF2B5EF4-FFF2-40B4-BE49-F238E27FC236}">
                  <a16:creationId xmlns:a16="http://schemas.microsoft.com/office/drawing/2014/main" id="{6A9E9E6A-002C-FAD2-3FF0-F3601B63BD74}"/>
                </a:ext>
              </a:extLst>
            </p:cNvPr>
            <p:cNvSpPr/>
            <p:nvPr/>
          </p:nvSpPr>
          <p:spPr>
            <a:xfrm>
              <a:off x="0" y="0"/>
              <a:ext cx="3524758" cy="3524758"/>
            </a:xfrm>
            <a:custGeom>
              <a:avLst/>
              <a:gdLst/>
              <a:ahLst/>
              <a:cxnLst/>
              <a:rect l="l" t="t" r="r" b="b"/>
              <a:pathLst>
                <a:path w="3524758" h="3524758">
                  <a:moveTo>
                    <a:pt x="0" y="1762379"/>
                  </a:moveTo>
                  <a:lnTo>
                    <a:pt x="1762379" y="0"/>
                  </a:lnTo>
                  <a:lnTo>
                    <a:pt x="3524758" y="1762379"/>
                  </a:lnTo>
                  <a:lnTo>
                    <a:pt x="1762379" y="3524758"/>
                  </a:lnTo>
                  <a:close/>
                </a:path>
              </a:pathLst>
            </a:custGeom>
            <a:solidFill>
              <a:srgbClr val="006D6D"/>
            </a:solidFill>
          </p:spPr>
          <p:txBody>
            <a:bodyPr/>
            <a:lstStyle/>
            <a:p>
              <a:endParaRPr lang="da-DK"/>
            </a:p>
          </p:txBody>
        </p:sp>
      </p:grpSp>
      <p:sp>
        <p:nvSpPr>
          <p:cNvPr id="6" name="Freeform 5">
            <a:extLst>
              <a:ext uri="{FF2B5EF4-FFF2-40B4-BE49-F238E27FC236}">
                <a16:creationId xmlns:a16="http://schemas.microsoft.com/office/drawing/2014/main" id="{1AE079C5-BF5B-73BE-5D64-5936805BF7E8}"/>
              </a:ext>
            </a:extLst>
          </p:cNvPr>
          <p:cNvSpPr/>
          <p:nvPr userDrawn="1"/>
        </p:nvSpPr>
        <p:spPr>
          <a:xfrm>
            <a:off x="4345683" y="2032522"/>
            <a:ext cx="1468649" cy="1468649"/>
          </a:xfrm>
          <a:custGeom>
            <a:avLst/>
            <a:gdLst/>
            <a:ahLst/>
            <a:cxnLst/>
            <a:rect l="l" t="t" r="r" b="b"/>
            <a:pathLst>
              <a:path w="3524758" h="3524758">
                <a:moveTo>
                  <a:pt x="0" y="1762379"/>
                </a:moveTo>
                <a:lnTo>
                  <a:pt x="1762379" y="0"/>
                </a:lnTo>
                <a:lnTo>
                  <a:pt x="3524758" y="1762379"/>
                </a:lnTo>
                <a:lnTo>
                  <a:pt x="1762379" y="3524758"/>
                </a:lnTo>
                <a:close/>
              </a:path>
            </a:pathLst>
          </a:custGeom>
          <a:solidFill>
            <a:srgbClr val="006D6D"/>
          </a:solidFill>
        </p:spPr>
        <p:txBody>
          <a:bodyPr/>
          <a:lstStyle/>
          <a:p>
            <a:endParaRPr lang="da-DK" dirty="0"/>
          </a:p>
        </p:txBody>
      </p:sp>
      <p:grpSp>
        <p:nvGrpSpPr>
          <p:cNvPr id="7" name="Group 6">
            <a:extLst>
              <a:ext uri="{FF2B5EF4-FFF2-40B4-BE49-F238E27FC236}">
                <a16:creationId xmlns:a16="http://schemas.microsoft.com/office/drawing/2014/main" id="{ECC35F80-6824-3319-351E-F69CACABCCCA}"/>
              </a:ext>
            </a:extLst>
          </p:cNvPr>
          <p:cNvGrpSpPr/>
          <p:nvPr userDrawn="1"/>
        </p:nvGrpSpPr>
        <p:grpSpPr>
          <a:xfrm>
            <a:off x="5166855" y="2853694"/>
            <a:ext cx="1468635" cy="1468635"/>
            <a:chOff x="0" y="0"/>
            <a:chExt cx="3524724" cy="3524724"/>
          </a:xfrm>
        </p:grpSpPr>
        <p:sp>
          <p:nvSpPr>
            <p:cNvPr id="8" name="Freeform 7">
              <a:extLst>
                <a:ext uri="{FF2B5EF4-FFF2-40B4-BE49-F238E27FC236}">
                  <a16:creationId xmlns:a16="http://schemas.microsoft.com/office/drawing/2014/main" id="{E868E331-0DA2-79D4-6134-AC7223F38F21}"/>
                </a:ext>
              </a:extLst>
            </p:cNvPr>
            <p:cNvSpPr/>
            <p:nvPr/>
          </p:nvSpPr>
          <p:spPr>
            <a:xfrm>
              <a:off x="0" y="0"/>
              <a:ext cx="3524758" cy="3524758"/>
            </a:xfrm>
            <a:custGeom>
              <a:avLst/>
              <a:gdLst/>
              <a:ahLst/>
              <a:cxnLst/>
              <a:rect l="l" t="t" r="r" b="b"/>
              <a:pathLst>
                <a:path w="3524758" h="3524758">
                  <a:moveTo>
                    <a:pt x="0" y="1762379"/>
                  </a:moveTo>
                  <a:lnTo>
                    <a:pt x="1762379" y="0"/>
                  </a:lnTo>
                  <a:lnTo>
                    <a:pt x="3524758" y="1762379"/>
                  </a:lnTo>
                  <a:lnTo>
                    <a:pt x="1762379" y="3524758"/>
                  </a:lnTo>
                  <a:close/>
                </a:path>
              </a:pathLst>
            </a:custGeom>
            <a:solidFill>
              <a:srgbClr val="006D6D"/>
            </a:solidFill>
          </p:spPr>
          <p:txBody>
            <a:bodyPr/>
            <a:lstStyle/>
            <a:p>
              <a:endParaRPr lang="da-DK"/>
            </a:p>
          </p:txBody>
        </p:sp>
      </p:grpSp>
      <p:grpSp>
        <p:nvGrpSpPr>
          <p:cNvPr id="9" name="Group 8">
            <a:extLst>
              <a:ext uri="{FF2B5EF4-FFF2-40B4-BE49-F238E27FC236}">
                <a16:creationId xmlns:a16="http://schemas.microsoft.com/office/drawing/2014/main" id="{36EAA91E-4E1F-16F4-2738-363CE104A0CC}"/>
              </a:ext>
            </a:extLst>
          </p:cNvPr>
          <p:cNvGrpSpPr/>
          <p:nvPr userDrawn="1"/>
        </p:nvGrpSpPr>
        <p:grpSpPr>
          <a:xfrm>
            <a:off x="4345683" y="3674865"/>
            <a:ext cx="1468635" cy="1468635"/>
            <a:chOff x="0" y="0"/>
            <a:chExt cx="3524724" cy="3524724"/>
          </a:xfrm>
        </p:grpSpPr>
        <p:sp>
          <p:nvSpPr>
            <p:cNvPr id="10" name="Freeform 9">
              <a:extLst>
                <a:ext uri="{FF2B5EF4-FFF2-40B4-BE49-F238E27FC236}">
                  <a16:creationId xmlns:a16="http://schemas.microsoft.com/office/drawing/2014/main" id="{E09BB0C0-FA53-355D-F5A7-5423B8929DAE}"/>
                </a:ext>
              </a:extLst>
            </p:cNvPr>
            <p:cNvSpPr/>
            <p:nvPr/>
          </p:nvSpPr>
          <p:spPr>
            <a:xfrm>
              <a:off x="0" y="0"/>
              <a:ext cx="3524758" cy="3524758"/>
            </a:xfrm>
            <a:custGeom>
              <a:avLst/>
              <a:gdLst/>
              <a:ahLst/>
              <a:cxnLst/>
              <a:rect l="l" t="t" r="r" b="b"/>
              <a:pathLst>
                <a:path w="3524758" h="3524758">
                  <a:moveTo>
                    <a:pt x="0" y="1762379"/>
                  </a:moveTo>
                  <a:lnTo>
                    <a:pt x="1762379" y="0"/>
                  </a:lnTo>
                  <a:lnTo>
                    <a:pt x="3524758" y="1762379"/>
                  </a:lnTo>
                  <a:lnTo>
                    <a:pt x="1762379" y="3524758"/>
                  </a:lnTo>
                  <a:close/>
                </a:path>
              </a:pathLst>
            </a:custGeom>
            <a:solidFill>
              <a:srgbClr val="006D6D"/>
            </a:solidFill>
          </p:spPr>
          <p:txBody>
            <a:bodyPr/>
            <a:lstStyle/>
            <a:p>
              <a:endParaRPr lang="da-DK"/>
            </a:p>
          </p:txBody>
        </p:sp>
      </p:grpSp>
      <p:sp>
        <p:nvSpPr>
          <p:cNvPr id="23" name="Freeform 22">
            <a:extLst>
              <a:ext uri="{FF2B5EF4-FFF2-40B4-BE49-F238E27FC236}">
                <a16:creationId xmlns:a16="http://schemas.microsoft.com/office/drawing/2014/main" id="{85D3200F-AD43-6ECC-CACB-ED9999637158}"/>
              </a:ext>
            </a:extLst>
          </p:cNvPr>
          <p:cNvSpPr/>
          <p:nvPr userDrawn="1"/>
        </p:nvSpPr>
        <p:spPr>
          <a:xfrm>
            <a:off x="0" y="1612915"/>
            <a:ext cx="4064000" cy="88669"/>
          </a:xfrm>
          <a:custGeom>
            <a:avLst/>
            <a:gdLst/>
            <a:ahLst/>
            <a:cxnLst/>
            <a:rect l="l" t="t" r="r" b="b"/>
            <a:pathLst>
              <a:path w="7315200" h="159604">
                <a:moveTo>
                  <a:pt x="0" y="0"/>
                </a:moveTo>
                <a:lnTo>
                  <a:pt x="7315200" y="0"/>
                </a:lnTo>
                <a:lnTo>
                  <a:pt x="7315200" y="159605"/>
                </a:lnTo>
                <a:lnTo>
                  <a:pt x="0" y="1596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a-DK"/>
          </a:p>
        </p:txBody>
      </p:sp>
      <p:sp>
        <p:nvSpPr>
          <p:cNvPr id="25" name="Pladsholder til tekst 51">
            <a:extLst>
              <a:ext uri="{FF2B5EF4-FFF2-40B4-BE49-F238E27FC236}">
                <a16:creationId xmlns:a16="http://schemas.microsoft.com/office/drawing/2014/main" id="{51673C6A-48C4-A9B6-91E8-B49658C01D0C}"/>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26" name="Pladsholder til tekst 53">
            <a:extLst>
              <a:ext uri="{FF2B5EF4-FFF2-40B4-BE49-F238E27FC236}">
                <a16:creationId xmlns:a16="http://schemas.microsoft.com/office/drawing/2014/main" id="{9E9EB3B4-4F05-0CFE-4768-EDD2DF7BB5C5}"/>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27" name="Pladsholder til tekst 46">
            <a:extLst>
              <a:ext uri="{FF2B5EF4-FFF2-40B4-BE49-F238E27FC236}">
                <a16:creationId xmlns:a16="http://schemas.microsoft.com/office/drawing/2014/main" id="{05CF9641-E44B-27E4-0FAE-4CBE44677A90}"/>
              </a:ext>
            </a:extLst>
          </p:cNvPr>
          <p:cNvSpPr>
            <a:spLocks noGrp="1"/>
          </p:cNvSpPr>
          <p:nvPr>
            <p:ph type="body" sz="quarter" idx="12" hasCustomPrompt="1"/>
          </p:nvPr>
        </p:nvSpPr>
        <p:spPr>
          <a:xfrm>
            <a:off x="768065" y="2052168"/>
            <a:ext cx="2543409" cy="326951"/>
          </a:xfrm>
          <a:prstGeom prst="rect">
            <a:avLst/>
          </a:prstGeom>
        </p:spPr>
        <p:txBody>
          <a:bodyPr/>
          <a:lstStyle>
            <a:lvl1pPr marL="0" indent="0" algn="ctr">
              <a:buNone/>
              <a:defRPr sz="20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28" name="Pladsholder til tekst 79">
            <a:extLst>
              <a:ext uri="{FF2B5EF4-FFF2-40B4-BE49-F238E27FC236}">
                <a16:creationId xmlns:a16="http://schemas.microsoft.com/office/drawing/2014/main" id="{4AC71F03-8FD8-0677-B690-8EE40405AF2C}"/>
              </a:ext>
            </a:extLst>
          </p:cNvPr>
          <p:cNvSpPr>
            <a:spLocks noGrp="1"/>
          </p:cNvSpPr>
          <p:nvPr>
            <p:ph type="body" sz="quarter" idx="15" hasCustomPrompt="1"/>
          </p:nvPr>
        </p:nvSpPr>
        <p:spPr>
          <a:xfrm>
            <a:off x="768065" y="2415422"/>
            <a:ext cx="2543409" cy="847673"/>
          </a:xfrm>
          <a:prstGeom prst="rect">
            <a:avLst/>
          </a:prstGeom>
        </p:spPr>
        <p:txBody>
          <a:bodyPr/>
          <a:lstStyle>
            <a:lvl1pPr marL="0" indent="0" algn="ctr">
              <a:buNone/>
              <a:defRPr sz="12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r>
              <a:rPr lang="da-DK" dirty="0"/>
              <a:t>, </a:t>
            </a:r>
            <a:r>
              <a:rPr lang="da-DK" dirty="0" err="1"/>
              <a:t>sed</a:t>
            </a:r>
            <a:r>
              <a:rPr lang="da-DK" dirty="0"/>
              <a:t> do </a:t>
            </a:r>
            <a:r>
              <a:rPr lang="da-DK" dirty="0" err="1"/>
              <a:t>eiusmod</a:t>
            </a:r>
            <a:r>
              <a:rPr lang="da-DK" dirty="0"/>
              <a:t> </a:t>
            </a:r>
            <a:r>
              <a:rPr lang="da-DK" dirty="0" err="1"/>
              <a:t>tempor</a:t>
            </a:r>
            <a:r>
              <a:rPr lang="da-DK" dirty="0"/>
              <a:t> </a:t>
            </a:r>
            <a:r>
              <a:rPr lang="da-DK" dirty="0" err="1"/>
              <a:t>incididunt</a:t>
            </a:r>
            <a:r>
              <a:rPr lang="da-DK" dirty="0"/>
              <a:t> ut </a:t>
            </a:r>
            <a:r>
              <a:rPr lang="da-DK" dirty="0" err="1"/>
              <a:t>labore</a:t>
            </a:r>
            <a:r>
              <a:rPr lang="da-DK" dirty="0"/>
              <a:t> et </a:t>
            </a:r>
            <a:r>
              <a:rPr lang="da-DK" dirty="0" err="1"/>
              <a:t>dolore</a:t>
            </a:r>
            <a:r>
              <a:rPr lang="da-DK" dirty="0"/>
              <a:t> </a:t>
            </a:r>
            <a:r>
              <a:rPr lang="da-DK" dirty="0" err="1"/>
              <a:t>magna</a:t>
            </a:r>
            <a:r>
              <a:rPr lang="da-DK" dirty="0"/>
              <a:t> </a:t>
            </a:r>
            <a:r>
              <a:rPr lang="da-DK" dirty="0" err="1"/>
              <a:t>aliqua</a:t>
            </a:r>
            <a:r>
              <a:rPr lang="da-DK" dirty="0"/>
              <a:t>.</a:t>
            </a:r>
          </a:p>
        </p:txBody>
      </p:sp>
      <p:sp>
        <p:nvSpPr>
          <p:cNvPr id="29" name="Pladsholder til tekst 46">
            <a:extLst>
              <a:ext uri="{FF2B5EF4-FFF2-40B4-BE49-F238E27FC236}">
                <a16:creationId xmlns:a16="http://schemas.microsoft.com/office/drawing/2014/main" id="{4A747937-40DD-6BB7-D1E1-9C29180A38E3}"/>
              </a:ext>
            </a:extLst>
          </p:cNvPr>
          <p:cNvSpPr>
            <a:spLocks noGrp="1"/>
          </p:cNvSpPr>
          <p:nvPr>
            <p:ph type="body" sz="quarter" idx="16" hasCustomPrompt="1"/>
          </p:nvPr>
        </p:nvSpPr>
        <p:spPr>
          <a:xfrm>
            <a:off x="768065" y="3856538"/>
            <a:ext cx="2543409" cy="326951"/>
          </a:xfrm>
          <a:prstGeom prst="rect">
            <a:avLst/>
          </a:prstGeom>
        </p:spPr>
        <p:txBody>
          <a:bodyPr/>
          <a:lstStyle>
            <a:lvl1pPr marL="0" indent="0" algn="ctr">
              <a:buNone/>
              <a:defRPr sz="20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30" name="Pladsholder til tekst 79">
            <a:extLst>
              <a:ext uri="{FF2B5EF4-FFF2-40B4-BE49-F238E27FC236}">
                <a16:creationId xmlns:a16="http://schemas.microsoft.com/office/drawing/2014/main" id="{1B957368-D9F4-A1DC-1E99-3321E5D2C01E}"/>
              </a:ext>
            </a:extLst>
          </p:cNvPr>
          <p:cNvSpPr>
            <a:spLocks noGrp="1"/>
          </p:cNvSpPr>
          <p:nvPr>
            <p:ph type="body" sz="quarter" idx="17" hasCustomPrompt="1"/>
          </p:nvPr>
        </p:nvSpPr>
        <p:spPr>
          <a:xfrm>
            <a:off x="768065" y="4219792"/>
            <a:ext cx="2543409" cy="847673"/>
          </a:xfrm>
          <a:prstGeom prst="rect">
            <a:avLst/>
          </a:prstGeom>
        </p:spPr>
        <p:txBody>
          <a:bodyPr/>
          <a:lstStyle>
            <a:lvl1pPr marL="0" indent="0" algn="ctr">
              <a:buNone/>
              <a:defRPr sz="12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r>
              <a:rPr lang="da-DK" dirty="0"/>
              <a:t>, </a:t>
            </a:r>
            <a:r>
              <a:rPr lang="da-DK" dirty="0" err="1"/>
              <a:t>sed</a:t>
            </a:r>
            <a:r>
              <a:rPr lang="da-DK" dirty="0"/>
              <a:t> do </a:t>
            </a:r>
            <a:r>
              <a:rPr lang="da-DK" dirty="0" err="1"/>
              <a:t>eiusmod</a:t>
            </a:r>
            <a:r>
              <a:rPr lang="da-DK" dirty="0"/>
              <a:t> </a:t>
            </a:r>
            <a:r>
              <a:rPr lang="da-DK" dirty="0" err="1"/>
              <a:t>tempor</a:t>
            </a:r>
            <a:r>
              <a:rPr lang="da-DK" dirty="0"/>
              <a:t> </a:t>
            </a:r>
            <a:r>
              <a:rPr lang="da-DK" dirty="0" err="1"/>
              <a:t>incididunt</a:t>
            </a:r>
            <a:r>
              <a:rPr lang="da-DK" dirty="0"/>
              <a:t> ut </a:t>
            </a:r>
            <a:r>
              <a:rPr lang="da-DK" dirty="0" err="1"/>
              <a:t>labore</a:t>
            </a:r>
            <a:r>
              <a:rPr lang="da-DK" dirty="0"/>
              <a:t> et </a:t>
            </a:r>
            <a:r>
              <a:rPr lang="da-DK" dirty="0" err="1"/>
              <a:t>dolore</a:t>
            </a:r>
            <a:r>
              <a:rPr lang="da-DK" dirty="0"/>
              <a:t> </a:t>
            </a:r>
            <a:r>
              <a:rPr lang="da-DK" dirty="0" err="1"/>
              <a:t>magna</a:t>
            </a:r>
            <a:r>
              <a:rPr lang="da-DK" dirty="0"/>
              <a:t> </a:t>
            </a:r>
            <a:r>
              <a:rPr lang="da-DK" dirty="0" err="1"/>
              <a:t>aliqua</a:t>
            </a:r>
            <a:r>
              <a:rPr lang="da-DK" dirty="0"/>
              <a:t>.</a:t>
            </a:r>
          </a:p>
        </p:txBody>
      </p:sp>
      <p:sp>
        <p:nvSpPr>
          <p:cNvPr id="35" name="Pladsholder til tekst 46">
            <a:extLst>
              <a:ext uri="{FF2B5EF4-FFF2-40B4-BE49-F238E27FC236}">
                <a16:creationId xmlns:a16="http://schemas.microsoft.com/office/drawing/2014/main" id="{D3E0B1C2-0A0D-23C6-455F-05BAA5CB5E76}"/>
              </a:ext>
            </a:extLst>
          </p:cNvPr>
          <p:cNvSpPr>
            <a:spLocks noGrp="1"/>
          </p:cNvSpPr>
          <p:nvPr>
            <p:ph type="body" sz="quarter" idx="18" hasCustomPrompt="1"/>
          </p:nvPr>
        </p:nvSpPr>
        <p:spPr>
          <a:xfrm>
            <a:off x="6848541" y="2052168"/>
            <a:ext cx="2543409" cy="326951"/>
          </a:xfrm>
          <a:prstGeom prst="rect">
            <a:avLst/>
          </a:prstGeom>
        </p:spPr>
        <p:txBody>
          <a:bodyPr/>
          <a:lstStyle>
            <a:lvl1pPr marL="0" indent="0" algn="ctr">
              <a:buNone/>
              <a:defRPr sz="20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36" name="Pladsholder til tekst 79">
            <a:extLst>
              <a:ext uri="{FF2B5EF4-FFF2-40B4-BE49-F238E27FC236}">
                <a16:creationId xmlns:a16="http://schemas.microsoft.com/office/drawing/2014/main" id="{14299BD5-3DEA-BAD3-868A-44D193A6A078}"/>
              </a:ext>
            </a:extLst>
          </p:cNvPr>
          <p:cNvSpPr>
            <a:spLocks noGrp="1"/>
          </p:cNvSpPr>
          <p:nvPr>
            <p:ph type="body" sz="quarter" idx="19" hasCustomPrompt="1"/>
          </p:nvPr>
        </p:nvSpPr>
        <p:spPr>
          <a:xfrm>
            <a:off x="6848541" y="2415422"/>
            <a:ext cx="2543409" cy="847673"/>
          </a:xfrm>
          <a:prstGeom prst="rect">
            <a:avLst/>
          </a:prstGeom>
        </p:spPr>
        <p:txBody>
          <a:bodyPr/>
          <a:lstStyle>
            <a:lvl1pPr marL="0" indent="0" algn="ctr">
              <a:buNone/>
              <a:defRPr sz="12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r>
              <a:rPr lang="da-DK" dirty="0"/>
              <a:t>, </a:t>
            </a:r>
            <a:r>
              <a:rPr lang="da-DK" dirty="0" err="1"/>
              <a:t>sed</a:t>
            </a:r>
            <a:r>
              <a:rPr lang="da-DK" dirty="0"/>
              <a:t> do </a:t>
            </a:r>
            <a:r>
              <a:rPr lang="da-DK" dirty="0" err="1"/>
              <a:t>eiusmod</a:t>
            </a:r>
            <a:r>
              <a:rPr lang="da-DK" dirty="0"/>
              <a:t> </a:t>
            </a:r>
            <a:r>
              <a:rPr lang="da-DK" dirty="0" err="1"/>
              <a:t>tempor</a:t>
            </a:r>
            <a:r>
              <a:rPr lang="da-DK" dirty="0"/>
              <a:t> </a:t>
            </a:r>
            <a:r>
              <a:rPr lang="da-DK" dirty="0" err="1"/>
              <a:t>incididunt</a:t>
            </a:r>
            <a:r>
              <a:rPr lang="da-DK" dirty="0"/>
              <a:t> ut </a:t>
            </a:r>
            <a:r>
              <a:rPr lang="da-DK" dirty="0" err="1"/>
              <a:t>labore</a:t>
            </a:r>
            <a:r>
              <a:rPr lang="da-DK" dirty="0"/>
              <a:t> et </a:t>
            </a:r>
            <a:r>
              <a:rPr lang="da-DK" dirty="0" err="1"/>
              <a:t>dolore</a:t>
            </a:r>
            <a:r>
              <a:rPr lang="da-DK" dirty="0"/>
              <a:t> </a:t>
            </a:r>
            <a:r>
              <a:rPr lang="da-DK" dirty="0" err="1"/>
              <a:t>magna</a:t>
            </a:r>
            <a:r>
              <a:rPr lang="da-DK" dirty="0"/>
              <a:t> </a:t>
            </a:r>
            <a:r>
              <a:rPr lang="da-DK" dirty="0" err="1"/>
              <a:t>aliqua</a:t>
            </a:r>
            <a:r>
              <a:rPr lang="da-DK" dirty="0"/>
              <a:t>.</a:t>
            </a:r>
          </a:p>
        </p:txBody>
      </p:sp>
      <p:sp>
        <p:nvSpPr>
          <p:cNvPr id="37" name="Pladsholder til tekst 46">
            <a:extLst>
              <a:ext uri="{FF2B5EF4-FFF2-40B4-BE49-F238E27FC236}">
                <a16:creationId xmlns:a16="http://schemas.microsoft.com/office/drawing/2014/main" id="{B9515B5E-4EFC-DEEA-4E16-45113300B91B}"/>
              </a:ext>
            </a:extLst>
          </p:cNvPr>
          <p:cNvSpPr>
            <a:spLocks noGrp="1"/>
          </p:cNvSpPr>
          <p:nvPr>
            <p:ph type="body" sz="quarter" idx="20" hasCustomPrompt="1"/>
          </p:nvPr>
        </p:nvSpPr>
        <p:spPr>
          <a:xfrm>
            <a:off x="6848541" y="3856538"/>
            <a:ext cx="2543409" cy="326951"/>
          </a:xfrm>
          <a:prstGeom prst="rect">
            <a:avLst/>
          </a:prstGeom>
        </p:spPr>
        <p:txBody>
          <a:bodyPr/>
          <a:lstStyle>
            <a:lvl1pPr marL="0" indent="0" algn="ctr">
              <a:buNone/>
              <a:defRPr sz="20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38" name="Pladsholder til tekst 79">
            <a:extLst>
              <a:ext uri="{FF2B5EF4-FFF2-40B4-BE49-F238E27FC236}">
                <a16:creationId xmlns:a16="http://schemas.microsoft.com/office/drawing/2014/main" id="{0B5CD82C-7081-CE33-2303-4EF46905D062}"/>
              </a:ext>
            </a:extLst>
          </p:cNvPr>
          <p:cNvSpPr>
            <a:spLocks noGrp="1"/>
          </p:cNvSpPr>
          <p:nvPr>
            <p:ph type="body" sz="quarter" idx="21" hasCustomPrompt="1"/>
          </p:nvPr>
        </p:nvSpPr>
        <p:spPr>
          <a:xfrm>
            <a:off x="6848541" y="4219792"/>
            <a:ext cx="2543409" cy="847673"/>
          </a:xfrm>
          <a:prstGeom prst="rect">
            <a:avLst/>
          </a:prstGeom>
        </p:spPr>
        <p:txBody>
          <a:bodyPr/>
          <a:lstStyle>
            <a:lvl1pPr marL="0" indent="0" algn="ctr">
              <a:buNone/>
              <a:defRPr sz="12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r>
              <a:rPr lang="da-DK" dirty="0"/>
              <a:t>, </a:t>
            </a:r>
            <a:r>
              <a:rPr lang="da-DK" dirty="0" err="1"/>
              <a:t>sed</a:t>
            </a:r>
            <a:r>
              <a:rPr lang="da-DK" dirty="0"/>
              <a:t> do </a:t>
            </a:r>
            <a:r>
              <a:rPr lang="da-DK" dirty="0" err="1"/>
              <a:t>eiusmod</a:t>
            </a:r>
            <a:r>
              <a:rPr lang="da-DK" dirty="0"/>
              <a:t> </a:t>
            </a:r>
            <a:r>
              <a:rPr lang="da-DK" dirty="0" err="1"/>
              <a:t>tempor</a:t>
            </a:r>
            <a:r>
              <a:rPr lang="da-DK" dirty="0"/>
              <a:t> </a:t>
            </a:r>
            <a:r>
              <a:rPr lang="da-DK" dirty="0" err="1"/>
              <a:t>incididunt</a:t>
            </a:r>
            <a:r>
              <a:rPr lang="da-DK" dirty="0"/>
              <a:t> ut </a:t>
            </a:r>
            <a:r>
              <a:rPr lang="da-DK" dirty="0" err="1"/>
              <a:t>labore</a:t>
            </a:r>
            <a:r>
              <a:rPr lang="da-DK" dirty="0"/>
              <a:t> et </a:t>
            </a:r>
            <a:r>
              <a:rPr lang="da-DK" dirty="0" err="1"/>
              <a:t>dolore</a:t>
            </a:r>
            <a:r>
              <a:rPr lang="da-DK" dirty="0"/>
              <a:t> </a:t>
            </a:r>
            <a:r>
              <a:rPr lang="da-DK" dirty="0" err="1"/>
              <a:t>magna</a:t>
            </a:r>
            <a:r>
              <a:rPr lang="da-DK" dirty="0"/>
              <a:t> </a:t>
            </a:r>
            <a:r>
              <a:rPr lang="da-DK" dirty="0" err="1"/>
              <a:t>aliqua</a:t>
            </a:r>
            <a:r>
              <a:rPr lang="da-DK" dirty="0"/>
              <a:t>.</a:t>
            </a:r>
          </a:p>
        </p:txBody>
      </p:sp>
      <p:sp>
        <p:nvSpPr>
          <p:cNvPr id="39" name="Pladsholder til tekst 46">
            <a:extLst>
              <a:ext uri="{FF2B5EF4-FFF2-40B4-BE49-F238E27FC236}">
                <a16:creationId xmlns:a16="http://schemas.microsoft.com/office/drawing/2014/main" id="{2CEE5E3A-8F5C-30CC-4A58-1214C483CB53}"/>
              </a:ext>
            </a:extLst>
          </p:cNvPr>
          <p:cNvSpPr>
            <a:spLocks noGrp="1"/>
          </p:cNvSpPr>
          <p:nvPr>
            <p:ph type="body" sz="quarter" idx="22" hasCustomPrompt="1"/>
          </p:nvPr>
        </p:nvSpPr>
        <p:spPr>
          <a:xfrm>
            <a:off x="358775" y="1065826"/>
            <a:ext cx="2543409" cy="635758"/>
          </a:xfrm>
          <a:prstGeom prst="rect">
            <a:avLst/>
          </a:prstGeom>
        </p:spPr>
        <p:txBody>
          <a:bodyPr/>
          <a:lstStyle>
            <a:lvl1pPr marL="0" indent="0" algn="l">
              <a:buNone/>
              <a:defRPr sz="4000">
                <a:solidFill>
                  <a:schemeClr val="bg2"/>
                </a:solidFill>
                <a:latin typeface="NeuzeitGroExtBla" panose="00000A00000000000000" pitchFamily="50" charset="0"/>
              </a:defRPr>
            </a:lvl1pPr>
          </a:lstStyle>
          <a:p>
            <a:pPr lvl="0"/>
            <a:r>
              <a:rPr lang="da-DK" dirty="0">
                <a:latin typeface="NeuzeitGroExtBla" panose="00000A00000000000000" pitchFamily="50" charset="0"/>
              </a:rPr>
              <a:t>Overskrift</a:t>
            </a:r>
            <a:endParaRPr lang="da-DK" dirty="0"/>
          </a:p>
        </p:txBody>
      </p:sp>
      <p:sp>
        <p:nvSpPr>
          <p:cNvPr id="40" name="Pladsholder til tekst 45">
            <a:extLst>
              <a:ext uri="{FF2B5EF4-FFF2-40B4-BE49-F238E27FC236}">
                <a16:creationId xmlns:a16="http://schemas.microsoft.com/office/drawing/2014/main" id="{B13B2196-D66B-29C6-2C38-1A290DB30B2A}"/>
              </a:ext>
            </a:extLst>
          </p:cNvPr>
          <p:cNvSpPr>
            <a:spLocks noGrp="1"/>
          </p:cNvSpPr>
          <p:nvPr>
            <p:ph type="body" sz="quarter" idx="29" hasCustomPrompt="1"/>
          </p:nvPr>
        </p:nvSpPr>
        <p:spPr>
          <a:xfrm>
            <a:off x="7055600" y="120894"/>
            <a:ext cx="2842780" cy="669681"/>
          </a:xfrm>
          <a:prstGeom prst="rect">
            <a:avLst/>
          </a:prstGeom>
          <a:solidFill>
            <a:schemeClr val="accent6"/>
          </a:solidFill>
        </p:spPr>
        <p:txBody>
          <a:bodyPr/>
          <a:lstStyle>
            <a:lvl1pPr marL="0" indent="0">
              <a:buNone/>
              <a:defRPr sz="1200">
                <a:solidFill>
                  <a:schemeClr val="bg1"/>
                </a:solidFill>
                <a:sym typeface="Wingdings" panose="05000000000000000000" pitchFamily="2" charset="2"/>
              </a:defRPr>
            </a:lvl1pPr>
          </a:lstStyle>
          <a:p>
            <a:pPr lvl="0"/>
            <a:r>
              <a:rPr lang="da-DK" dirty="0"/>
              <a:t>Dette slide kan bruges til at visualisere 4 indsigter eller potentialer, som man gerne vil opnå. Find ikoner der passer</a:t>
            </a:r>
          </a:p>
          <a:p>
            <a:pPr lvl="0"/>
            <a:endParaRPr lang="da-DK" dirty="0"/>
          </a:p>
          <a:p>
            <a:pPr lvl="0"/>
            <a:endParaRPr lang="da-DK" dirty="0"/>
          </a:p>
          <a:p>
            <a:pPr lvl="0"/>
            <a:r>
              <a:rPr lang="da-DK" dirty="0"/>
              <a:t>e </a:t>
            </a:r>
          </a:p>
        </p:txBody>
      </p:sp>
      <p:sp>
        <p:nvSpPr>
          <p:cNvPr id="41" name="Pladsholder til billede 35">
            <a:extLst>
              <a:ext uri="{FF2B5EF4-FFF2-40B4-BE49-F238E27FC236}">
                <a16:creationId xmlns:a16="http://schemas.microsoft.com/office/drawing/2014/main" id="{BDA42E2F-2022-8A8A-FAC8-BE768C73CF9A}"/>
              </a:ext>
            </a:extLst>
          </p:cNvPr>
          <p:cNvSpPr>
            <a:spLocks noGrp="1"/>
          </p:cNvSpPr>
          <p:nvPr>
            <p:ph type="pic" sz="quarter" idx="30"/>
          </p:nvPr>
        </p:nvSpPr>
        <p:spPr>
          <a:xfrm>
            <a:off x="4782351" y="2483477"/>
            <a:ext cx="595313" cy="566737"/>
          </a:xfrm>
          <a:prstGeom prst="rect">
            <a:avLst/>
          </a:prstGeom>
        </p:spPr>
        <p:txBody>
          <a:bodyPr/>
          <a:lstStyle/>
          <a:p>
            <a:r>
              <a:rPr lang="da-DK"/>
              <a:t>Klik på ikonet for at tilføje et billede</a:t>
            </a:r>
          </a:p>
        </p:txBody>
      </p:sp>
      <p:sp>
        <p:nvSpPr>
          <p:cNvPr id="42" name="Pladsholder til billede 35">
            <a:extLst>
              <a:ext uri="{FF2B5EF4-FFF2-40B4-BE49-F238E27FC236}">
                <a16:creationId xmlns:a16="http://schemas.microsoft.com/office/drawing/2014/main" id="{A5A2EB1D-0719-24B4-6B0F-81F7967C42FA}"/>
              </a:ext>
            </a:extLst>
          </p:cNvPr>
          <p:cNvSpPr>
            <a:spLocks noGrp="1"/>
          </p:cNvSpPr>
          <p:nvPr>
            <p:ph type="pic" sz="quarter" idx="31"/>
          </p:nvPr>
        </p:nvSpPr>
        <p:spPr>
          <a:xfrm>
            <a:off x="4782351" y="4176381"/>
            <a:ext cx="595313" cy="566737"/>
          </a:xfrm>
          <a:prstGeom prst="rect">
            <a:avLst/>
          </a:prstGeom>
        </p:spPr>
        <p:txBody>
          <a:bodyPr/>
          <a:lstStyle/>
          <a:p>
            <a:r>
              <a:rPr lang="da-DK"/>
              <a:t>Klik på ikonet for at tilføje et billede</a:t>
            </a:r>
          </a:p>
        </p:txBody>
      </p:sp>
      <p:sp>
        <p:nvSpPr>
          <p:cNvPr id="43" name="Pladsholder til billede 35">
            <a:extLst>
              <a:ext uri="{FF2B5EF4-FFF2-40B4-BE49-F238E27FC236}">
                <a16:creationId xmlns:a16="http://schemas.microsoft.com/office/drawing/2014/main" id="{BA8E7E7C-E5E3-08D7-A24E-EB278D980CE4}"/>
              </a:ext>
            </a:extLst>
          </p:cNvPr>
          <p:cNvSpPr>
            <a:spLocks noGrp="1"/>
          </p:cNvSpPr>
          <p:nvPr>
            <p:ph type="pic" sz="quarter" idx="32"/>
          </p:nvPr>
        </p:nvSpPr>
        <p:spPr>
          <a:xfrm>
            <a:off x="3961178" y="3304651"/>
            <a:ext cx="595313" cy="566737"/>
          </a:xfrm>
          <a:prstGeom prst="rect">
            <a:avLst/>
          </a:prstGeom>
        </p:spPr>
        <p:txBody>
          <a:bodyPr/>
          <a:lstStyle/>
          <a:p>
            <a:r>
              <a:rPr lang="da-DK"/>
              <a:t>Klik på ikonet for at tilføje et billede</a:t>
            </a:r>
          </a:p>
        </p:txBody>
      </p:sp>
      <p:sp>
        <p:nvSpPr>
          <p:cNvPr id="44" name="Pladsholder til billede 35">
            <a:extLst>
              <a:ext uri="{FF2B5EF4-FFF2-40B4-BE49-F238E27FC236}">
                <a16:creationId xmlns:a16="http://schemas.microsoft.com/office/drawing/2014/main" id="{664F8F1D-60FA-CAF4-91E6-4BBB07124336}"/>
              </a:ext>
            </a:extLst>
          </p:cNvPr>
          <p:cNvSpPr>
            <a:spLocks noGrp="1"/>
          </p:cNvSpPr>
          <p:nvPr>
            <p:ph type="pic" sz="quarter" idx="33"/>
          </p:nvPr>
        </p:nvSpPr>
        <p:spPr>
          <a:xfrm>
            <a:off x="5603524" y="3304651"/>
            <a:ext cx="595313" cy="566737"/>
          </a:xfrm>
          <a:prstGeom prst="rect">
            <a:avLst/>
          </a:prstGeom>
        </p:spPr>
        <p:txBody>
          <a:bodyPr/>
          <a:lstStyle/>
          <a:p>
            <a:r>
              <a:rPr lang="da-DK"/>
              <a:t>Klik på ikonet for at tilføje et billede</a:t>
            </a:r>
          </a:p>
        </p:txBody>
      </p:sp>
    </p:spTree>
    <p:extLst>
      <p:ext uri="{BB962C8B-B14F-4D97-AF65-F5344CB8AC3E}">
        <p14:creationId xmlns:p14="http://schemas.microsoft.com/office/powerpoint/2010/main" val="23835534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 potentialer/ranglist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85F645A7-F2E8-5484-E88C-DBF743591ACC}"/>
              </a:ext>
            </a:extLst>
          </p:cNvPr>
          <p:cNvGrpSpPr/>
          <p:nvPr userDrawn="1"/>
        </p:nvGrpSpPr>
        <p:grpSpPr>
          <a:xfrm rot="-5400000">
            <a:off x="831367" y="3789416"/>
            <a:ext cx="1764012" cy="1288853"/>
            <a:chOff x="0" y="0"/>
            <a:chExt cx="775260" cy="566434"/>
          </a:xfrm>
        </p:grpSpPr>
        <p:sp>
          <p:nvSpPr>
            <p:cNvPr id="4" name="Freeform 4">
              <a:extLst>
                <a:ext uri="{FF2B5EF4-FFF2-40B4-BE49-F238E27FC236}">
                  <a16:creationId xmlns:a16="http://schemas.microsoft.com/office/drawing/2014/main" id="{578876B1-ED65-0516-4F77-61AA99816A8C}"/>
                </a:ext>
              </a:extLst>
            </p:cNvPr>
            <p:cNvSpPr/>
            <p:nvPr/>
          </p:nvSpPr>
          <p:spPr>
            <a:xfrm>
              <a:off x="0" y="0"/>
              <a:ext cx="775260" cy="566434"/>
            </a:xfrm>
            <a:custGeom>
              <a:avLst/>
              <a:gdLst/>
              <a:ahLst/>
              <a:cxnLst/>
              <a:rect l="l" t="t" r="r" b="b"/>
              <a:pathLst>
                <a:path w="775260" h="566434">
                  <a:moveTo>
                    <a:pt x="203200" y="0"/>
                  </a:moveTo>
                  <a:lnTo>
                    <a:pt x="775260" y="0"/>
                  </a:lnTo>
                  <a:lnTo>
                    <a:pt x="572060" y="566434"/>
                  </a:lnTo>
                  <a:lnTo>
                    <a:pt x="0" y="566434"/>
                  </a:lnTo>
                  <a:lnTo>
                    <a:pt x="203200" y="0"/>
                  </a:lnTo>
                  <a:close/>
                </a:path>
              </a:pathLst>
            </a:custGeom>
            <a:solidFill>
              <a:srgbClr val="4D8585"/>
            </a:solidFill>
          </p:spPr>
          <p:txBody>
            <a:bodyPr/>
            <a:lstStyle/>
            <a:p>
              <a:endParaRPr lang="da-DK"/>
            </a:p>
          </p:txBody>
        </p:sp>
        <p:sp>
          <p:nvSpPr>
            <p:cNvPr id="5" name="TextBox 5">
              <a:extLst>
                <a:ext uri="{FF2B5EF4-FFF2-40B4-BE49-F238E27FC236}">
                  <a16:creationId xmlns:a16="http://schemas.microsoft.com/office/drawing/2014/main" id="{8A8E6A31-88A1-DDEE-4E83-E2F8598C2DC3}"/>
                </a:ext>
              </a:extLst>
            </p:cNvPr>
            <p:cNvSpPr txBox="1"/>
            <p:nvPr/>
          </p:nvSpPr>
          <p:spPr>
            <a:xfrm>
              <a:off x="101600" y="-47625"/>
              <a:ext cx="572060" cy="614059"/>
            </a:xfrm>
            <a:prstGeom prst="rect">
              <a:avLst/>
            </a:prstGeom>
          </p:spPr>
          <p:txBody>
            <a:bodyPr lIns="28222" tIns="28222" rIns="28222" bIns="28222" rtlCol="0" anchor="ctr"/>
            <a:lstStyle/>
            <a:p>
              <a:pPr algn="ctr">
                <a:lnSpc>
                  <a:spcPts val="1711"/>
                </a:lnSpc>
              </a:pPr>
              <a:endParaRPr sz="1000"/>
            </a:p>
          </p:txBody>
        </p:sp>
      </p:grpSp>
      <p:grpSp>
        <p:nvGrpSpPr>
          <p:cNvPr id="6" name="Group 6">
            <a:extLst>
              <a:ext uri="{FF2B5EF4-FFF2-40B4-BE49-F238E27FC236}">
                <a16:creationId xmlns:a16="http://schemas.microsoft.com/office/drawing/2014/main" id="{33C6A085-55C8-3F80-8CDC-C9C2CEF27453}"/>
              </a:ext>
            </a:extLst>
          </p:cNvPr>
          <p:cNvGrpSpPr/>
          <p:nvPr userDrawn="1"/>
        </p:nvGrpSpPr>
        <p:grpSpPr>
          <a:xfrm rot="-5400000">
            <a:off x="1204469" y="2641837"/>
            <a:ext cx="1359576" cy="993357"/>
            <a:chOff x="0" y="0"/>
            <a:chExt cx="775260" cy="566434"/>
          </a:xfrm>
        </p:grpSpPr>
        <p:sp>
          <p:nvSpPr>
            <p:cNvPr id="7" name="Freeform 7">
              <a:extLst>
                <a:ext uri="{FF2B5EF4-FFF2-40B4-BE49-F238E27FC236}">
                  <a16:creationId xmlns:a16="http://schemas.microsoft.com/office/drawing/2014/main" id="{C1327A9C-A575-C461-AAE6-63073A3D3332}"/>
                </a:ext>
              </a:extLst>
            </p:cNvPr>
            <p:cNvSpPr/>
            <p:nvPr/>
          </p:nvSpPr>
          <p:spPr>
            <a:xfrm>
              <a:off x="0" y="0"/>
              <a:ext cx="775260" cy="566434"/>
            </a:xfrm>
            <a:custGeom>
              <a:avLst/>
              <a:gdLst/>
              <a:ahLst/>
              <a:cxnLst/>
              <a:rect l="l" t="t" r="r" b="b"/>
              <a:pathLst>
                <a:path w="775260" h="566434">
                  <a:moveTo>
                    <a:pt x="203200" y="0"/>
                  </a:moveTo>
                  <a:lnTo>
                    <a:pt x="775260" y="0"/>
                  </a:lnTo>
                  <a:lnTo>
                    <a:pt x="572060" y="566434"/>
                  </a:lnTo>
                  <a:lnTo>
                    <a:pt x="0" y="566434"/>
                  </a:lnTo>
                  <a:lnTo>
                    <a:pt x="203200" y="0"/>
                  </a:lnTo>
                  <a:close/>
                </a:path>
              </a:pathLst>
            </a:custGeom>
            <a:solidFill>
              <a:srgbClr val="99D3D3"/>
            </a:solidFill>
          </p:spPr>
          <p:txBody>
            <a:bodyPr/>
            <a:lstStyle/>
            <a:p>
              <a:endParaRPr lang="da-DK"/>
            </a:p>
          </p:txBody>
        </p:sp>
        <p:sp>
          <p:nvSpPr>
            <p:cNvPr id="8" name="TextBox 8">
              <a:extLst>
                <a:ext uri="{FF2B5EF4-FFF2-40B4-BE49-F238E27FC236}">
                  <a16:creationId xmlns:a16="http://schemas.microsoft.com/office/drawing/2014/main" id="{39C47036-72BF-21B4-8DBD-B2FA62551D06}"/>
                </a:ext>
              </a:extLst>
            </p:cNvPr>
            <p:cNvSpPr txBox="1"/>
            <p:nvPr/>
          </p:nvSpPr>
          <p:spPr>
            <a:xfrm>
              <a:off x="101600" y="-47625"/>
              <a:ext cx="572060" cy="614059"/>
            </a:xfrm>
            <a:prstGeom prst="rect">
              <a:avLst/>
            </a:prstGeom>
          </p:spPr>
          <p:txBody>
            <a:bodyPr lIns="28222" tIns="28222" rIns="28222" bIns="28222" rtlCol="0" anchor="ctr"/>
            <a:lstStyle/>
            <a:p>
              <a:pPr algn="ctr">
                <a:lnSpc>
                  <a:spcPts val="1711"/>
                </a:lnSpc>
              </a:pPr>
              <a:endParaRPr sz="1000"/>
            </a:p>
          </p:txBody>
        </p:sp>
      </p:grpSp>
      <p:grpSp>
        <p:nvGrpSpPr>
          <p:cNvPr id="9" name="Group 9">
            <a:extLst>
              <a:ext uri="{FF2B5EF4-FFF2-40B4-BE49-F238E27FC236}">
                <a16:creationId xmlns:a16="http://schemas.microsoft.com/office/drawing/2014/main" id="{47E87E42-A27D-6E55-2832-FBAE6B41EAC7}"/>
              </a:ext>
            </a:extLst>
          </p:cNvPr>
          <p:cNvGrpSpPr/>
          <p:nvPr userDrawn="1"/>
        </p:nvGrpSpPr>
        <p:grpSpPr>
          <a:xfrm rot="5400000">
            <a:off x="2304965" y="3772338"/>
            <a:ext cx="1764012" cy="1323009"/>
            <a:chOff x="0" y="0"/>
            <a:chExt cx="812800" cy="609600"/>
          </a:xfrm>
        </p:grpSpPr>
        <p:sp>
          <p:nvSpPr>
            <p:cNvPr id="10" name="Freeform 10">
              <a:extLst>
                <a:ext uri="{FF2B5EF4-FFF2-40B4-BE49-F238E27FC236}">
                  <a16:creationId xmlns:a16="http://schemas.microsoft.com/office/drawing/2014/main" id="{A01BCF85-5C20-504E-C5E9-0C1830FE1CB0}"/>
                </a:ext>
              </a:extLst>
            </p:cNvPr>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solidFill>
              <a:srgbClr val="99B9B9"/>
            </a:solidFill>
          </p:spPr>
          <p:txBody>
            <a:bodyPr/>
            <a:lstStyle/>
            <a:p>
              <a:endParaRPr lang="da-DK"/>
            </a:p>
          </p:txBody>
        </p:sp>
        <p:sp>
          <p:nvSpPr>
            <p:cNvPr id="11" name="TextBox 11">
              <a:extLst>
                <a:ext uri="{FF2B5EF4-FFF2-40B4-BE49-F238E27FC236}">
                  <a16:creationId xmlns:a16="http://schemas.microsoft.com/office/drawing/2014/main" id="{D6063880-31E7-87F9-6DDB-BC2FE196E350}"/>
                </a:ext>
              </a:extLst>
            </p:cNvPr>
            <p:cNvSpPr txBox="1"/>
            <p:nvPr/>
          </p:nvSpPr>
          <p:spPr>
            <a:xfrm>
              <a:off x="101600" y="-47625"/>
              <a:ext cx="609600" cy="657225"/>
            </a:xfrm>
            <a:prstGeom prst="rect">
              <a:avLst/>
            </a:prstGeom>
          </p:spPr>
          <p:txBody>
            <a:bodyPr lIns="28222" tIns="28222" rIns="28222" bIns="28222" rtlCol="0" anchor="ctr"/>
            <a:lstStyle/>
            <a:p>
              <a:pPr algn="ctr">
                <a:lnSpc>
                  <a:spcPts val="1711"/>
                </a:lnSpc>
              </a:pPr>
              <a:endParaRPr sz="1000"/>
            </a:p>
          </p:txBody>
        </p:sp>
      </p:grpSp>
      <p:grpSp>
        <p:nvGrpSpPr>
          <p:cNvPr id="12" name="Group 12">
            <a:extLst>
              <a:ext uri="{FF2B5EF4-FFF2-40B4-BE49-F238E27FC236}">
                <a16:creationId xmlns:a16="http://schemas.microsoft.com/office/drawing/2014/main" id="{D7812945-B68C-2C9C-59B9-DAFA94C1C691}"/>
              </a:ext>
            </a:extLst>
          </p:cNvPr>
          <p:cNvGrpSpPr/>
          <p:nvPr userDrawn="1"/>
        </p:nvGrpSpPr>
        <p:grpSpPr>
          <a:xfrm rot="5400000">
            <a:off x="2340214" y="2628674"/>
            <a:ext cx="1359576" cy="1019682"/>
            <a:chOff x="0" y="0"/>
            <a:chExt cx="812800" cy="609600"/>
          </a:xfrm>
        </p:grpSpPr>
        <p:sp>
          <p:nvSpPr>
            <p:cNvPr id="13" name="Freeform 13">
              <a:extLst>
                <a:ext uri="{FF2B5EF4-FFF2-40B4-BE49-F238E27FC236}">
                  <a16:creationId xmlns:a16="http://schemas.microsoft.com/office/drawing/2014/main" id="{F7169EEE-C690-469A-9E04-844D929569A2}"/>
                </a:ext>
              </a:extLst>
            </p:cNvPr>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solidFill>
              <a:srgbClr val="009090"/>
            </a:solidFill>
          </p:spPr>
          <p:txBody>
            <a:bodyPr/>
            <a:lstStyle/>
            <a:p>
              <a:endParaRPr lang="da-DK"/>
            </a:p>
          </p:txBody>
        </p:sp>
        <p:sp>
          <p:nvSpPr>
            <p:cNvPr id="14" name="TextBox 14">
              <a:extLst>
                <a:ext uri="{FF2B5EF4-FFF2-40B4-BE49-F238E27FC236}">
                  <a16:creationId xmlns:a16="http://schemas.microsoft.com/office/drawing/2014/main" id="{8A34F222-E3D9-1EA9-3A31-B1C88B27E27D}"/>
                </a:ext>
              </a:extLst>
            </p:cNvPr>
            <p:cNvSpPr txBox="1"/>
            <p:nvPr/>
          </p:nvSpPr>
          <p:spPr>
            <a:xfrm>
              <a:off x="101600" y="-47625"/>
              <a:ext cx="609600" cy="657225"/>
            </a:xfrm>
            <a:prstGeom prst="rect">
              <a:avLst/>
            </a:prstGeom>
          </p:spPr>
          <p:txBody>
            <a:bodyPr lIns="28222" tIns="28222" rIns="28222" bIns="28222" rtlCol="0" anchor="ctr"/>
            <a:lstStyle/>
            <a:p>
              <a:pPr algn="ctr">
                <a:lnSpc>
                  <a:spcPts val="1711"/>
                </a:lnSpc>
              </a:pPr>
              <a:endParaRPr sz="1000"/>
            </a:p>
          </p:txBody>
        </p:sp>
      </p:grpSp>
      <p:grpSp>
        <p:nvGrpSpPr>
          <p:cNvPr id="15" name="Group 15">
            <a:extLst>
              <a:ext uri="{FF2B5EF4-FFF2-40B4-BE49-F238E27FC236}">
                <a16:creationId xmlns:a16="http://schemas.microsoft.com/office/drawing/2014/main" id="{BE038550-195D-190D-FC27-EEFF3C4DB421}"/>
              </a:ext>
            </a:extLst>
          </p:cNvPr>
          <p:cNvGrpSpPr/>
          <p:nvPr userDrawn="1"/>
        </p:nvGrpSpPr>
        <p:grpSpPr>
          <a:xfrm rot="-5400000">
            <a:off x="1517045" y="1649706"/>
            <a:ext cx="1059091" cy="844553"/>
            <a:chOff x="0" y="0"/>
            <a:chExt cx="775260" cy="618217"/>
          </a:xfrm>
        </p:grpSpPr>
        <p:sp>
          <p:nvSpPr>
            <p:cNvPr id="16" name="Freeform 16">
              <a:extLst>
                <a:ext uri="{FF2B5EF4-FFF2-40B4-BE49-F238E27FC236}">
                  <a16:creationId xmlns:a16="http://schemas.microsoft.com/office/drawing/2014/main" id="{DE4B8A99-D9B2-0756-A0D5-4FB950537067}"/>
                </a:ext>
              </a:extLst>
            </p:cNvPr>
            <p:cNvSpPr/>
            <p:nvPr/>
          </p:nvSpPr>
          <p:spPr>
            <a:xfrm>
              <a:off x="0" y="0"/>
              <a:ext cx="775260" cy="618217"/>
            </a:xfrm>
            <a:custGeom>
              <a:avLst/>
              <a:gdLst/>
              <a:ahLst/>
              <a:cxnLst/>
              <a:rect l="l" t="t" r="r" b="b"/>
              <a:pathLst>
                <a:path w="775260" h="618217">
                  <a:moveTo>
                    <a:pt x="203200" y="0"/>
                  </a:moveTo>
                  <a:lnTo>
                    <a:pt x="775260" y="0"/>
                  </a:lnTo>
                  <a:lnTo>
                    <a:pt x="572060" y="618217"/>
                  </a:lnTo>
                  <a:lnTo>
                    <a:pt x="0" y="618217"/>
                  </a:lnTo>
                  <a:lnTo>
                    <a:pt x="203200" y="0"/>
                  </a:lnTo>
                  <a:close/>
                </a:path>
              </a:pathLst>
            </a:custGeom>
            <a:solidFill>
              <a:srgbClr val="005050"/>
            </a:solidFill>
          </p:spPr>
          <p:txBody>
            <a:bodyPr/>
            <a:lstStyle/>
            <a:p>
              <a:endParaRPr lang="da-DK"/>
            </a:p>
          </p:txBody>
        </p:sp>
        <p:sp>
          <p:nvSpPr>
            <p:cNvPr id="17" name="TextBox 17">
              <a:extLst>
                <a:ext uri="{FF2B5EF4-FFF2-40B4-BE49-F238E27FC236}">
                  <a16:creationId xmlns:a16="http://schemas.microsoft.com/office/drawing/2014/main" id="{68234064-ED2B-AE77-75D9-FF8D581A1DD6}"/>
                </a:ext>
              </a:extLst>
            </p:cNvPr>
            <p:cNvSpPr txBox="1"/>
            <p:nvPr/>
          </p:nvSpPr>
          <p:spPr>
            <a:xfrm>
              <a:off x="101600" y="-28575"/>
              <a:ext cx="572060" cy="646792"/>
            </a:xfrm>
            <a:prstGeom prst="rect">
              <a:avLst/>
            </a:prstGeom>
          </p:spPr>
          <p:txBody>
            <a:bodyPr lIns="28222" tIns="28222" rIns="28222" bIns="28222" rtlCol="0" anchor="ctr"/>
            <a:lstStyle/>
            <a:p>
              <a:pPr algn="ctr">
                <a:lnSpc>
                  <a:spcPts val="1530"/>
                </a:lnSpc>
              </a:pPr>
              <a:endParaRPr sz="1000"/>
            </a:p>
          </p:txBody>
        </p:sp>
      </p:grpSp>
      <p:grpSp>
        <p:nvGrpSpPr>
          <p:cNvPr id="18" name="Group 18">
            <a:extLst>
              <a:ext uri="{FF2B5EF4-FFF2-40B4-BE49-F238E27FC236}">
                <a16:creationId xmlns:a16="http://schemas.microsoft.com/office/drawing/2014/main" id="{9C915DB5-B022-170F-F438-89EACF57A784}"/>
              </a:ext>
            </a:extLst>
          </p:cNvPr>
          <p:cNvGrpSpPr/>
          <p:nvPr userDrawn="1"/>
        </p:nvGrpSpPr>
        <p:grpSpPr>
          <a:xfrm rot="5400000">
            <a:off x="2346364" y="1654784"/>
            <a:ext cx="1059091" cy="834397"/>
            <a:chOff x="0" y="0"/>
            <a:chExt cx="812800" cy="640359"/>
          </a:xfrm>
        </p:grpSpPr>
        <p:sp>
          <p:nvSpPr>
            <p:cNvPr id="19" name="Freeform 19">
              <a:extLst>
                <a:ext uri="{FF2B5EF4-FFF2-40B4-BE49-F238E27FC236}">
                  <a16:creationId xmlns:a16="http://schemas.microsoft.com/office/drawing/2014/main" id="{F7F87769-BBD4-0850-A503-9154A0A5105D}"/>
                </a:ext>
              </a:extLst>
            </p:cNvPr>
            <p:cNvSpPr/>
            <p:nvPr/>
          </p:nvSpPr>
          <p:spPr>
            <a:xfrm>
              <a:off x="0" y="0"/>
              <a:ext cx="812800" cy="640359"/>
            </a:xfrm>
            <a:custGeom>
              <a:avLst/>
              <a:gdLst/>
              <a:ahLst/>
              <a:cxnLst/>
              <a:rect l="l" t="t" r="r" b="b"/>
              <a:pathLst>
                <a:path w="812800" h="640359">
                  <a:moveTo>
                    <a:pt x="609600" y="0"/>
                  </a:moveTo>
                  <a:lnTo>
                    <a:pt x="0" y="0"/>
                  </a:lnTo>
                  <a:lnTo>
                    <a:pt x="203200" y="640359"/>
                  </a:lnTo>
                  <a:lnTo>
                    <a:pt x="812800" y="640359"/>
                  </a:lnTo>
                  <a:lnTo>
                    <a:pt x="609600" y="0"/>
                  </a:lnTo>
                  <a:close/>
                </a:path>
              </a:pathLst>
            </a:custGeom>
            <a:solidFill>
              <a:srgbClr val="005050"/>
            </a:solidFill>
          </p:spPr>
          <p:txBody>
            <a:bodyPr/>
            <a:lstStyle/>
            <a:p>
              <a:endParaRPr lang="da-DK"/>
            </a:p>
          </p:txBody>
        </p:sp>
        <p:sp>
          <p:nvSpPr>
            <p:cNvPr id="20" name="TextBox 20">
              <a:extLst>
                <a:ext uri="{FF2B5EF4-FFF2-40B4-BE49-F238E27FC236}">
                  <a16:creationId xmlns:a16="http://schemas.microsoft.com/office/drawing/2014/main" id="{90548F8C-E116-DEA2-D2C1-AFDC5D46EEAC}"/>
                </a:ext>
              </a:extLst>
            </p:cNvPr>
            <p:cNvSpPr txBox="1"/>
            <p:nvPr/>
          </p:nvSpPr>
          <p:spPr>
            <a:xfrm>
              <a:off x="101600" y="-28575"/>
              <a:ext cx="609600" cy="668934"/>
            </a:xfrm>
            <a:prstGeom prst="rect">
              <a:avLst/>
            </a:prstGeom>
          </p:spPr>
          <p:txBody>
            <a:bodyPr lIns="28222" tIns="28222" rIns="28222" bIns="28222" rtlCol="0" anchor="ctr"/>
            <a:lstStyle/>
            <a:p>
              <a:pPr algn="ctr">
                <a:lnSpc>
                  <a:spcPts val="1530"/>
                </a:lnSpc>
              </a:pPr>
              <a:endParaRPr sz="1000"/>
            </a:p>
          </p:txBody>
        </p:sp>
      </p:grpSp>
      <p:grpSp>
        <p:nvGrpSpPr>
          <p:cNvPr id="21" name="Group 21">
            <a:extLst>
              <a:ext uri="{FF2B5EF4-FFF2-40B4-BE49-F238E27FC236}">
                <a16:creationId xmlns:a16="http://schemas.microsoft.com/office/drawing/2014/main" id="{B329F852-77D7-DC71-B346-92F300D2F188}"/>
              </a:ext>
            </a:extLst>
          </p:cNvPr>
          <p:cNvGrpSpPr/>
          <p:nvPr userDrawn="1"/>
        </p:nvGrpSpPr>
        <p:grpSpPr>
          <a:xfrm rot="5400000">
            <a:off x="2341286" y="1276909"/>
            <a:ext cx="1059091" cy="844553"/>
            <a:chOff x="0" y="0"/>
            <a:chExt cx="775260" cy="618217"/>
          </a:xfrm>
        </p:grpSpPr>
        <p:sp>
          <p:nvSpPr>
            <p:cNvPr id="22" name="Freeform 22">
              <a:extLst>
                <a:ext uri="{FF2B5EF4-FFF2-40B4-BE49-F238E27FC236}">
                  <a16:creationId xmlns:a16="http://schemas.microsoft.com/office/drawing/2014/main" id="{AA89D78E-FF24-B7EE-31A2-51F5245F3F69}"/>
                </a:ext>
              </a:extLst>
            </p:cNvPr>
            <p:cNvSpPr/>
            <p:nvPr/>
          </p:nvSpPr>
          <p:spPr>
            <a:xfrm>
              <a:off x="0" y="0"/>
              <a:ext cx="775260" cy="618217"/>
            </a:xfrm>
            <a:custGeom>
              <a:avLst/>
              <a:gdLst/>
              <a:ahLst/>
              <a:cxnLst/>
              <a:rect l="l" t="t" r="r" b="b"/>
              <a:pathLst>
                <a:path w="775260" h="618217">
                  <a:moveTo>
                    <a:pt x="203200" y="0"/>
                  </a:moveTo>
                  <a:lnTo>
                    <a:pt x="775260" y="0"/>
                  </a:lnTo>
                  <a:lnTo>
                    <a:pt x="572060" y="618217"/>
                  </a:lnTo>
                  <a:lnTo>
                    <a:pt x="0" y="618217"/>
                  </a:lnTo>
                  <a:lnTo>
                    <a:pt x="203200" y="0"/>
                  </a:lnTo>
                  <a:close/>
                </a:path>
              </a:pathLst>
            </a:custGeom>
            <a:solidFill>
              <a:srgbClr val="005050"/>
            </a:solidFill>
          </p:spPr>
          <p:txBody>
            <a:bodyPr/>
            <a:lstStyle/>
            <a:p>
              <a:endParaRPr lang="da-DK"/>
            </a:p>
          </p:txBody>
        </p:sp>
        <p:sp>
          <p:nvSpPr>
            <p:cNvPr id="23" name="TextBox 23">
              <a:extLst>
                <a:ext uri="{FF2B5EF4-FFF2-40B4-BE49-F238E27FC236}">
                  <a16:creationId xmlns:a16="http://schemas.microsoft.com/office/drawing/2014/main" id="{591E43CA-6E12-EFF6-5F78-88497A30F141}"/>
                </a:ext>
              </a:extLst>
            </p:cNvPr>
            <p:cNvSpPr txBox="1"/>
            <p:nvPr/>
          </p:nvSpPr>
          <p:spPr>
            <a:xfrm>
              <a:off x="101600" y="-28575"/>
              <a:ext cx="572060" cy="646792"/>
            </a:xfrm>
            <a:prstGeom prst="rect">
              <a:avLst/>
            </a:prstGeom>
          </p:spPr>
          <p:txBody>
            <a:bodyPr lIns="28222" tIns="28222" rIns="28222" bIns="28222" rtlCol="0" anchor="ctr"/>
            <a:lstStyle/>
            <a:p>
              <a:pPr algn="ctr">
                <a:lnSpc>
                  <a:spcPts val="1530"/>
                </a:lnSpc>
              </a:pPr>
              <a:endParaRPr sz="1000"/>
            </a:p>
          </p:txBody>
        </p:sp>
      </p:grpSp>
      <p:grpSp>
        <p:nvGrpSpPr>
          <p:cNvPr id="24" name="Group 24">
            <a:extLst>
              <a:ext uri="{FF2B5EF4-FFF2-40B4-BE49-F238E27FC236}">
                <a16:creationId xmlns:a16="http://schemas.microsoft.com/office/drawing/2014/main" id="{38CE8EAD-CF37-7F11-26E4-77A5C3CFD1CB}"/>
              </a:ext>
            </a:extLst>
          </p:cNvPr>
          <p:cNvGrpSpPr/>
          <p:nvPr userDrawn="1"/>
        </p:nvGrpSpPr>
        <p:grpSpPr>
          <a:xfrm rot="-5400000">
            <a:off x="1511966" y="1281987"/>
            <a:ext cx="1059091" cy="834397"/>
            <a:chOff x="0" y="0"/>
            <a:chExt cx="812800" cy="640359"/>
          </a:xfrm>
        </p:grpSpPr>
        <p:sp>
          <p:nvSpPr>
            <p:cNvPr id="25" name="Freeform 25">
              <a:extLst>
                <a:ext uri="{FF2B5EF4-FFF2-40B4-BE49-F238E27FC236}">
                  <a16:creationId xmlns:a16="http://schemas.microsoft.com/office/drawing/2014/main" id="{3650B42A-89EA-258A-2080-FC45D69C794C}"/>
                </a:ext>
              </a:extLst>
            </p:cNvPr>
            <p:cNvSpPr/>
            <p:nvPr/>
          </p:nvSpPr>
          <p:spPr>
            <a:xfrm>
              <a:off x="0" y="0"/>
              <a:ext cx="812800" cy="640359"/>
            </a:xfrm>
            <a:custGeom>
              <a:avLst/>
              <a:gdLst/>
              <a:ahLst/>
              <a:cxnLst/>
              <a:rect l="l" t="t" r="r" b="b"/>
              <a:pathLst>
                <a:path w="812800" h="640359">
                  <a:moveTo>
                    <a:pt x="609600" y="0"/>
                  </a:moveTo>
                  <a:lnTo>
                    <a:pt x="0" y="0"/>
                  </a:lnTo>
                  <a:lnTo>
                    <a:pt x="203200" y="640359"/>
                  </a:lnTo>
                  <a:lnTo>
                    <a:pt x="812800" y="640359"/>
                  </a:lnTo>
                  <a:lnTo>
                    <a:pt x="609600" y="0"/>
                  </a:lnTo>
                  <a:close/>
                </a:path>
              </a:pathLst>
            </a:custGeom>
            <a:solidFill>
              <a:srgbClr val="005050"/>
            </a:solidFill>
          </p:spPr>
          <p:txBody>
            <a:bodyPr/>
            <a:lstStyle/>
            <a:p>
              <a:endParaRPr lang="da-DK"/>
            </a:p>
          </p:txBody>
        </p:sp>
        <p:sp>
          <p:nvSpPr>
            <p:cNvPr id="26" name="TextBox 26">
              <a:extLst>
                <a:ext uri="{FF2B5EF4-FFF2-40B4-BE49-F238E27FC236}">
                  <a16:creationId xmlns:a16="http://schemas.microsoft.com/office/drawing/2014/main" id="{627B623F-B853-5E54-1678-907D57CF5F09}"/>
                </a:ext>
              </a:extLst>
            </p:cNvPr>
            <p:cNvSpPr txBox="1"/>
            <p:nvPr/>
          </p:nvSpPr>
          <p:spPr>
            <a:xfrm>
              <a:off x="101600" y="-28575"/>
              <a:ext cx="609600" cy="668934"/>
            </a:xfrm>
            <a:prstGeom prst="rect">
              <a:avLst/>
            </a:prstGeom>
          </p:spPr>
          <p:txBody>
            <a:bodyPr lIns="28222" tIns="28222" rIns="28222" bIns="28222" rtlCol="0" anchor="ctr"/>
            <a:lstStyle/>
            <a:p>
              <a:pPr algn="ctr">
                <a:lnSpc>
                  <a:spcPts val="1530"/>
                </a:lnSpc>
              </a:pPr>
              <a:endParaRPr sz="1000"/>
            </a:p>
          </p:txBody>
        </p:sp>
      </p:grpSp>
      <p:sp>
        <p:nvSpPr>
          <p:cNvPr id="27" name="Freeform 27">
            <a:extLst>
              <a:ext uri="{FF2B5EF4-FFF2-40B4-BE49-F238E27FC236}">
                <a16:creationId xmlns:a16="http://schemas.microsoft.com/office/drawing/2014/main" id="{132C1946-A848-7627-9938-4542A00ADD7F}"/>
              </a:ext>
            </a:extLst>
          </p:cNvPr>
          <p:cNvSpPr>
            <a:spLocks noChangeAspect="1"/>
          </p:cNvSpPr>
          <p:nvPr userDrawn="1"/>
        </p:nvSpPr>
        <p:spPr>
          <a:xfrm rot="5400000">
            <a:off x="4438101" y="1225992"/>
            <a:ext cx="803524" cy="684000"/>
          </a:xfrm>
          <a:custGeom>
            <a:avLst/>
            <a:gdLst/>
            <a:ahLst/>
            <a:cxnLst/>
            <a:rect l="l" t="t" r="r" b="b"/>
            <a:pathLst>
              <a:path w="1267798" h="1079213">
                <a:moveTo>
                  <a:pt x="0" y="0"/>
                </a:moveTo>
                <a:lnTo>
                  <a:pt x="1267797" y="0"/>
                </a:lnTo>
                <a:lnTo>
                  <a:pt x="1267797" y="1079213"/>
                </a:lnTo>
                <a:lnTo>
                  <a:pt x="0" y="107921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da-DK"/>
          </a:p>
        </p:txBody>
      </p:sp>
      <p:sp>
        <p:nvSpPr>
          <p:cNvPr id="28" name="Freeform 28">
            <a:extLst>
              <a:ext uri="{FF2B5EF4-FFF2-40B4-BE49-F238E27FC236}">
                <a16:creationId xmlns:a16="http://schemas.microsoft.com/office/drawing/2014/main" id="{1A10FABA-6BE5-1713-8358-405A9A1D7FE9}"/>
              </a:ext>
            </a:extLst>
          </p:cNvPr>
          <p:cNvSpPr>
            <a:spLocks noChangeAspect="1"/>
          </p:cNvSpPr>
          <p:nvPr userDrawn="1"/>
        </p:nvSpPr>
        <p:spPr>
          <a:xfrm rot="5400000">
            <a:off x="4446314" y="2024952"/>
            <a:ext cx="803524" cy="684000"/>
          </a:xfrm>
          <a:custGeom>
            <a:avLst/>
            <a:gdLst/>
            <a:ahLst/>
            <a:cxnLst/>
            <a:rect l="l" t="t" r="r" b="b"/>
            <a:pathLst>
              <a:path w="1267798" h="1079213">
                <a:moveTo>
                  <a:pt x="0" y="0"/>
                </a:moveTo>
                <a:lnTo>
                  <a:pt x="1267797" y="0"/>
                </a:lnTo>
                <a:lnTo>
                  <a:pt x="1267797" y="1079213"/>
                </a:lnTo>
                <a:lnTo>
                  <a:pt x="0" y="1079213"/>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da-DK"/>
          </a:p>
        </p:txBody>
      </p:sp>
      <p:sp>
        <p:nvSpPr>
          <p:cNvPr id="29" name="Freeform 29">
            <a:extLst>
              <a:ext uri="{FF2B5EF4-FFF2-40B4-BE49-F238E27FC236}">
                <a16:creationId xmlns:a16="http://schemas.microsoft.com/office/drawing/2014/main" id="{30B71044-343C-B9A4-B43D-E318BAFD0D8E}"/>
              </a:ext>
            </a:extLst>
          </p:cNvPr>
          <p:cNvSpPr>
            <a:spLocks noChangeAspect="1"/>
          </p:cNvSpPr>
          <p:nvPr userDrawn="1"/>
        </p:nvSpPr>
        <p:spPr>
          <a:xfrm rot="5400000">
            <a:off x="4438101" y="2822968"/>
            <a:ext cx="803524" cy="684000"/>
          </a:xfrm>
          <a:custGeom>
            <a:avLst/>
            <a:gdLst/>
            <a:ahLst/>
            <a:cxnLst/>
            <a:rect l="l" t="t" r="r" b="b"/>
            <a:pathLst>
              <a:path w="1267798" h="1079213">
                <a:moveTo>
                  <a:pt x="0" y="0"/>
                </a:moveTo>
                <a:lnTo>
                  <a:pt x="1267797" y="0"/>
                </a:lnTo>
                <a:lnTo>
                  <a:pt x="1267797" y="1079213"/>
                </a:lnTo>
                <a:lnTo>
                  <a:pt x="0" y="1079213"/>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da-DK"/>
          </a:p>
        </p:txBody>
      </p:sp>
      <p:sp>
        <p:nvSpPr>
          <p:cNvPr id="30" name="Freeform 30">
            <a:extLst>
              <a:ext uri="{FF2B5EF4-FFF2-40B4-BE49-F238E27FC236}">
                <a16:creationId xmlns:a16="http://schemas.microsoft.com/office/drawing/2014/main" id="{C940191E-B300-BDD7-9E7F-A76A0E0603B5}"/>
              </a:ext>
            </a:extLst>
          </p:cNvPr>
          <p:cNvSpPr>
            <a:spLocks noChangeAspect="1"/>
          </p:cNvSpPr>
          <p:nvPr userDrawn="1"/>
        </p:nvSpPr>
        <p:spPr>
          <a:xfrm rot="5400000">
            <a:off x="4446314" y="3622636"/>
            <a:ext cx="803524" cy="684000"/>
          </a:xfrm>
          <a:custGeom>
            <a:avLst/>
            <a:gdLst/>
            <a:ahLst/>
            <a:cxnLst/>
            <a:rect l="l" t="t" r="r" b="b"/>
            <a:pathLst>
              <a:path w="1267798" h="1079213">
                <a:moveTo>
                  <a:pt x="0" y="0"/>
                </a:moveTo>
                <a:lnTo>
                  <a:pt x="1267797" y="0"/>
                </a:lnTo>
                <a:lnTo>
                  <a:pt x="1267797" y="1079213"/>
                </a:lnTo>
                <a:lnTo>
                  <a:pt x="0" y="107921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da-DK"/>
          </a:p>
        </p:txBody>
      </p:sp>
      <p:sp>
        <p:nvSpPr>
          <p:cNvPr id="31" name="Freeform 31">
            <a:extLst>
              <a:ext uri="{FF2B5EF4-FFF2-40B4-BE49-F238E27FC236}">
                <a16:creationId xmlns:a16="http://schemas.microsoft.com/office/drawing/2014/main" id="{9EC9F398-4BD4-EFB1-3708-5C52CF20ACF1}"/>
              </a:ext>
            </a:extLst>
          </p:cNvPr>
          <p:cNvSpPr>
            <a:spLocks noChangeAspect="1"/>
          </p:cNvSpPr>
          <p:nvPr userDrawn="1"/>
        </p:nvSpPr>
        <p:spPr>
          <a:xfrm rot="5400000">
            <a:off x="4446314" y="4415650"/>
            <a:ext cx="803524" cy="684000"/>
          </a:xfrm>
          <a:custGeom>
            <a:avLst/>
            <a:gdLst/>
            <a:ahLst/>
            <a:cxnLst/>
            <a:rect l="l" t="t" r="r" b="b"/>
            <a:pathLst>
              <a:path w="1267798" h="1079213">
                <a:moveTo>
                  <a:pt x="0" y="0"/>
                </a:moveTo>
                <a:lnTo>
                  <a:pt x="1267797" y="0"/>
                </a:lnTo>
                <a:lnTo>
                  <a:pt x="1267797" y="1079213"/>
                </a:lnTo>
                <a:lnTo>
                  <a:pt x="0" y="1079213"/>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da-DK"/>
          </a:p>
        </p:txBody>
      </p:sp>
      <p:sp>
        <p:nvSpPr>
          <p:cNvPr id="45" name="TextBox 46">
            <a:extLst>
              <a:ext uri="{FF2B5EF4-FFF2-40B4-BE49-F238E27FC236}">
                <a16:creationId xmlns:a16="http://schemas.microsoft.com/office/drawing/2014/main" id="{BBEC0E76-EBB8-F94C-F093-EF7636808191}"/>
              </a:ext>
            </a:extLst>
          </p:cNvPr>
          <p:cNvSpPr txBox="1"/>
          <p:nvPr userDrawn="1"/>
        </p:nvSpPr>
        <p:spPr>
          <a:xfrm>
            <a:off x="4717988" y="1400083"/>
            <a:ext cx="260176" cy="277576"/>
          </a:xfrm>
          <a:prstGeom prst="rect">
            <a:avLst/>
          </a:prstGeom>
        </p:spPr>
        <p:txBody>
          <a:bodyPr wrap="square" lIns="0" tIns="0" rIns="0" bIns="0" rtlCol="0" anchor="t">
            <a:spAutoFit/>
          </a:bodyPr>
          <a:lstStyle/>
          <a:p>
            <a:pPr algn="ctr">
              <a:lnSpc>
                <a:spcPts val="2116"/>
              </a:lnSpc>
            </a:pPr>
            <a:r>
              <a:rPr lang="en-US" sz="2200" b="1" spc="57" dirty="0">
                <a:solidFill>
                  <a:srgbClr val="FFFFFF"/>
                </a:solidFill>
                <a:latin typeface="NeuzeitGroExtBla" panose="00000A00000000000000" charset="0"/>
                <a:ea typeface="DM Sans Bold"/>
                <a:cs typeface="DM Sans Bold"/>
                <a:sym typeface="DM Sans Bold"/>
              </a:rPr>
              <a:t>01</a:t>
            </a:r>
          </a:p>
        </p:txBody>
      </p:sp>
      <p:sp>
        <p:nvSpPr>
          <p:cNvPr id="46" name="TextBox 47">
            <a:extLst>
              <a:ext uri="{FF2B5EF4-FFF2-40B4-BE49-F238E27FC236}">
                <a16:creationId xmlns:a16="http://schemas.microsoft.com/office/drawing/2014/main" id="{2FF6CD48-7500-9204-5D08-EFD20A177195}"/>
              </a:ext>
            </a:extLst>
          </p:cNvPr>
          <p:cNvSpPr txBox="1"/>
          <p:nvPr userDrawn="1"/>
        </p:nvSpPr>
        <p:spPr>
          <a:xfrm>
            <a:off x="4670758" y="2191566"/>
            <a:ext cx="332184" cy="277576"/>
          </a:xfrm>
          <a:prstGeom prst="rect">
            <a:avLst/>
          </a:prstGeom>
        </p:spPr>
        <p:txBody>
          <a:bodyPr wrap="square" lIns="0" tIns="0" rIns="0" bIns="0" rtlCol="0" anchor="t">
            <a:spAutoFit/>
          </a:bodyPr>
          <a:lstStyle/>
          <a:p>
            <a:pPr algn="ctr">
              <a:lnSpc>
                <a:spcPts val="2116"/>
              </a:lnSpc>
            </a:pPr>
            <a:r>
              <a:rPr lang="en-US" sz="2200" b="1" spc="57">
                <a:solidFill>
                  <a:srgbClr val="FFFFFF"/>
                </a:solidFill>
                <a:latin typeface="NeuzeitGroExtBla" panose="00000A00000000000000" charset="0"/>
                <a:ea typeface="DM Sans Bold"/>
                <a:cs typeface="DM Sans Bold"/>
                <a:sym typeface="DM Sans Bold"/>
              </a:rPr>
              <a:t>02</a:t>
            </a:r>
          </a:p>
        </p:txBody>
      </p:sp>
      <p:sp>
        <p:nvSpPr>
          <p:cNvPr id="47" name="TextBox 48">
            <a:extLst>
              <a:ext uri="{FF2B5EF4-FFF2-40B4-BE49-F238E27FC236}">
                <a16:creationId xmlns:a16="http://schemas.microsoft.com/office/drawing/2014/main" id="{D770E172-BD57-04EE-4589-CFFFC13B2719}"/>
              </a:ext>
            </a:extLst>
          </p:cNvPr>
          <p:cNvSpPr txBox="1"/>
          <p:nvPr userDrawn="1"/>
        </p:nvSpPr>
        <p:spPr>
          <a:xfrm>
            <a:off x="4670758" y="2985018"/>
            <a:ext cx="332184" cy="277576"/>
          </a:xfrm>
          <a:prstGeom prst="rect">
            <a:avLst/>
          </a:prstGeom>
        </p:spPr>
        <p:txBody>
          <a:bodyPr wrap="square" lIns="0" tIns="0" rIns="0" bIns="0" rtlCol="0" anchor="t">
            <a:spAutoFit/>
          </a:bodyPr>
          <a:lstStyle/>
          <a:p>
            <a:pPr algn="ctr">
              <a:lnSpc>
                <a:spcPts val="2116"/>
              </a:lnSpc>
            </a:pPr>
            <a:r>
              <a:rPr lang="en-US" sz="2200" b="1" spc="57">
                <a:solidFill>
                  <a:srgbClr val="FFFFFF"/>
                </a:solidFill>
                <a:latin typeface="NeuzeitGroExtBla" panose="00000A00000000000000" charset="0"/>
                <a:ea typeface="DM Sans Bold"/>
                <a:cs typeface="DM Sans Bold"/>
                <a:sym typeface="DM Sans Bold"/>
              </a:rPr>
              <a:t>03</a:t>
            </a:r>
          </a:p>
        </p:txBody>
      </p:sp>
      <p:sp>
        <p:nvSpPr>
          <p:cNvPr id="48" name="TextBox 49">
            <a:extLst>
              <a:ext uri="{FF2B5EF4-FFF2-40B4-BE49-F238E27FC236}">
                <a16:creationId xmlns:a16="http://schemas.microsoft.com/office/drawing/2014/main" id="{16C6BC7C-2B85-8419-8665-446902E5260C}"/>
              </a:ext>
            </a:extLst>
          </p:cNvPr>
          <p:cNvSpPr txBox="1"/>
          <p:nvPr userDrawn="1"/>
        </p:nvSpPr>
        <p:spPr>
          <a:xfrm>
            <a:off x="4681984" y="3795146"/>
            <a:ext cx="332184" cy="277576"/>
          </a:xfrm>
          <a:prstGeom prst="rect">
            <a:avLst/>
          </a:prstGeom>
        </p:spPr>
        <p:txBody>
          <a:bodyPr wrap="square" lIns="0" tIns="0" rIns="0" bIns="0" rtlCol="0" anchor="t">
            <a:spAutoFit/>
          </a:bodyPr>
          <a:lstStyle/>
          <a:p>
            <a:pPr algn="ctr">
              <a:lnSpc>
                <a:spcPts val="2116"/>
              </a:lnSpc>
            </a:pPr>
            <a:r>
              <a:rPr lang="en-US" sz="2200" b="1" spc="57">
                <a:solidFill>
                  <a:srgbClr val="FFFFFF"/>
                </a:solidFill>
                <a:latin typeface="NeuzeitGroExtBla" panose="00000A00000000000000" charset="0"/>
                <a:ea typeface="DM Sans Bold"/>
                <a:cs typeface="DM Sans Bold"/>
                <a:sym typeface="DM Sans Bold"/>
              </a:rPr>
              <a:t>04</a:t>
            </a:r>
          </a:p>
        </p:txBody>
      </p:sp>
      <p:sp>
        <p:nvSpPr>
          <p:cNvPr id="49" name="TextBox 50">
            <a:extLst>
              <a:ext uri="{FF2B5EF4-FFF2-40B4-BE49-F238E27FC236}">
                <a16:creationId xmlns:a16="http://schemas.microsoft.com/office/drawing/2014/main" id="{B0A79215-1A81-D98D-97E2-7935F93AD942}"/>
              </a:ext>
            </a:extLst>
          </p:cNvPr>
          <p:cNvSpPr txBox="1"/>
          <p:nvPr userDrawn="1"/>
        </p:nvSpPr>
        <p:spPr>
          <a:xfrm>
            <a:off x="4684074" y="4593992"/>
            <a:ext cx="332184" cy="277576"/>
          </a:xfrm>
          <a:prstGeom prst="rect">
            <a:avLst/>
          </a:prstGeom>
        </p:spPr>
        <p:txBody>
          <a:bodyPr wrap="square" lIns="0" tIns="0" rIns="0" bIns="0" rtlCol="0" anchor="t">
            <a:spAutoFit/>
          </a:bodyPr>
          <a:lstStyle/>
          <a:p>
            <a:pPr algn="ctr">
              <a:lnSpc>
                <a:spcPts val="2116"/>
              </a:lnSpc>
            </a:pPr>
            <a:r>
              <a:rPr lang="en-US" sz="2200" b="1" spc="57">
                <a:solidFill>
                  <a:srgbClr val="FFFFFF"/>
                </a:solidFill>
                <a:latin typeface="NeuzeitGroExtBla" panose="00000A00000000000000" charset="0"/>
                <a:ea typeface="DM Sans Bold"/>
                <a:cs typeface="DM Sans Bold"/>
                <a:sym typeface="DM Sans Bold"/>
              </a:rPr>
              <a:t>05</a:t>
            </a:r>
          </a:p>
        </p:txBody>
      </p:sp>
      <p:sp>
        <p:nvSpPr>
          <p:cNvPr id="52" name="Pladsholder til tekst 51">
            <a:extLst>
              <a:ext uri="{FF2B5EF4-FFF2-40B4-BE49-F238E27FC236}">
                <a16:creationId xmlns:a16="http://schemas.microsoft.com/office/drawing/2014/main" id="{E4E747F0-3566-8A38-EA49-34E36756765C}"/>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53" name="Pladsholder til tekst 53">
            <a:extLst>
              <a:ext uri="{FF2B5EF4-FFF2-40B4-BE49-F238E27FC236}">
                <a16:creationId xmlns:a16="http://schemas.microsoft.com/office/drawing/2014/main" id="{41122235-DF2D-205D-7DA3-1CEE2BD5BC46}"/>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54" name="Pladsholder til tekst 45">
            <a:extLst>
              <a:ext uri="{FF2B5EF4-FFF2-40B4-BE49-F238E27FC236}">
                <a16:creationId xmlns:a16="http://schemas.microsoft.com/office/drawing/2014/main" id="{5125CB7E-23A5-98B5-408F-C3FF11D07D0E}"/>
              </a:ext>
            </a:extLst>
          </p:cNvPr>
          <p:cNvSpPr>
            <a:spLocks noGrp="1"/>
          </p:cNvSpPr>
          <p:nvPr>
            <p:ph type="body" sz="quarter" idx="29" hasCustomPrompt="1"/>
          </p:nvPr>
        </p:nvSpPr>
        <p:spPr>
          <a:xfrm>
            <a:off x="7055600" y="120894"/>
            <a:ext cx="2842780" cy="669681"/>
          </a:xfrm>
          <a:prstGeom prst="rect">
            <a:avLst/>
          </a:prstGeom>
          <a:solidFill>
            <a:schemeClr val="accent6"/>
          </a:solidFill>
        </p:spPr>
        <p:txBody>
          <a:bodyPr/>
          <a:lstStyle>
            <a:lvl1pPr marL="0" indent="0">
              <a:buNone/>
              <a:defRPr sz="1200">
                <a:solidFill>
                  <a:schemeClr val="bg1"/>
                </a:solidFill>
                <a:sym typeface="Wingdings" panose="05000000000000000000" pitchFamily="2" charset="2"/>
              </a:defRPr>
            </a:lvl1pPr>
          </a:lstStyle>
          <a:p>
            <a:pPr lvl="0"/>
            <a:r>
              <a:rPr lang="da-DK" dirty="0"/>
              <a:t>Dette slide kan bruges til at visualisere 5 potentialer eller en rangliste.  Ikoner der passer</a:t>
            </a:r>
          </a:p>
          <a:p>
            <a:pPr lvl="0"/>
            <a:endParaRPr lang="da-DK" dirty="0"/>
          </a:p>
          <a:p>
            <a:pPr lvl="0"/>
            <a:endParaRPr lang="da-DK" dirty="0"/>
          </a:p>
          <a:p>
            <a:pPr lvl="0"/>
            <a:r>
              <a:rPr lang="da-DK" dirty="0"/>
              <a:t>e </a:t>
            </a:r>
          </a:p>
        </p:txBody>
      </p:sp>
      <p:sp>
        <p:nvSpPr>
          <p:cNvPr id="55" name="Pladsholder til tekst 46">
            <a:extLst>
              <a:ext uri="{FF2B5EF4-FFF2-40B4-BE49-F238E27FC236}">
                <a16:creationId xmlns:a16="http://schemas.microsoft.com/office/drawing/2014/main" id="{896584DB-47A5-8BAA-F872-B3E7C7D60C17}"/>
              </a:ext>
            </a:extLst>
          </p:cNvPr>
          <p:cNvSpPr>
            <a:spLocks noGrp="1"/>
          </p:cNvSpPr>
          <p:nvPr>
            <p:ph type="body" sz="quarter" idx="12" hasCustomPrompt="1"/>
          </p:nvPr>
        </p:nvSpPr>
        <p:spPr>
          <a:xfrm>
            <a:off x="5332261" y="1162552"/>
            <a:ext cx="1793875" cy="275349"/>
          </a:xfrm>
          <a:prstGeom prst="rect">
            <a:avLst/>
          </a:prstGeom>
        </p:spPr>
        <p:txBody>
          <a:bodyPr/>
          <a:lstStyle>
            <a:lvl1pPr marL="0" indent="0">
              <a:buNone/>
              <a:defRPr sz="16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56" name="Pladsholder til tekst 79">
            <a:extLst>
              <a:ext uri="{FF2B5EF4-FFF2-40B4-BE49-F238E27FC236}">
                <a16:creationId xmlns:a16="http://schemas.microsoft.com/office/drawing/2014/main" id="{255BCDF0-6F0D-4F20-3712-034D0C440EF0}"/>
              </a:ext>
            </a:extLst>
          </p:cNvPr>
          <p:cNvSpPr>
            <a:spLocks noGrp="1"/>
          </p:cNvSpPr>
          <p:nvPr>
            <p:ph type="body" sz="quarter" idx="15" hasCustomPrompt="1"/>
          </p:nvPr>
        </p:nvSpPr>
        <p:spPr>
          <a:xfrm>
            <a:off x="5332261" y="1437636"/>
            <a:ext cx="3989819" cy="384175"/>
          </a:xfrm>
          <a:prstGeom prst="rect">
            <a:avLst/>
          </a:prstGeom>
        </p:spPr>
        <p:txBody>
          <a:bodyPr/>
          <a:lstStyle>
            <a:lvl1pPr marL="0" indent="0">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57" name="Pladsholder til tekst 46">
            <a:extLst>
              <a:ext uri="{FF2B5EF4-FFF2-40B4-BE49-F238E27FC236}">
                <a16:creationId xmlns:a16="http://schemas.microsoft.com/office/drawing/2014/main" id="{5A1CA99F-95AB-8C9E-D49D-0C61E8A7CD8B}"/>
              </a:ext>
            </a:extLst>
          </p:cNvPr>
          <p:cNvSpPr>
            <a:spLocks noGrp="1"/>
          </p:cNvSpPr>
          <p:nvPr>
            <p:ph type="body" sz="quarter" idx="30" hasCustomPrompt="1"/>
          </p:nvPr>
        </p:nvSpPr>
        <p:spPr>
          <a:xfrm>
            <a:off x="5332261" y="1992558"/>
            <a:ext cx="1793875" cy="275349"/>
          </a:xfrm>
          <a:prstGeom prst="rect">
            <a:avLst/>
          </a:prstGeom>
        </p:spPr>
        <p:txBody>
          <a:bodyPr/>
          <a:lstStyle>
            <a:lvl1pPr marL="0" indent="0">
              <a:buNone/>
              <a:defRPr sz="16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58" name="Pladsholder til tekst 79">
            <a:extLst>
              <a:ext uri="{FF2B5EF4-FFF2-40B4-BE49-F238E27FC236}">
                <a16:creationId xmlns:a16="http://schemas.microsoft.com/office/drawing/2014/main" id="{59D339DF-D326-DED3-8FB5-D0D481DCFD83}"/>
              </a:ext>
            </a:extLst>
          </p:cNvPr>
          <p:cNvSpPr>
            <a:spLocks noGrp="1"/>
          </p:cNvSpPr>
          <p:nvPr>
            <p:ph type="body" sz="quarter" idx="31" hasCustomPrompt="1"/>
          </p:nvPr>
        </p:nvSpPr>
        <p:spPr>
          <a:xfrm>
            <a:off x="5332261" y="2267642"/>
            <a:ext cx="3989819" cy="384175"/>
          </a:xfrm>
          <a:prstGeom prst="rect">
            <a:avLst/>
          </a:prstGeom>
        </p:spPr>
        <p:txBody>
          <a:bodyPr/>
          <a:lstStyle>
            <a:lvl1pPr marL="0" indent="0">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59" name="Pladsholder til tekst 46">
            <a:extLst>
              <a:ext uri="{FF2B5EF4-FFF2-40B4-BE49-F238E27FC236}">
                <a16:creationId xmlns:a16="http://schemas.microsoft.com/office/drawing/2014/main" id="{D29B1E46-932C-AE25-CE47-BEB4DD5EADF1}"/>
              </a:ext>
            </a:extLst>
          </p:cNvPr>
          <p:cNvSpPr>
            <a:spLocks noGrp="1"/>
          </p:cNvSpPr>
          <p:nvPr>
            <p:ph type="body" sz="quarter" idx="32" hasCustomPrompt="1"/>
          </p:nvPr>
        </p:nvSpPr>
        <p:spPr>
          <a:xfrm>
            <a:off x="5332261" y="2822564"/>
            <a:ext cx="1793875" cy="275349"/>
          </a:xfrm>
          <a:prstGeom prst="rect">
            <a:avLst/>
          </a:prstGeom>
        </p:spPr>
        <p:txBody>
          <a:bodyPr/>
          <a:lstStyle>
            <a:lvl1pPr marL="0" indent="0">
              <a:buNone/>
              <a:defRPr sz="16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60" name="Pladsholder til tekst 79">
            <a:extLst>
              <a:ext uri="{FF2B5EF4-FFF2-40B4-BE49-F238E27FC236}">
                <a16:creationId xmlns:a16="http://schemas.microsoft.com/office/drawing/2014/main" id="{C72F5E82-FB4B-9A13-1441-DA5A9C9556B2}"/>
              </a:ext>
            </a:extLst>
          </p:cNvPr>
          <p:cNvSpPr>
            <a:spLocks noGrp="1"/>
          </p:cNvSpPr>
          <p:nvPr>
            <p:ph type="body" sz="quarter" idx="33" hasCustomPrompt="1"/>
          </p:nvPr>
        </p:nvSpPr>
        <p:spPr>
          <a:xfrm>
            <a:off x="5332261" y="3097648"/>
            <a:ext cx="3989819" cy="384175"/>
          </a:xfrm>
          <a:prstGeom prst="rect">
            <a:avLst/>
          </a:prstGeom>
        </p:spPr>
        <p:txBody>
          <a:bodyPr/>
          <a:lstStyle>
            <a:lvl1pPr marL="0" indent="0">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61" name="Pladsholder til tekst 46">
            <a:extLst>
              <a:ext uri="{FF2B5EF4-FFF2-40B4-BE49-F238E27FC236}">
                <a16:creationId xmlns:a16="http://schemas.microsoft.com/office/drawing/2014/main" id="{4D7EB972-AD99-4769-E0F6-5E2769AF376A}"/>
              </a:ext>
            </a:extLst>
          </p:cNvPr>
          <p:cNvSpPr>
            <a:spLocks noGrp="1"/>
          </p:cNvSpPr>
          <p:nvPr>
            <p:ph type="body" sz="quarter" idx="34" hasCustomPrompt="1"/>
          </p:nvPr>
        </p:nvSpPr>
        <p:spPr>
          <a:xfrm>
            <a:off x="5332261" y="3652570"/>
            <a:ext cx="1793875" cy="275349"/>
          </a:xfrm>
          <a:prstGeom prst="rect">
            <a:avLst/>
          </a:prstGeom>
        </p:spPr>
        <p:txBody>
          <a:bodyPr/>
          <a:lstStyle>
            <a:lvl1pPr marL="0" indent="0">
              <a:buNone/>
              <a:defRPr sz="16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62" name="Pladsholder til tekst 79">
            <a:extLst>
              <a:ext uri="{FF2B5EF4-FFF2-40B4-BE49-F238E27FC236}">
                <a16:creationId xmlns:a16="http://schemas.microsoft.com/office/drawing/2014/main" id="{978E3F3A-2E52-CDA4-B9D2-48B6D8C50A57}"/>
              </a:ext>
            </a:extLst>
          </p:cNvPr>
          <p:cNvSpPr>
            <a:spLocks noGrp="1"/>
          </p:cNvSpPr>
          <p:nvPr>
            <p:ph type="body" sz="quarter" idx="35" hasCustomPrompt="1"/>
          </p:nvPr>
        </p:nvSpPr>
        <p:spPr>
          <a:xfrm>
            <a:off x="5332261" y="3927654"/>
            <a:ext cx="3989819" cy="384175"/>
          </a:xfrm>
          <a:prstGeom prst="rect">
            <a:avLst/>
          </a:prstGeom>
        </p:spPr>
        <p:txBody>
          <a:bodyPr/>
          <a:lstStyle>
            <a:lvl1pPr marL="0" indent="0">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67" name="Pladsholder til tekst 46">
            <a:extLst>
              <a:ext uri="{FF2B5EF4-FFF2-40B4-BE49-F238E27FC236}">
                <a16:creationId xmlns:a16="http://schemas.microsoft.com/office/drawing/2014/main" id="{17590F57-5810-3359-F7BF-86F749EA774C}"/>
              </a:ext>
            </a:extLst>
          </p:cNvPr>
          <p:cNvSpPr>
            <a:spLocks noGrp="1"/>
          </p:cNvSpPr>
          <p:nvPr>
            <p:ph type="body" sz="quarter" idx="36" hasCustomPrompt="1"/>
          </p:nvPr>
        </p:nvSpPr>
        <p:spPr>
          <a:xfrm>
            <a:off x="5332261" y="4482578"/>
            <a:ext cx="1793875" cy="275349"/>
          </a:xfrm>
          <a:prstGeom prst="rect">
            <a:avLst/>
          </a:prstGeom>
        </p:spPr>
        <p:txBody>
          <a:bodyPr/>
          <a:lstStyle>
            <a:lvl1pPr marL="0" indent="0">
              <a:buNone/>
              <a:defRPr sz="1600">
                <a:latin typeface="NeuzeitGroExtBla" panose="00000A00000000000000" pitchFamily="50" charset="0"/>
              </a:defRPr>
            </a:lvl1pPr>
          </a:lstStyle>
          <a:p>
            <a:pPr lvl="0"/>
            <a:r>
              <a:rPr lang="da-DK" dirty="0">
                <a:latin typeface="NeuzeitGroExtBla" panose="00000A00000000000000" pitchFamily="50" charset="0"/>
              </a:rPr>
              <a:t>TEKST HER</a:t>
            </a:r>
            <a:endParaRPr lang="da-DK" dirty="0"/>
          </a:p>
        </p:txBody>
      </p:sp>
      <p:sp>
        <p:nvSpPr>
          <p:cNvPr id="68" name="Pladsholder til tekst 79">
            <a:extLst>
              <a:ext uri="{FF2B5EF4-FFF2-40B4-BE49-F238E27FC236}">
                <a16:creationId xmlns:a16="http://schemas.microsoft.com/office/drawing/2014/main" id="{E5D3EF16-000C-E486-1AC3-C260EA280615}"/>
              </a:ext>
            </a:extLst>
          </p:cNvPr>
          <p:cNvSpPr>
            <a:spLocks noGrp="1"/>
          </p:cNvSpPr>
          <p:nvPr>
            <p:ph type="body" sz="quarter" idx="37" hasCustomPrompt="1"/>
          </p:nvPr>
        </p:nvSpPr>
        <p:spPr>
          <a:xfrm>
            <a:off x="5332261" y="4757662"/>
            <a:ext cx="3989819" cy="384175"/>
          </a:xfrm>
          <a:prstGeom prst="rect">
            <a:avLst/>
          </a:prstGeom>
        </p:spPr>
        <p:txBody>
          <a:bodyPr/>
          <a:lstStyle>
            <a:lvl1pPr marL="0" indent="0">
              <a:buNone/>
              <a:defRPr sz="1000"/>
            </a:lvl1pPr>
          </a:lstStyle>
          <a:p>
            <a:pPr lvl="0"/>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consectur</a:t>
            </a:r>
            <a:r>
              <a:rPr lang="da-DK" dirty="0"/>
              <a:t> </a:t>
            </a:r>
            <a:r>
              <a:rPr lang="da-DK" dirty="0" err="1"/>
              <a:t>adipiscing</a:t>
            </a:r>
            <a:r>
              <a:rPr lang="da-DK" dirty="0"/>
              <a:t> </a:t>
            </a:r>
            <a:r>
              <a:rPr lang="da-DK" dirty="0" err="1"/>
              <a:t>elit</a:t>
            </a:r>
            <a:endParaRPr lang="da-DK" dirty="0"/>
          </a:p>
        </p:txBody>
      </p:sp>
      <p:sp>
        <p:nvSpPr>
          <p:cNvPr id="70" name="Pladsholder til billede 69">
            <a:extLst>
              <a:ext uri="{FF2B5EF4-FFF2-40B4-BE49-F238E27FC236}">
                <a16:creationId xmlns:a16="http://schemas.microsoft.com/office/drawing/2014/main" id="{54E6C461-D99F-3A7E-031E-9E6824670ECD}"/>
              </a:ext>
            </a:extLst>
          </p:cNvPr>
          <p:cNvSpPr>
            <a:spLocks noGrp="1"/>
          </p:cNvSpPr>
          <p:nvPr>
            <p:ph type="pic" sz="quarter" idx="38"/>
          </p:nvPr>
        </p:nvSpPr>
        <p:spPr>
          <a:xfrm>
            <a:off x="2035805" y="1474417"/>
            <a:ext cx="835025" cy="706438"/>
          </a:xfrm>
          <a:prstGeom prst="rect">
            <a:avLst/>
          </a:prstGeom>
        </p:spPr>
        <p:txBody>
          <a:bodyPr/>
          <a:lstStyle/>
          <a:p>
            <a:r>
              <a:rPr lang="da-DK"/>
              <a:t>Klik på ikonet for at tilføje et billede</a:t>
            </a:r>
          </a:p>
        </p:txBody>
      </p:sp>
      <p:sp>
        <p:nvSpPr>
          <p:cNvPr id="71" name="Pladsholder til billede 69">
            <a:extLst>
              <a:ext uri="{FF2B5EF4-FFF2-40B4-BE49-F238E27FC236}">
                <a16:creationId xmlns:a16="http://schemas.microsoft.com/office/drawing/2014/main" id="{F018FE83-CF59-460E-C232-CBF154BE827C}"/>
              </a:ext>
            </a:extLst>
          </p:cNvPr>
          <p:cNvSpPr>
            <a:spLocks noGrp="1"/>
          </p:cNvSpPr>
          <p:nvPr>
            <p:ph type="pic" sz="quarter" idx="39"/>
          </p:nvPr>
        </p:nvSpPr>
        <p:spPr>
          <a:xfrm rot="20713546">
            <a:off x="2660454" y="2895614"/>
            <a:ext cx="750741" cy="495530"/>
          </a:xfrm>
          <a:prstGeom prst="rect">
            <a:avLst/>
          </a:prstGeom>
        </p:spPr>
        <p:txBody>
          <a:bodyPr/>
          <a:lstStyle/>
          <a:p>
            <a:r>
              <a:rPr lang="da-DK"/>
              <a:t>Klik på ikonet for at tilføje et billede</a:t>
            </a:r>
          </a:p>
        </p:txBody>
      </p:sp>
      <p:sp>
        <p:nvSpPr>
          <p:cNvPr id="72" name="Pladsholder til billede 69">
            <a:extLst>
              <a:ext uri="{FF2B5EF4-FFF2-40B4-BE49-F238E27FC236}">
                <a16:creationId xmlns:a16="http://schemas.microsoft.com/office/drawing/2014/main" id="{5F1D3774-B581-14DF-4C75-216BE690CB28}"/>
              </a:ext>
            </a:extLst>
          </p:cNvPr>
          <p:cNvSpPr>
            <a:spLocks noGrp="1"/>
          </p:cNvSpPr>
          <p:nvPr>
            <p:ph type="pic" sz="quarter" idx="40"/>
          </p:nvPr>
        </p:nvSpPr>
        <p:spPr>
          <a:xfrm rot="-20700000">
            <a:off x="1499841" y="2879423"/>
            <a:ext cx="750741" cy="495530"/>
          </a:xfrm>
          <a:prstGeom prst="rect">
            <a:avLst/>
          </a:prstGeom>
        </p:spPr>
        <p:txBody>
          <a:bodyPr/>
          <a:lstStyle/>
          <a:p>
            <a:r>
              <a:rPr lang="da-DK"/>
              <a:t>Klik på ikonet for at tilføje et billede</a:t>
            </a:r>
          </a:p>
        </p:txBody>
      </p:sp>
      <p:sp>
        <p:nvSpPr>
          <p:cNvPr id="73" name="Pladsholder til billede 69">
            <a:extLst>
              <a:ext uri="{FF2B5EF4-FFF2-40B4-BE49-F238E27FC236}">
                <a16:creationId xmlns:a16="http://schemas.microsoft.com/office/drawing/2014/main" id="{52D2BB90-F4F5-FBBA-4704-B2A96002E4EC}"/>
              </a:ext>
            </a:extLst>
          </p:cNvPr>
          <p:cNvSpPr>
            <a:spLocks noGrp="1"/>
          </p:cNvSpPr>
          <p:nvPr>
            <p:ph type="pic" sz="quarter" idx="41"/>
          </p:nvPr>
        </p:nvSpPr>
        <p:spPr>
          <a:xfrm rot="405808">
            <a:off x="1338003" y="4089854"/>
            <a:ext cx="750741" cy="762617"/>
          </a:xfrm>
          <a:prstGeom prst="rect">
            <a:avLst/>
          </a:prstGeom>
        </p:spPr>
        <p:txBody>
          <a:bodyPr/>
          <a:lstStyle/>
          <a:p>
            <a:r>
              <a:rPr lang="da-DK"/>
              <a:t>Klik på ikonet for at tilføje et billede</a:t>
            </a:r>
          </a:p>
        </p:txBody>
      </p:sp>
      <p:sp>
        <p:nvSpPr>
          <p:cNvPr id="74" name="Pladsholder til billede 69">
            <a:extLst>
              <a:ext uri="{FF2B5EF4-FFF2-40B4-BE49-F238E27FC236}">
                <a16:creationId xmlns:a16="http://schemas.microsoft.com/office/drawing/2014/main" id="{35C3B938-FFED-3BF7-13ED-66E5A5E4FAC7}"/>
              </a:ext>
            </a:extLst>
          </p:cNvPr>
          <p:cNvSpPr>
            <a:spLocks noGrp="1"/>
          </p:cNvSpPr>
          <p:nvPr>
            <p:ph type="pic" sz="quarter" idx="42"/>
          </p:nvPr>
        </p:nvSpPr>
        <p:spPr>
          <a:xfrm rot="-420000">
            <a:off x="2897337" y="4055230"/>
            <a:ext cx="750741" cy="762617"/>
          </a:xfrm>
          <a:prstGeom prst="rect">
            <a:avLst/>
          </a:prstGeom>
        </p:spPr>
        <p:txBody>
          <a:bodyPr/>
          <a:lstStyle/>
          <a:p>
            <a:r>
              <a:rPr lang="da-DK"/>
              <a:t>Klik på ikonet for at tilføje et billede</a:t>
            </a:r>
          </a:p>
        </p:txBody>
      </p:sp>
    </p:spTree>
    <p:extLst>
      <p:ext uri="{BB962C8B-B14F-4D97-AF65-F5344CB8AC3E}">
        <p14:creationId xmlns:p14="http://schemas.microsoft.com/office/powerpoint/2010/main" val="29338983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etoder">
    <p:bg>
      <p:bgPr>
        <a:solidFill>
          <a:schemeClr val="accent3">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8A74F18-5AC5-4EE5-9A66-F8055C230EB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2" name="Tekstfelt 1">
            <a:extLst>
              <a:ext uri="{FF2B5EF4-FFF2-40B4-BE49-F238E27FC236}">
                <a16:creationId xmlns:a16="http://schemas.microsoft.com/office/drawing/2014/main" id="{5F0567B8-A261-4270-9EC7-11596E198E67}"/>
              </a:ext>
            </a:extLst>
          </p:cNvPr>
          <p:cNvSpPr txBox="1"/>
          <p:nvPr userDrawn="1"/>
        </p:nvSpPr>
        <p:spPr>
          <a:xfrm>
            <a:off x="0" y="964674"/>
            <a:ext cx="10160000" cy="3785652"/>
          </a:xfrm>
          <a:prstGeom prst="rect">
            <a:avLst/>
          </a:prstGeom>
          <a:noFill/>
        </p:spPr>
        <p:txBody>
          <a:bodyPr wrap="square" rtlCol="0">
            <a:spAutoFit/>
          </a:bodyPr>
          <a:lstStyle/>
          <a:p>
            <a:pPr algn="ctr"/>
            <a:r>
              <a:rPr lang="da-DK" sz="6000" b="1" dirty="0">
                <a:solidFill>
                  <a:schemeClr val="bg1"/>
                </a:solidFill>
                <a:latin typeface="NeuzeitGroBla" panose="00000A00000000000000" pitchFamily="50" charset="0"/>
              </a:rPr>
              <a:t>MULIGHEDSRUM</a:t>
            </a:r>
            <a:br>
              <a:rPr lang="da-DK" sz="6000" b="1" dirty="0">
                <a:solidFill>
                  <a:schemeClr val="bg1"/>
                </a:solidFill>
                <a:latin typeface="NeuzeitGroBla" panose="00000A00000000000000" pitchFamily="50" charset="0"/>
              </a:rPr>
            </a:br>
            <a:r>
              <a:rPr lang="da-DK" sz="6000" b="1" dirty="0">
                <a:solidFill>
                  <a:schemeClr val="bg1"/>
                </a:solidFill>
                <a:latin typeface="NeuzeitGroBla" panose="00000A00000000000000" pitchFamily="50" charset="0"/>
              </a:rPr>
              <a:t>JTBD</a:t>
            </a:r>
            <a:br>
              <a:rPr lang="da-DK" sz="6000" b="1" dirty="0">
                <a:solidFill>
                  <a:schemeClr val="bg1"/>
                </a:solidFill>
                <a:latin typeface="NeuzeitGroBla" panose="00000A00000000000000" pitchFamily="50" charset="0"/>
              </a:rPr>
            </a:br>
            <a:r>
              <a:rPr lang="da-DK" sz="6000" b="1" dirty="0">
                <a:solidFill>
                  <a:schemeClr val="bg1"/>
                </a:solidFill>
                <a:latin typeface="NeuzeitGroBla" panose="00000A00000000000000" pitchFamily="50" charset="0"/>
              </a:rPr>
              <a:t>SEGMENTER</a:t>
            </a:r>
          </a:p>
          <a:p>
            <a:pPr algn="ctr"/>
            <a:r>
              <a:rPr lang="da-DK" sz="6000" b="1" dirty="0">
                <a:solidFill>
                  <a:schemeClr val="bg1"/>
                </a:solidFill>
                <a:latin typeface="NeuzeitGroBla" panose="00000A00000000000000" pitchFamily="50" charset="0"/>
              </a:rPr>
              <a:t>DRIVERE &amp; BARRIERER</a:t>
            </a:r>
          </a:p>
        </p:txBody>
      </p:sp>
    </p:spTree>
    <p:extLst>
      <p:ext uri="{BB962C8B-B14F-4D97-AF65-F5344CB8AC3E}">
        <p14:creationId xmlns:p14="http://schemas.microsoft.com/office/powerpoint/2010/main" val="642002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skrift + underoverskrift + tekst">
    <p:spTree>
      <p:nvGrpSpPr>
        <p:cNvPr id="1" name=""/>
        <p:cNvGrpSpPr/>
        <p:nvPr/>
      </p:nvGrpSpPr>
      <p:grpSpPr>
        <a:xfrm>
          <a:off x="0" y="0"/>
          <a:ext cx="0" cy="0"/>
          <a:chOff x="0" y="0"/>
          <a:chExt cx="0" cy="0"/>
        </a:xfrm>
      </p:grpSpPr>
      <p:sp>
        <p:nvSpPr>
          <p:cNvPr id="2" name="Pladsholder til tekst 2">
            <a:extLst>
              <a:ext uri="{FF2B5EF4-FFF2-40B4-BE49-F238E27FC236}">
                <a16:creationId xmlns:a16="http://schemas.microsoft.com/office/drawing/2014/main" id="{A12E5C2D-4B35-94ED-7E07-EF1B5A77CAED}"/>
              </a:ext>
            </a:extLst>
          </p:cNvPr>
          <p:cNvSpPr>
            <a:spLocks noGrp="1"/>
          </p:cNvSpPr>
          <p:nvPr>
            <p:ph type="body" sz="quarter" idx="12" hasCustomPrompt="1"/>
          </p:nvPr>
        </p:nvSpPr>
        <p:spPr>
          <a:xfrm>
            <a:off x="358775" y="1371599"/>
            <a:ext cx="8974801" cy="3789363"/>
          </a:xfrm>
          <a:prstGeom prst="rect">
            <a:avLst/>
          </a:prstGeom>
        </p:spPr>
        <p:txBody>
          <a:bodyPr/>
          <a:lstStyle>
            <a:lvl1pPr marL="0" indent="0">
              <a:buNone/>
              <a:defRPr sz="1200"/>
            </a:lvl1pPr>
          </a:lstStyle>
          <a:p>
            <a:pPr lvl="0"/>
            <a:r>
              <a:rPr lang="da-DK" dirty="0"/>
              <a:t>Tekst…</a:t>
            </a:r>
          </a:p>
        </p:txBody>
      </p:sp>
      <p:sp>
        <p:nvSpPr>
          <p:cNvPr id="3" name="Pladsholder til tekst 51">
            <a:extLst>
              <a:ext uri="{FF2B5EF4-FFF2-40B4-BE49-F238E27FC236}">
                <a16:creationId xmlns:a16="http://schemas.microsoft.com/office/drawing/2014/main" id="{FE58706F-B3D0-C2AA-F6AC-0AD5B62F3433}"/>
              </a:ext>
            </a:extLst>
          </p:cNvPr>
          <p:cNvSpPr>
            <a:spLocks noGrp="1"/>
          </p:cNvSpPr>
          <p:nvPr>
            <p:ph type="body" sz="quarter" idx="10" hasCustomPrompt="1"/>
          </p:nvPr>
        </p:nvSpPr>
        <p:spPr>
          <a:xfrm>
            <a:off x="358775" y="120650"/>
            <a:ext cx="8974801"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4" name="Pladsholder til tekst 53">
            <a:extLst>
              <a:ext uri="{FF2B5EF4-FFF2-40B4-BE49-F238E27FC236}">
                <a16:creationId xmlns:a16="http://schemas.microsoft.com/office/drawing/2014/main" id="{6785A94A-1F83-82A6-FA76-405B0224974F}"/>
              </a:ext>
            </a:extLst>
          </p:cNvPr>
          <p:cNvSpPr>
            <a:spLocks noGrp="1"/>
          </p:cNvSpPr>
          <p:nvPr>
            <p:ph type="body" sz="quarter" idx="11" hasCustomPrompt="1"/>
          </p:nvPr>
        </p:nvSpPr>
        <p:spPr>
          <a:xfrm>
            <a:off x="358775" y="336550"/>
            <a:ext cx="8974801" cy="454025"/>
          </a:xfrm>
          <a:prstGeom prst="rect">
            <a:avLst/>
          </a:prstGeom>
        </p:spPr>
        <p:txBody>
          <a:bodyPr/>
          <a:lstStyle>
            <a:lvl1pPr marL="0" indent="0">
              <a:buNone/>
              <a:defRPr sz="2200">
                <a:latin typeface="+mj-lt"/>
              </a:defRPr>
            </a:lvl1pPr>
          </a:lstStyle>
          <a:p>
            <a:pPr lvl="0"/>
            <a:r>
              <a:rPr lang="da-DK" dirty="0"/>
              <a:t>Overskrift</a:t>
            </a:r>
          </a:p>
        </p:txBody>
      </p:sp>
      <p:sp>
        <p:nvSpPr>
          <p:cNvPr id="7" name="Pladsholder til tekst 6">
            <a:extLst>
              <a:ext uri="{FF2B5EF4-FFF2-40B4-BE49-F238E27FC236}">
                <a16:creationId xmlns:a16="http://schemas.microsoft.com/office/drawing/2014/main" id="{F69ED791-9EBD-FD88-3022-7A51DBCA6566}"/>
              </a:ext>
            </a:extLst>
          </p:cNvPr>
          <p:cNvSpPr>
            <a:spLocks noGrp="1"/>
          </p:cNvSpPr>
          <p:nvPr>
            <p:ph type="body" sz="quarter" idx="13" hasCustomPrompt="1"/>
          </p:nvPr>
        </p:nvSpPr>
        <p:spPr>
          <a:xfrm>
            <a:off x="358775" y="790575"/>
            <a:ext cx="8974138" cy="428625"/>
          </a:xfrm>
          <a:prstGeom prst="rect">
            <a:avLst/>
          </a:prstGeom>
        </p:spPr>
        <p:txBody>
          <a:bodyPr/>
          <a:lstStyle>
            <a:lvl1pPr marL="0" indent="0">
              <a:buNone/>
              <a:defRPr sz="1500">
                <a:latin typeface="+mj-lt"/>
              </a:defRPr>
            </a:lvl1pPr>
          </a:lstStyle>
          <a:p>
            <a:pPr lvl="0"/>
            <a:r>
              <a:rPr lang="da-DK" dirty="0"/>
              <a:t>Underoverskrift</a:t>
            </a:r>
          </a:p>
        </p:txBody>
      </p:sp>
    </p:spTree>
    <p:extLst>
      <p:ext uri="{BB962C8B-B14F-4D97-AF65-F5344CB8AC3E}">
        <p14:creationId xmlns:p14="http://schemas.microsoft.com/office/powerpoint/2010/main" val="1577449232"/>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ulighedsrum">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CAA6152-800A-9E88-32F1-6906240A28F1}"/>
              </a:ext>
            </a:extLst>
          </p:cNvPr>
          <p:cNvSpPr/>
          <p:nvPr userDrawn="1"/>
        </p:nvSpPr>
        <p:spPr>
          <a:xfrm>
            <a:off x="0" y="2166551"/>
            <a:ext cx="5089244" cy="3548449"/>
          </a:xfrm>
          <a:prstGeom prst="rect">
            <a:avLst/>
          </a:prstGeom>
          <a:solidFill>
            <a:srgbClr val="DFEBDD"/>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NeuzeitGro"/>
              <a:ea typeface="+mn-ea"/>
              <a:cs typeface="+mn-cs"/>
            </a:endParaRPr>
          </a:p>
        </p:txBody>
      </p:sp>
      <p:sp>
        <p:nvSpPr>
          <p:cNvPr id="4" name="Rektangel 3">
            <a:extLst>
              <a:ext uri="{FF2B5EF4-FFF2-40B4-BE49-F238E27FC236}">
                <a16:creationId xmlns:a16="http://schemas.microsoft.com/office/drawing/2014/main" id="{CD438213-571F-9132-5911-435E504E34BA}"/>
              </a:ext>
            </a:extLst>
          </p:cNvPr>
          <p:cNvSpPr/>
          <p:nvPr userDrawn="1"/>
        </p:nvSpPr>
        <p:spPr>
          <a:xfrm>
            <a:off x="0" y="0"/>
            <a:ext cx="10160000" cy="2166551"/>
          </a:xfrm>
          <a:prstGeom prst="rect">
            <a:avLst/>
          </a:prstGeom>
          <a:solidFill>
            <a:srgbClr val="005050"/>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NeuzeitGro"/>
              <a:ea typeface="+mn-ea"/>
              <a:cs typeface="+mn-cs"/>
            </a:endParaRPr>
          </a:p>
        </p:txBody>
      </p:sp>
      <p:sp>
        <p:nvSpPr>
          <p:cNvPr id="7" name="Tekstfelt 6">
            <a:extLst>
              <a:ext uri="{FF2B5EF4-FFF2-40B4-BE49-F238E27FC236}">
                <a16:creationId xmlns:a16="http://schemas.microsoft.com/office/drawing/2014/main" id="{B975FBAB-5D28-0B6A-1EE0-AE91424A5331}"/>
              </a:ext>
            </a:extLst>
          </p:cNvPr>
          <p:cNvSpPr txBox="1"/>
          <p:nvPr userDrawn="1"/>
        </p:nvSpPr>
        <p:spPr>
          <a:xfrm>
            <a:off x="356103" y="2333550"/>
            <a:ext cx="4344687"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500" b="0" i="0" u="none" strike="noStrike" kern="0" cap="none" spc="0" normalizeH="0" baseline="0" noProof="0">
                <a:ln>
                  <a:noFill/>
                </a:ln>
                <a:solidFill>
                  <a:srgbClr val="005050"/>
                </a:solidFill>
                <a:effectLst/>
                <a:uLnTx/>
                <a:uFillTx/>
                <a:latin typeface="NeuzeitGroConBla" panose="00000A00000000000000" pitchFamily="50" charset="0"/>
              </a:rPr>
              <a:t>KERNEINDSIGT</a:t>
            </a:r>
          </a:p>
        </p:txBody>
      </p:sp>
      <p:sp>
        <p:nvSpPr>
          <p:cNvPr id="8" name="Tekstfelt 7">
            <a:extLst>
              <a:ext uri="{FF2B5EF4-FFF2-40B4-BE49-F238E27FC236}">
                <a16:creationId xmlns:a16="http://schemas.microsoft.com/office/drawing/2014/main" id="{290724FA-1744-139C-069B-27D8EA4362A7}"/>
              </a:ext>
            </a:extLst>
          </p:cNvPr>
          <p:cNvSpPr txBox="1"/>
          <p:nvPr userDrawn="1"/>
        </p:nvSpPr>
        <p:spPr>
          <a:xfrm>
            <a:off x="5246757" y="2333550"/>
            <a:ext cx="4553765"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500" b="0" i="0" u="none" strike="noStrike" kern="0" cap="none" spc="0" normalizeH="0" baseline="0" noProof="0">
                <a:ln>
                  <a:noFill/>
                </a:ln>
                <a:solidFill>
                  <a:srgbClr val="005050"/>
                </a:solidFill>
                <a:effectLst/>
                <a:uLnTx/>
                <a:uFillTx/>
                <a:latin typeface="NeuzeitGroConBla" panose="00000A00000000000000" pitchFamily="50" charset="0"/>
                <a:ea typeface="+mn-ea"/>
                <a:cs typeface="+mn-cs"/>
              </a:rPr>
              <a:t>FORSLAG TIL INITIATIVER</a:t>
            </a:r>
          </a:p>
        </p:txBody>
      </p:sp>
      <p:sp>
        <p:nvSpPr>
          <p:cNvPr id="14" name="Pladsholder til tekst 13">
            <a:extLst>
              <a:ext uri="{FF2B5EF4-FFF2-40B4-BE49-F238E27FC236}">
                <a16:creationId xmlns:a16="http://schemas.microsoft.com/office/drawing/2014/main" id="{01D574B5-0AD7-5611-F097-41DF59B96954}"/>
              </a:ext>
            </a:extLst>
          </p:cNvPr>
          <p:cNvSpPr>
            <a:spLocks noGrp="1"/>
          </p:cNvSpPr>
          <p:nvPr>
            <p:ph type="body" sz="quarter" idx="11" hasCustomPrompt="1"/>
          </p:nvPr>
        </p:nvSpPr>
        <p:spPr>
          <a:xfrm>
            <a:off x="354907" y="366328"/>
            <a:ext cx="9620943" cy="619510"/>
          </a:xfrm>
          <a:prstGeom prst="rect">
            <a:avLst/>
          </a:prstGeom>
        </p:spPr>
        <p:txBody>
          <a:bodyPr/>
          <a:lstStyle>
            <a:lvl1pPr marL="0" indent="0">
              <a:buNone/>
              <a:defRPr sz="3500">
                <a:solidFill>
                  <a:schemeClr val="bg1"/>
                </a:solidFill>
                <a:latin typeface="NeuzeitGroConBla" panose="00000A00000000000000" pitchFamily="50" charset="0"/>
              </a:defRPr>
            </a:lvl1pPr>
          </a:lstStyle>
          <a:p>
            <a:pPr lvl="0"/>
            <a:r>
              <a:rPr lang="da-DK"/>
              <a:t>Titel på mulighedsrum</a:t>
            </a:r>
          </a:p>
        </p:txBody>
      </p:sp>
      <p:sp>
        <p:nvSpPr>
          <p:cNvPr id="16" name="Pladsholder til tekst 15">
            <a:extLst>
              <a:ext uri="{FF2B5EF4-FFF2-40B4-BE49-F238E27FC236}">
                <a16:creationId xmlns:a16="http://schemas.microsoft.com/office/drawing/2014/main" id="{068B3F6D-E038-C6AD-4FA6-AC1B13721718}"/>
              </a:ext>
            </a:extLst>
          </p:cNvPr>
          <p:cNvSpPr>
            <a:spLocks noGrp="1"/>
          </p:cNvSpPr>
          <p:nvPr>
            <p:ph type="body" sz="quarter" idx="12" hasCustomPrompt="1"/>
          </p:nvPr>
        </p:nvSpPr>
        <p:spPr>
          <a:xfrm>
            <a:off x="354907" y="985838"/>
            <a:ext cx="9620943" cy="935037"/>
          </a:xfrm>
          <a:prstGeom prst="rect">
            <a:avLst/>
          </a:prstGeom>
        </p:spPr>
        <p:txBody>
          <a:bodyPr/>
          <a:lstStyle>
            <a:lvl1pPr marL="0" indent="0">
              <a:buNone/>
              <a:defRPr sz="1500">
                <a:solidFill>
                  <a:schemeClr val="bg1"/>
                </a:solidFill>
                <a:latin typeface="+mj-lt"/>
              </a:defRPr>
            </a:lvl1pPr>
          </a:lstStyle>
          <a:p>
            <a:pPr lvl="0"/>
            <a:r>
              <a:rPr lang="da-DK" sz="1500">
                <a:latin typeface="+mj-lt"/>
              </a:rPr>
              <a:t>Beskrivelse af mulighedsrum</a:t>
            </a:r>
            <a:endParaRPr lang="da-DK"/>
          </a:p>
        </p:txBody>
      </p:sp>
      <p:sp>
        <p:nvSpPr>
          <p:cNvPr id="18" name="Pladsholder til tekst 17">
            <a:extLst>
              <a:ext uri="{FF2B5EF4-FFF2-40B4-BE49-F238E27FC236}">
                <a16:creationId xmlns:a16="http://schemas.microsoft.com/office/drawing/2014/main" id="{6406A3DE-D715-4CEA-EF25-CA9155425637}"/>
              </a:ext>
            </a:extLst>
          </p:cNvPr>
          <p:cNvSpPr>
            <a:spLocks noGrp="1"/>
          </p:cNvSpPr>
          <p:nvPr>
            <p:ph type="body" sz="quarter" idx="13" hasCustomPrompt="1"/>
          </p:nvPr>
        </p:nvSpPr>
        <p:spPr>
          <a:xfrm>
            <a:off x="354907" y="2786062"/>
            <a:ext cx="4437061" cy="2663725"/>
          </a:xfrm>
          <a:prstGeom prst="rect">
            <a:avLst/>
          </a:prstGeom>
        </p:spPr>
        <p:txBody>
          <a:bodyPr/>
          <a:lstStyle>
            <a:lvl1pPr marL="0" indent="0">
              <a:buNone/>
              <a:defRPr sz="1200"/>
            </a:lvl1pPr>
          </a:lstStyle>
          <a:p>
            <a:pPr lvl="0"/>
            <a:r>
              <a:rPr lang="da-DK"/>
              <a:t>Beskriv kerneindsigten. Hvad har vores indsigter vist? Hvad blev tydeligt? Og hvilke forventninger har de til virksomheden?</a:t>
            </a:r>
          </a:p>
        </p:txBody>
      </p:sp>
      <p:sp>
        <p:nvSpPr>
          <p:cNvPr id="19" name="Pladsholder til tekst 17">
            <a:extLst>
              <a:ext uri="{FF2B5EF4-FFF2-40B4-BE49-F238E27FC236}">
                <a16:creationId xmlns:a16="http://schemas.microsoft.com/office/drawing/2014/main" id="{E77CF17A-E144-05E1-4885-1A4E1DFDCD38}"/>
              </a:ext>
            </a:extLst>
          </p:cNvPr>
          <p:cNvSpPr>
            <a:spLocks noGrp="1"/>
          </p:cNvSpPr>
          <p:nvPr>
            <p:ph type="body" sz="quarter" idx="14" hasCustomPrompt="1"/>
          </p:nvPr>
        </p:nvSpPr>
        <p:spPr>
          <a:xfrm>
            <a:off x="5246757" y="2786062"/>
            <a:ext cx="4437061" cy="2663725"/>
          </a:xfrm>
          <a:prstGeom prst="rect">
            <a:avLst/>
          </a:prstGeom>
        </p:spPr>
        <p:txBody>
          <a:bodyPr/>
          <a:lstStyle>
            <a:lvl1pPr marL="0" indent="0">
              <a:buNone/>
              <a:defRPr sz="1200"/>
            </a:lvl1pPr>
          </a:lstStyle>
          <a:p>
            <a:pPr lvl="0"/>
            <a:r>
              <a:rPr lang="da-DK"/>
              <a:t>Hvilke initiativer kan virksomheden tage? Brug gerne punktopstilling for at gøre det mere overskueligt. Husk at knyt et par ord til hvert punkt.</a:t>
            </a:r>
          </a:p>
        </p:txBody>
      </p:sp>
      <p:sp>
        <p:nvSpPr>
          <p:cNvPr id="21" name="Pladsholder til tekst 20">
            <a:extLst>
              <a:ext uri="{FF2B5EF4-FFF2-40B4-BE49-F238E27FC236}">
                <a16:creationId xmlns:a16="http://schemas.microsoft.com/office/drawing/2014/main" id="{FCFB1D4F-41F0-9465-CBDF-53281859E2DB}"/>
              </a:ext>
            </a:extLst>
          </p:cNvPr>
          <p:cNvSpPr>
            <a:spLocks noGrp="1"/>
          </p:cNvSpPr>
          <p:nvPr>
            <p:ph type="body" sz="quarter" idx="15" hasCustomPrompt="1"/>
          </p:nvPr>
        </p:nvSpPr>
        <p:spPr>
          <a:xfrm>
            <a:off x="354907" y="121892"/>
            <a:ext cx="9620943" cy="244436"/>
          </a:xfrm>
          <a:prstGeom prst="rect">
            <a:avLst/>
          </a:prstGeom>
        </p:spPr>
        <p:txBody>
          <a:bodyPr/>
          <a:lstStyle>
            <a:lvl1pPr marL="0" indent="0">
              <a:buNone/>
              <a:defRPr sz="1200">
                <a:solidFill>
                  <a:schemeClr val="bg1"/>
                </a:solidFill>
                <a:latin typeface="NeuzeitGroExtBla" panose="00000A00000000000000" pitchFamily="50" charset="0"/>
              </a:defRPr>
            </a:lvl1pPr>
          </a:lstStyle>
          <a:p>
            <a:pPr lvl="0"/>
            <a:r>
              <a:rPr lang="da-DK" dirty="0"/>
              <a:t>Mulighedsrum xx</a:t>
            </a:r>
          </a:p>
        </p:txBody>
      </p:sp>
    </p:spTree>
    <p:extLst>
      <p:ext uri="{BB962C8B-B14F-4D97-AF65-F5344CB8AC3E}">
        <p14:creationId xmlns:p14="http://schemas.microsoft.com/office/powerpoint/2010/main" val="37465294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Jobs-to-be-done">
    <p:spTree>
      <p:nvGrpSpPr>
        <p:cNvPr id="1" name=""/>
        <p:cNvGrpSpPr/>
        <p:nvPr/>
      </p:nvGrpSpPr>
      <p:grpSpPr>
        <a:xfrm>
          <a:off x="0" y="0"/>
          <a:ext cx="0" cy="0"/>
          <a:chOff x="0" y="0"/>
          <a:chExt cx="0" cy="0"/>
        </a:xfrm>
      </p:grpSpPr>
      <p:sp>
        <p:nvSpPr>
          <p:cNvPr id="36" name="Rektangel: afrundede hjørner 35">
            <a:extLst>
              <a:ext uri="{FF2B5EF4-FFF2-40B4-BE49-F238E27FC236}">
                <a16:creationId xmlns:a16="http://schemas.microsoft.com/office/drawing/2014/main" id="{15C14449-21D5-2B50-5DE1-EAC84E719F56}"/>
              </a:ext>
            </a:extLst>
          </p:cNvPr>
          <p:cNvSpPr/>
          <p:nvPr userDrawn="1"/>
        </p:nvSpPr>
        <p:spPr>
          <a:xfrm>
            <a:off x="449883" y="999488"/>
            <a:ext cx="2656417" cy="1849436"/>
          </a:xfrm>
          <a:prstGeom prst="roundRect">
            <a:avLst/>
          </a:prstGeom>
          <a:solidFill>
            <a:srgbClr val="DBEBDD"/>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917" b="0" i="0" u="none" strike="noStrike" kern="0" cap="none" spc="0" normalizeH="0" baseline="0" noProof="0">
              <a:ln>
                <a:noFill/>
              </a:ln>
              <a:solidFill>
                <a:srgbClr val="7F1810">
                  <a:lumMod val="10000"/>
                </a:srgbClr>
              </a:solidFill>
              <a:effectLst/>
              <a:uLnTx/>
              <a:uFillTx/>
              <a:latin typeface="NeuzeitGro"/>
              <a:ea typeface="+mn-ea"/>
              <a:cs typeface="+mn-cs"/>
            </a:endParaRPr>
          </a:p>
        </p:txBody>
      </p:sp>
      <p:sp>
        <p:nvSpPr>
          <p:cNvPr id="37" name="Rektangel: afrundede hjørner 36">
            <a:extLst>
              <a:ext uri="{FF2B5EF4-FFF2-40B4-BE49-F238E27FC236}">
                <a16:creationId xmlns:a16="http://schemas.microsoft.com/office/drawing/2014/main" id="{18E5899D-FF9A-C3BD-389C-D16D1FD2E929}"/>
              </a:ext>
            </a:extLst>
          </p:cNvPr>
          <p:cNvSpPr/>
          <p:nvPr userDrawn="1"/>
        </p:nvSpPr>
        <p:spPr>
          <a:xfrm>
            <a:off x="449883" y="3026565"/>
            <a:ext cx="2656417" cy="1162665"/>
          </a:xfrm>
          <a:prstGeom prst="roundRect">
            <a:avLst/>
          </a:prstGeom>
          <a:solidFill>
            <a:srgbClr val="DBEBDD"/>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917" b="0" i="0" u="none" strike="noStrike" kern="0" cap="none" spc="0" normalizeH="0" baseline="0" noProof="0">
              <a:ln>
                <a:noFill/>
              </a:ln>
              <a:solidFill>
                <a:srgbClr val="7F1810">
                  <a:lumMod val="10000"/>
                </a:srgbClr>
              </a:solidFill>
              <a:effectLst/>
              <a:uLnTx/>
              <a:uFillTx/>
              <a:latin typeface="NeuzeitGro"/>
              <a:ea typeface="+mn-ea"/>
              <a:cs typeface="+mn-cs"/>
            </a:endParaRPr>
          </a:p>
        </p:txBody>
      </p:sp>
      <p:sp>
        <p:nvSpPr>
          <p:cNvPr id="39" name="Tekstfelt 38">
            <a:extLst>
              <a:ext uri="{FF2B5EF4-FFF2-40B4-BE49-F238E27FC236}">
                <a16:creationId xmlns:a16="http://schemas.microsoft.com/office/drawing/2014/main" id="{BC8569A2-DA09-877D-F315-073C2A094966}"/>
              </a:ext>
            </a:extLst>
          </p:cNvPr>
          <p:cNvSpPr txBox="1"/>
          <p:nvPr userDrawn="1"/>
        </p:nvSpPr>
        <p:spPr>
          <a:xfrm>
            <a:off x="546100" y="3096623"/>
            <a:ext cx="22733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kern="1200" noProof="0">
                <a:solidFill>
                  <a:schemeClr val="bg2"/>
                </a:solidFill>
                <a:latin typeface="NeuzeitGroConBla" panose="00000A00000000000000" pitchFamily="50" charset="0"/>
                <a:ea typeface="+mn-ea"/>
                <a:cs typeface="+mn-cs"/>
              </a:rPr>
              <a:t>EKSEMPEL PÅ LØSNING:</a:t>
            </a:r>
          </a:p>
        </p:txBody>
      </p:sp>
      <p:sp>
        <p:nvSpPr>
          <p:cNvPr id="40" name="Rektangel 39">
            <a:extLst>
              <a:ext uri="{FF2B5EF4-FFF2-40B4-BE49-F238E27FC236}">
                <a16:creationId xmlns:a16="http://schemas.microsoft.com/office/drawing/2014/main" id="{331E0757-449A-8B0D-1092-EC8A6ECBAE5E}"/>
              </a:ext>
            </a:extLst>
          </p:cNvPr>
          <p:cNvSpPr/>
          <p:nvPr userDrawn="1"/>
        </p:nvSpPr>
        <p:spPr>
          <a:xfrm>
            <a:off x="0" y="4509542"/>
            <a:ext cx="10160000" cy="1205458"/>
          </a:xfrm>
          <a:prstGeom prst="rect">
            <a:avLst/>
          </a:prstGeom>
          <a:solidFill>
            <a:srgbClr val="394348">
              <a:lumMod val="20000"/>
              <a:lumOff val="80000"/>
              <a:alpha val="44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500" b="0" i="0" u="none" strike="noStrike" kern="0" cap="none" spc="0" normalizeH="0" baseline="0" noProof="0">
              <a:ln>
                <a:noFill/>
              </a:ln>
              <a:solidFill>
                <a:srgbClr val="FFFFFF"/>
              </a:solidFill>
              <a:effectLst/>
              <a:uLnTx/>
              <a:uFillTx/>
              <a:latin typeface="NeuzeitGro"/>
              <a:ea typeface="+mn-ea"/>
              <a:cs typeface="+mn-cs"/>
            </a:endParaRPr>
          </a:p>
        </p:txBody>
      </p:sp>
      <p:sp>
        <p:nvSpPr>
          <p:cNvPr id="43" name="Rektangel: afrundede hjørner 42">
            <a:extLst>
              <a:ext uri="{FF2B5EF4-FFF2-40B4-BE49-F238E27FC236}">
                <a16:creationId xmlns:a16="http://schemas.microsoft.com/office/drawing/2014/main" id="{D69DD7F3-F8B7-DA80-611F-730F677A2E13}"/>
              </a:ext>
            </a:extLst>
          </p:cNvPr>
          <p:cNvSpPr/>
          <p:nvPr userDrawn="1"/>
        </p:nvSpPr>
        <p:spPr>
          <a:xfrm>
            <a:off x="3320163" y="1003821"/>
            <a:ext cx="2656417" cy="923585"/>
          </a:xfrm>
          <a:prstGeom prst="roundRect">
            <a:avLst/>
          </a:prstGeom>
          <a:solidFill>
            <a:srgbClr val="DBEBDD"/>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917" b="0" i="0" u="none" strike="noStrike" kern="0" cap="none" spc="0" normalizeH="0" baseline="0" noProof="0">
              <a:ln>
                <a:noFill/>
              </a:ln>
              <a:solidFill>
                <a:srgbClr val="7F1810">
                  <a:lumMod val="10000"/>
                </a:srgbClr>
              </a:solidFill>
              <a:effectLst/>
              <a:uLnTx/>
              <a:uFillTx/>
              <a:latin typeface="NeuzeitGro"/>
              <a:ea typeface="+mn-ea"/>
              <a:cs typeface="+mn-cs"/>
            </a:endParaRPr>
          </a:p>
        </p:txBody>
      </p:sp>
      <p:sp>
        <p:nvSpPr>
          <p:cNvPr id="44" name="Tekstfelt 43">
            <a:extLst>
              <a:ext uri="{FF2B5EF4-FFF2-40B4-BE49-F238E27FC236}">
                <a16:creationId xmlns:a16="http://schemas.microsoft.com/office/drawing/2014/main" id="{CC75DB2C-EF9B-7844-EDA6-60352A9D5B47}"/>
              </a:ext>
            </a:extLst>
          </p:cNvPr>
          <p:cNvSpPr txBox="1"/>
          <p:nvPr userDrawn="1"/>
        </p:nvSpPr>
        <p:spPr>
          <a:xfrm>
            <a:off x="3416380" y="1049624"/>
            <a:ext cx="2560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kern="1200" noProof="0">
                <a:solidFill>
                  <a:schemeClr val="bg2"/>
                </a:solidFill>
                <a:latin typeface="NeuzeitGroConBla" panose="00000A00000000000000" pitchFamily="50" charset="0"/>
                <a:ea typeface="+mn-ea"/>
                <a:cs typeface="+mn-cs"/>
              </a:rPr>
              <a:t>FUNKTIONELT NIVEAU:</a:t>
            </a:r>
          </a:p>
        </p:txBody>
      </p:sp>
      <p:sp>
        <p:nvSpPr>
          <p:cNvPr id="45" name="Rektangel: afrundede hjørner 44">
            <a:extLst>
              <a:ext uri="{FF2B5EF4-FFF2-40B4-BE49-F238E27FC236}">
                <a16:creationId xmlns:a16="http://schemas.microsoft.com/office/drawing/2014/main" id="{E23037AB-1F00-92D7-A4C1-44A2CB0C5BE6}"/>
              </a:ext>
            </a:extLst>
          </p:cNvPr>
          <p:cNvSpPr/>
          <p:nvPr userDrawn="1"/>
        </p:nvSpPr>
        <p:spPr>
          <a:xfrm>
            <a:off x="3320163" y="2111645"/>
            <a:ext cx="2656417" cy="923585"/>
          </a:xfrm>
          <a:prstGeom prst="roundRect">
            <a:avLst/>
          </a:prstGeom>
          <a:solidFill>
            <a:srgbClr val="DBEBDD"/>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917" b="0" i="0" u="none" strike="noStrike" kern="0" cap="none" spc="0" normalizeH="0" baseline="0" noProof="0">
              <a:ln>
                <a:noFill/>
              </a:ln>
              <a:solidFill>
                <a:srgbClr val="7F1810">
                  <a:lumMod val="10000"/>
                </a:srgbClr>
              </a:solidFill>
              <a:effectLst/>
              <a:uLnTx/>
              <a:uFillTx/>
              <a:latin typeface="NeuzeitGro"/>
              <a:ea typeface="+mn-ea"/>
              <a:cs typeface="+mn-cs"/>
            </a:endParaRPr>
          </a:p>
        </p:txBody>
      </p:sp>
      <p:sp>
        <p:nvSpPr>
          <p:cNvPr id="46" name="Tekstfelt 45">
            <a:extLst>
              <a:ext uri="{FF2B5EF4-FFF2-40B4-BE49-F238E27FC236}">
                <a16:creationId xmlns:a16="http://schemas.microsoft.com/office/drawing/2014/main" id="{9F5CC639-04B1-A47C-DDA4-A344B16BEDF4}"/>
              </a:ext>
            </a:extLst>
          </p:cNvPr>
          <p:cNvSpPr txBox="1"/>
          <p:nvPr userDrawn="1"/>
        </p:nvSpPr>
        <p:spPr>
          <a:xfrm>
            <a:off x="3416380" y="2137420"/>
            <a:ext cx="25602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kern="1200" noProof="0">
                <a:solidFill>
                  <a:schemeClr val="bg2"/>
                </a:solidFill>
                <a:latin typeface="NeuzeitGroConBla" panose="00000A00000000000000" pitchFamily="50" charset="0"/>
                <a:ea typeface="+mn-ea"/>
                <a:cs typeface="+mn-cs"/>
              </a:rPr>
              <a:t>SOCIALT NIVEAU:</a:t>
            </a:r>
          </a:p>
        </p:txBody>
      </p:sp>
      <p:sp>
        <p:nvSpPr>
          <p:cNvPr id="47" name="Rektangel: afrundede hjørner 46">
            <a:extLst>
              <a:ext uri="{FF2B5EF4-FFF2-40B4-BE49-F238E27FC236}">
                <a16:creationId xmlns:a16="http://schemas.microsoft.com/office/drawing/2014/main" id="{2E168F2B-36EE-D27C-CCC7-09BD3836BB7E}"/>
              </a:ext>
            </a:extLst>
          </p:cNvPr>
          <p:cNvSpPr/>
          <p:nvPr userDrawn="1"/>
        </p:nvSpPr>
        <p:spPr>
          <a:xfrm>
            <a:off x="3320163" y="3243369"/>
            <a:ext cx="2656417" cy="923585"/>
          </a:xfrm>
          <a:prstGeom prst="roundRect">
            <a:avLst/>
          </a:prstGeom>
          <a:solidFill>
            <a:srgbClr val="DBEBDD"/>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917" b="0" i="0" u="none" strike="noStrike" kern="0" cap="none" spc="0" normalizeH="0" baseline="0" noProof="0">
              <a:ln>
                <a:noFill/>
              </a:ln>
              <a:solidFill>
                <a:srgbClr val="7F1810">
                  <a:lumMod val="10000"/>
                </a:srgbClr>
              </a:solidFill>
              <a:effectLst/>
              <a:uLnTx/>
              <a:uFillTx/>
              <a:latin typeface="NeuzeitGro"/>
              <a:ea typeface="+mn-ea"/>
              <a:cs typeface="+mn-cs"/>
            </a:endParaRPr>
          </a:p>
        </p:txBody>
      </p:sp>
      <p:sp>
        <p:nvSpPr>
          <p:cNvPr id="48" name="Tekstfelt 47">
            <a:extLst>
              <a:ext uri="{FF2B5EF4-FFF2-40B4-BE49-F238E27FC236}">
                <a16:creationId xmlns:a16="http://schemas.microsoft.com/office/drawing/2014/main" id="{6C89606F-3E39-66B6-EBA7-5D371886173F}"/>
              </a:ext>
            </a:extLst>
          </p:cNvPr>
          <p:cNvSpPr txBox="1"/>
          <p:nvPr userDrawn="1"/>
        </p:nvSpPr>
        <p:spPr>
          <a:xfrm>
            <a:off x="3416380" y="3269144"/>
            <a:ext cx="254601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b="1" kern="1200" noProof="0">
                <a:solidFill>
                  <a:schemeClr val="bg2"/>
                </a:solidFill>
                <a:latin typeface="NeuzeitGroConBla" panose="00000A00000000000000" pitchFamily="50" charset="0"/>
                <a:ea typeface="+mn-ea"/>
                <a:cs typeface="+mn-cs"/>
              </a:rPr>
              <a:t>EMOTIONELT NIVEAU:</a:t>
            </a:r>
          </a:p>
        </p:txBody>
      </p:sp>
      <p:sp>
        <p:nvSpPr>
          <p:cNvPr id="49" name="Rektangel: afrundede hjørner 48">
            <a:extLst>
              <a:ext uri="{FF2B5EF4-FFF2-40B4-BE49-F238E27FC236}">
                <a16:creationId xmlns:a16="http://schemas.microsoft.com/office/drawing/2014/main" id="{04A25FEB-69E2-2F71-641B-0B75B3EB5275}"/>
              </a:ext>
            </a:extLst>
          </p:cNvPr>
          <p:cNvSpPr/>
          <p:nvPr userDrawn="1"/>
        </p:nvSpPr>
        <p:spPr>
          <a:xfrm>
            <a:off x="6219753" y="2439782"/>
            <a:ext cx="3649936" cy="1749447"/>
          </a:xfrm>
          <a:prstGeom prst="roundRect">
            <a:avLst/>
          </a:prstGeom>
          <a:solidFill>
            <a:srgbClr val="394348">
              <a:lumMod val="20000"/>
              <a:lumOff val="80000"/>
              <a:alpha val="40000"/>
            </a:srgbClr>
          </a:solidFill>
          <a:ln w="10795"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917" b="0" i="0" u="none" strike="noStrike" kern="0" cap="none" spc="0" normalizeH="0" baseline="0" noProof="0">
              <a:ln>
                <a:noFill/>
              </a:ln>
              <a:solidFill>
                <a:srgbClr val="7F1810">
                  <a:lumMod val="10000"/>
                </a:srgbClr>
              </a:solidFill>
              <a:effectLst/>
              <a:uLnTx/>
              <a:uFillTx/>
              <a:latin typeface="NeuzeitGro"/>
              <a:ea typeface="+mn-ea"/>
              <a:cs typeface="+mn-cs"/>
            </a:endParaRPr>
          </a:p>
        </p:txBody>
      </p:sp>
      <p:cxnSp>
        <p:nvCxnSpPr>
          <p:cNvPr id="50" name="Lige forbindelse 49">
            <a:extLst>
              <a:ext uri="{FF2B5EF4-FFF2-40B4-BE49-F238E27FC236}">
                <a16:creationId xmlns:a16="http://schemas.microsoft.com/office/drawing/2014/main" id="{5FA674C3-FF9A-4CC5-8648-505779A86799}"/>
              </a:ext>
            </a:extLst>
          </p:cNvPr>
          <p:cNvCxnSpPr>
            <a:cxnSpLocks/>
          </p:cNvCxnSpPr>
          <p:nvPr userDrawn="1"/>
        </p:nvCxnSpPr>
        <p:spPr>
          <a:xfrm>
            <a:off x="8044721" y="2591720"/>
            <a:ext cx="1999" cy="1424989"/>
          </a:xfrm>
          <a:prstGeom prst="line">
            <a:avLst/>
          </a:prstGeom>
          <a:noFill/>
          <a:ln w="9525" cap="flat" cmpd="sng" algn="ctr">
            <a:solidFill>
              <a:srgbClr val="FFFFFF">
                <a:lumMod val="50000"/>
              </a:srgbClr>
            </a:solidFill>
            <a:prstDash val="lgDash"/>
          </a:ln>
          <a:effectLst/>
        </p:spPr>
      </p:cxnSp>
      <p:sp>
        <p:nvSpPr>
          <p:cNvPr id="51" name="Tekstfelt 50">
            <a:extLst>
              <a:ext uri="{FF2B5EF4-FFF2-40B4-BE49-F238E27FC236}">
                <a16:creationId xmlns:a16="http://schemas.microsoft.com/office/drawing/2014/main" id="{150AFA5B-DF5D-7DC2-B947-F7086955786C}"/>
              </a:ext>
            </a:extLst>
          </p:cNvPr>
          <p:cNvSpPr txBox="1"/>
          <p:nvPr userDrawn="1"/>
        </p:nvSpPr>
        <p:spPr>
          <a:xfrm>
            <a:off x="8044722" y="2504101"/>
            <a:ext cx="1417534"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7F1810"/>
                </a:solidFill>
                <a:effectLst/>
                <a:uLnTx/>
                <a:uFillTx/>
                <a:latin typeface="NeuzeitGroConBla" panose="00000A00000000000000" pitchFamily="50" charset="0"/>
              </a:rPr>
              <a:t>PAINS</a:t>
            </a:r>
            <a:endParaRPr kumimoji="0" lang="da-DK" sz="1200" b="1" i="0" u="none" strike="noStrike" kern="0" cap="none" spc="0" normalizeH="0" baseline="0" noProof="0">
              <a:ln>
                <a:noFill/>
              </a:ln>
              <a:solidFill>
                <a:srgbClr val="0E0E0F"/>
              </a:solidFill>
              <a:effectLst/>
              <a:uLnTx/>
              <a:uFillTx/>
              <a:latin typeface="NeuzeitGroConBla" panose="00000A00000000000000" pitchFamily="50" charset="0"/>
            </a:endParaRPr>
          </a:p>
        </p:txBody>
      </p:sp>
      <p:sp>
        <p:nvSpPr>
          <p:cNvPr id="52" name="Tekstfelt 51">
            <a:extLst>
              <a:ext uri="{FF2B5EF4-FFF2-40B4-BE49-F238E27FC236}">
                <a16:creationId xmlns:a16="http://schemas.microsoft.com/office/drawing/2014/main" id="{2FA99ED9-1BB4-C1E3-7E6D-30A02C37FE82}"/>
              </a:ext>
            </a:extLst>
          </p:cNvPr>
          <p:cNvSpPr txBox="1"/>
          <p:nvPr userDrawn="1"/>
        </p:nvSpPr>
        <p:spPr>
          <a:xfrm>
            <a:off x="6500040" y="2504101"/>
            <a:ext cx="154468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1200" noProof="0">
                <a:solidFill>
                  <a:schemeClr val="bg2"/>
                </a:solidFill>
                <a:latin typeface="NeuzeitGroConBla" panose="00000A00000000000000" pitchFamily="50" charset="0"/>
                <a:ea typeface="+mn-ea"/>
                <a:cs typeface="+mn-cs"/>
              </a:rPr>
              <a:t>GAINS</a:t>
            </a:r>
            <a:endParaRPr lang="da-DK" sz="1200" b="1" kern="1200" noProof="0">
              <a:solidFill>
                <a:schemeClr val="bg2"/>
              </a:solidFill>
              <a:latin typeface="NeuzeitGroConBla" panose="00000A00000000000000" pitchFamily="50" charset="0"/>
              <a:ea typeface="+mn-ea"/>
              <a:cs typeface="+mn-cs"/>
            </a:endParaRPr>
          </a:p>
        </p:txBody>
      </p:sp>
      <p:sp>
        <p:nvSpPr>
          <p:cNvPr id="55" name="Ellipse 54">
            <a:extLst>
              <a:ext uri="{FF2B5EF4-FFF2-40B4-BE49-F238E27FC236}">
                <a16:creationId xmlns:a16="http://schemas.microsoft.com/office/drawing/2014/main" id="{19208F2E-D460-A7F7-C8BE-8A3DBA5A7255}"/>
              </a:ext>
            </a:extLst>
          </p:cNvPr>
          <p:cNvSpPr/>
          <p:nvPr userDrawn="1"/>
        </p:nvSpPr>
        <p:spPr>
          <a:xfrm>
            <a:off x="536905" y="4978148"/>
            <a:ext cx="380340" cy="380340"/>
          </a:xfrm>
          <a:prstGeom prst="ellipse">
            <a:avLst/>
          </a:prstGeom>
          <a:solidFill>
            <a:srgbClr val="005050"/>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NeuzeitGro"/>
              <a:ea typeface="+mn-ea"/>
              <a:cs typeface="+mn-cs"/>
            </a:endParaRPr>
          </a:p>
        </p:txBody>
      </p:sp>
      <p:cxnSp>
        <p:nvCxnSpPr>
          <p:cNvPr id="57" name="Lige forbindelse 56">
            <a:extLst>
              <a:ext uri="{FF2B5EF4-FFF2-40B4-BE49-F238E27FC236}">
                <a16:creationId xmlns:a16="http://schemas.microsoft.com/office/drawing/2014/main" id="{EF488C53-DCCC-9013-9A13-4B65A512703F}"/>
              </a:ext>
            </a:extLst>
          </p:cNvPr>
          <p:cNvCxnSpPr>
            <a:cxnSpLocks/>
          </p:cNvCxnSpPr>
          <p:nvPr userDrawn="1"/>
        </p:nvCxnSpPr>
        <p:spPr>
          <a:xfrm flipV="1">
            <a:off x="6500040" y="2778266"/>
            <a:ext cx="2970028" cy="14176"/>
          </a:xfrm>
          <a:prstGeom prst="line">
            <a:avLst/>
          </a:prstGeom>
          <a:noFill/>
          <a:ln w="12700" cap="flat" cmpd="sng" algn="ctr">
            <a:solidFill>
              <a:srgbClr val="0E0E0F"/>
            </a:solidFill>
            <a:prstDash val="solid"/>
          </a:ln>
          <a:effectLst/>
        </p:spPr>
      </p:cxnSp>
      <p:sp>
        <p:nvSpPr>
          <p:cNvPr id="59" name="Tekstfelt 58">
            <a:extLst>
              <a:ext uri="{FF2B5EF4-FFF2-40B4-BE49-F238E27FC236}">
                <a16:creationId xmlns:a16="http://schemas.microsoft.com/office/drawing/2014/main" id="{289E7F55-51E0-A585-0515-6A3377C1D808}"/>
              </a:ext>
            </a:extLst>
          </p:cNvPr>
          <p:cNvSpPr txBox="1"/>
          <p:nvPr userDrawn="1"/>
        </p:nvSpPr>
        <p:spPr>
          <a:xfrm>
            <a:off x="6116725" y="687671"/>
            <a:ext cx="516755" cy="122078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7333" b="1" i="0" u="none" strike="noStrike" kern="0" cap="none" spc="0" normalizeH="0" baseline="0" noProof="0">
                <a:ln>
                  <a:noFill/>
                </a:ln>
                <a:solidFill>
                  <a:srgbClr val="005050"/>
                </a:solidFill>
                <a:effectLst/>
                <a:uLnTx/>
                <a:uFillTx/>
              </a:rPr>
              <a:t>”</a:t>
            </a:r>
            <a:endParaRPr kumimoji="0" lang="en-US" sz="7333" b="1" i="0" u="none" strike="noStrike" kern="0" cap="none" spc="0" normalizeH="0" baseline="0" noProof="0">
              <a:ln>
                <a:noFill/>
              </a:ln>
              <a:solidFill>
                <a:srgbClr val="005050"/>
              </a:solidFill>
              <a:effectLst/>
              <a:uLnTx/>
              <a:uFillTx/>
            </a:endParaRPr>
          </a:p>
        </p:txBody>
      </p:sp>
      <p:sp>
        <p:nvSpPr>
          <p:cNvPr id="61" name="Ellipse 60">
            <a:extLst>
              <a:ext uri="{FF2B5EF4-FFF2-40B4-BE49-F238E27FC236}">
                <a16:creationId xmlns:a16="http://schemas.microsoft.com/office/drawing/2014/main" id="{E078D450-40F5-2020-03BE-C951BC458B83}"/>
              </a:ext>
            </a:extLst>
          </p:cNvPr>
          <p:cNvSpPr/>
          <p:nvPr userDrawn="1"/>
        </p:nvSpPr>
        <p:spPr>
          <a:xfrm>
            <a:off x="5071189" y="4978148"/>
            <a:ext cx="380340" cy="380340"/>
          </a:xfrm>
          <a:prstGeom prst="ellipse">
            <a:avLst/>
          </a:prstGeom>
          <a:solidFill>
            <a:srgbClr val="005050"/>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NeuzeitGro"/>
              <a:ea typeface="+mn-ea"/>
              <a:cs typeface="+mn-cs"/>
            </a:endParaRPr>
          </a:p>
        </p:txBody>
      </p:sp>
      <p:sp>
        <p:nvSpPr>
          <p:cNvPr id="63" name="Pladsholder til tekst 51">
            <a:extLst>
              <a:ext uri="{FF2B5EF4-FFF2-40B4-BE49-F238E27FC236}">
                <a16:creationId xmlns:a16="http://schemas.microsoft.com/office/drawing/2014/main" id="{48DED2BA-F14C-CE2C-BE24-9AAC27144DEC}"/>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 - TEMA SOM JOB HØRER UNDER</a:t>
            </a:r>
          </a:p>
        </p:txBody>
      </p:sp>
      <p:sp>
        <p:nvSpPr>
          <p:cNvPr id="64" name="Pladsholder til tekst 53">
            <a:extLst>
              <a:ext uri="{FF2B5EF4-FFF2-40B4-BE49-F238E27FC236}">
                <a16:creationId xmlns:a16="http://schemas.microsoft.com/office/drawing/2014/main" id="{8BACAC18-882D-C452-FEA9-ED032CFBC0A1}"/>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500">
                <a:latin typeface="+mj-lt"/>
              </a:defRPr>
            </a:lvl1pPr>
          </a:lstStyle>
          <a:p>
            <a:pPr lvl="0"/>
            <a:r>
              <a:rPr lang="da-DK"/>
              <a:t>Job xx: Titel</a:t>
            </a:r>
          </a:p>
        </p:txBody>
      </p:sp>
      <p:sp>
        <p:nvSpPr>
          <p:cNvPr id="67" name="Tekstfelt 66">
            <a:extLst>
              <a:ext uri="{FF2B5EF4-FFF2-40B4-BE49-F238E27FC236}">
                <a16:creationId xmlns:a16="http://schemas.microsoft.com/office/drawing/2014/main" id="{283CE172-B445-A36C-F29D-A9A06C604FCB}"/>
              </a:ext>
            </a:extLst>
          </p:cNvPr>
          <p:cNvSpPr txBox="1"/>
          <p:nvPr userDrawn="1"/>
        </p:nvSpPr>
        <p:spPr>
          <a:xfrm>
            <a:off x="546099" y="1049624"/>
            <a:ext cx="2434751" cy="230832"/>
          </a:xfrm>
          <a:prstGeom prst="rect">
            <a:avLst/>
          </a:prstGeom>
          <a:noFill/>
        </p:spPr>
        <p:txBody>
          <a:bodyPr wrap="square" rtlCol="0">
            <a:spAutoFit/>
          </a:bodyPr>
          <a:lstStyle/>
          <a:p>
            <a:r>
              <a:rPr lang="da-DK" sz="900" b="1">
                <a:solidFill>
                  <a:schemeClr val="bg2"/>
                </a:solidFill>
                <a:latin typeface="NeuzeitGroConBla" panose="00000A00000000000000" pitchFamily="50" charset="0"/>
              </a:rPr>
              <a:t>BESKRIVELSE AF JOB:</a:t>
            </a:r>
          </a:p>
        </p:txBody>
      </p:sp>
      <p:sp>
        <p:nvSpPr>
          <p:cNvPr id="69" name="Pladsholder til tekst 68">
            <a:extLst>
              <a:ext uri="{FF2B5EF4-FFF2-40B4-BE49-F238E27FC236}">
                <a16:creationId xmlns:a16="http://schemas.microsoft.com/office/drawing/2014/main" id="{C95F2172-A406-B38C-6447-841B0CAB18E3}"/>
              </a:ext>
            </a:extLst>
          </p:cNvPr>
          <p:cNvSpPr>
            <a:spLocks noGrp="1"/>
          </p:cNvSpPr>
          <p:nvPr>
            <p:ph type="body" sz="quarter" idx="12" hasCustomPrompt="1"/>
          </p:nvPr>
        </p:nvSpPr>
        <p:spPr>
          <a:xfrm>
            <a:off x="587606" y="1281112"/>
            <a:ext cx="2393244" cy="1497153"/>
          </a:xfrm>
          <a:prstGeom prst="rect">
            <a:avLst/>
          </a:prstGeom>
        </p:spPr>
        <p:txBody>
          <a:bodyPr/>
          <a:lstStyle>
            <a:lvl1pPr marL="0" indent="0">
              <a:buNone/>
              <a:defRPr sz="1000"/>
            </a:lvl1pPr>
          </a:lstStyle>
          <a:p>
            <a:pPr lvl="0"/>
            <a:r>
              <a:rPr lang="da-DK" sz="1000"/>
              <a:t>Beskrivelse af jobbet.</a:t>
            </a:r>
          </a:p>
        </p:txBody>
      </p:sp>
      <p:sp>
        <p:nvSpPr>
          <p:cNvPr id="70" name="Pladsholder til tekst 68">
            <a:extLst>
              <a:ext uri="{FF2B5EF4-FFF2-40B4-BE49-F238E27FC236}">
                <a16:creationId xmlns:a16="http://schemas.microsoft.com/office/drawing/2014/main" id="{430D9CCC-EE25-FDFB-DF6C-DAD1EF326F99}"/>
              </a:ext>
            </a:extLst>
          </p:cNvPr>
          <p:cNvSpPr>
            <a:spLocks noGrp="1"/>
          </p:cNvSpPr>
          <p:nvPr>
            <p:ph type="body" sz="quarter" idx="13" hasCustomPrompt="1"/>
          </p:nvPr>
        </p:nvSpPr>
        <p:spPr>
          <a:xfrm>
            <a:off x="3416380" y="1278458"/>
            <a:ext cx="2457198" cy="616476"/>
          </a:xfrm>
          <a:prstGeom prst="rect">
            <a:avLst/>
          </a:prstGeom>
        </p:spPr>
        <p:txBody>
          <a:bodyPr/>
          <a:lstStyle>
            <a:lvl1pPr marL="171450" indent="-171450">
              <a:buFont typeface="Arial" panose="020B0604020202020204" pitchFamily="34" charset="0"/>
              <a:buChar char="•"/>
              <a:defRPr sz="1000"/>
            </a:lvl1pPr>
          </a:lstStyle>
          <a:p>
            <a:pPr lvl="0"/>
            <a:r>
              <a:rPr lang="da-DK" sz="1000"/>
              <a:t>Brug punktopstilling her</a:t>
            </a:r>
          </a:p>
        </p:txBody>
      </p:sp>
      <p:sp>
        <p:nvSpPr>
          <p:cNvPr id="71" name="Pladsholder til tekst 68">
            <a:extLst>
              <a:ext uri="{FF2B5EF4-FFF2-40B4-BE49-F238E27FC236}">
                <a16:creationId xmlns:a16="http://schemas.microsoft.com/office/drawing/2014/main" id="{8F930074-7024-6817-DB52-24704553D74A}"/>
              </a:ext>
            </a:extLst>
          </p:cNvPr>
          <p:cNvSpPr>
            <a:spLocks noGrp="1"/>
          </p:cNvSpPr>
          <p:nvPr>
            <p:ph type="body" sz="quarter" idx="14" hasCustomPrompt="1"/>
          </p:nvPr>
        </p:nvSpPr>
        <p:spPr>
          <a:xfrm>
            <a:off x="3416380" y="2374823"/>
            <a:ext cx="2457198" cy="616476"/>
          </a:xfrm>
          <a:prstGeom prst="rect">
            <a:avLst/>
          </a:prstGeom>
        </p:spPr>
        <p:txBody>
          <a:bodyPr/>
          <a:lstStyle>
            <a:lvl1pPr marL="171450" indent="-171450">
              <a:buFont typeface="Arial" panose="020B0604020202020204" pitchFamily="34" charset="0"/>
              <a:buChar char="•"/>
              <a:defRPr sz="1000"/>
            </a:lvl1pPr>
          </a:lstStyle>
          <a:p>
            <a:pPr lvl="0"/>
            <a:r>
              <a:rPr lang="da-DK" sz="1000"/>
              <a:t>Brug punktopstilling her</a:t>
            </a:r>
          </a:p>
        </p:txBody>
      </p:sp>
      <p:sp>
        <p:nvSpPr>
          <p:cNvPr id="72" name="Pladsholder til tekst 68">
            <a:extLst>
              <a:ext uri="{FF2B5EF4-FFF2-40B4-BE49-F238E27FC236}">
                <a16:creationId xmlns:a16="http://schemas.microsoft.com/office/drawing/2014/main" id="{CD84920F-3EDD-9FC9-76A2-A1567906A17C}"/>
              </a:ext>
            </a:extLst>
          </p:cNvPr>
          <p:cNvSpPr>
            <a:spLocks noGrp="1"/>
          </p:cNvSpPr>
          <p:nvPr>
            <p:ph type="body" sz="quarter" idx="15" hasCustomPrompt="1"/>
          </p:nvPr>
        </p:nvSpPr>
        <p:spPr>
          <a:xfrm>
            <a:off x="3416380" y="3482407"/>
            <a:ext cx="2457198" cy="616476"/>
          </a:xfrm>
          <a:prstGeom prst="rect">
            <a:avLst/>
          </a:prstGeom>
        </p:spPr>
        <p:txBody>
          <a:bodyPr/>
          <a:lstStyle>
            <a:lvl1pPr marL="171450" indent="-171450">
              <a:buFont typeface="Arial" panose="020B0604020202020204" pitchFamily="34" charset="0"/>
              <a:buChar char="•"/>
              <a:defRPr sz="1000"/>
            </a:lvl1pPr>
          </a:lstStyle>
          <a:p>
            <a:pPr lvl="0"/>
            <a:r>
              <a:rPr lang="da-DK" sz="1000"/>
              <a:t>Brug punktopstilling her</a:t>
            </a:r>
          </a:p>
        </p:txBody>
      </p:sp>
      <p:sp>
        <p:nvSpPr>
          <p:cNvPr id="73" name="Pladsholder til tekst 68">
            <a:extLst>
              <a:ext uri="{FF2B5EF4-FFF2-40B4-BE49-F238E27FC236}">
                <a16:creationId xmlns:a16="http://schemas.microsoft.com/office/drawing/2014/main" id="{15E996FF-54B1-D19A-DF0D-5D67F10EDE60}"/>
              </a:ext>
            </a:extLst>
          </p:cNvPr>
          <p:cNvSpPr>
            <a:spLocks noGrp="1"/>
          </p:cNvSpPr>
          <p:nvPr>
            <p:ph type="body" sz="quarter" idx="16" hasCustomPrompt="1"/>
          </p:nvPr>
        </p:nvSpPr>
        <p:spPr>
          <a:xfrm>
            <a:off x="590633" y="3288388"/>
            <a:ext cx="2393244" cy="810496"/>
          </a:xfrm>
          <a:prstGeom prst="rect">
            <a:avLst/>
          </a:prstGeom>
        </p:spPr>
        <p:txBody>
          <a:bodyPr/>
          <a:lstStyle>
            <a:lvl1pPr marL="0" indent="0">
              <a:buNone/>
              <a:defRPr sz="1000"/>
            </a:lvl1pPr>
          </a:lstStyle>
          <a:p>
            <a:pPr lvl="0"/>
            <a:r>
              <a:rPr lang="da-DK" sz="1000"/>
              <a:t>Løsning til virksomheden</a:t>
            </a:r>
          </a:p>
        </p:txBody>
      </p:sp>
      <p:sp>
        <p:nvSpPr>
          <p:cNvPr id="75" name="Pladsholder til tekst 74">
            <a:extLst>
              <a:ext uri="{FF2B5EF4-FFF2-40B4-BE49-F238E27FC236}">
                <a16:creationId xmlns:a16="http://schemas.microsoft.com/office/drawing/2014/main" id="{F71F3475-8A28-8042-09CD-DB79ADCE53A0}"/>
              </a:ext>
            </a:extLst>
          </p:cNvPr>
          <p:cNvSpPr>
            <a:spLocks noGrp="1"/>
          </p:cNvSpPr>
          <p:nvPr>
            <p:ph type="body" sz="quarter" idx="17" hasCustomPrompt="1"/>
          </p:nvPr>
        </p:nvSpPr>
        <p:spPr>
          <a:xfrm>
            <a:off x="449263" y="4586288"/>
            <a:ext cx="2870900" cy="309562"/>
          </a:xfrm>
          <a:prstGeom prst="rect">
            <a:avLst/>
          </a:prstGeom>
        </p:spPr>
        <p:txBody>
          <a:bodyPr/>
          <a:lstStyle>
            <a:lvl1pPr marL="0" indent="0">
              <a:buNone/>
              <a:defRPr lang="da-DK" sz="1100" dirty="0">
                <a:solidFill>
                  <a:schemeClr val="bg2"/>
                </a:solidFill>
                <a:latin typeface="NeuzeitGroConBla" panose="00000A00000000000000" pitchFamily="50" charset="0"/>
              </a:defRPr>
            </a:lvl1pPr>
          </a:lstStyle>
          <a:p>
            <a:pPr lvl="0"/>
            <a:r>
              <a:rPr lang="da-DK"/>
              <a:t>SÅ [VIRKSOMHED] KAN MED FORDEL:</a:t>
            </a:r>
          </a:p>
        </p:txBody>
      </p:sp>
      <p:sp>
        <p:nvSpPr>
          <p:cNvPr id="76" name="Pladsholder til tekst 45">
            <a:extLst>
              <a:ext uri="{FF2B5EF4-FFF2-40B4-BE49-F238E27FC236}">
                <a16:creationId xmlns:a16="http://schemas.microsoft.com/office/drawing/2014/main" id="{D464310F-572E-A2F7-032D-72358C85570D}"/>
              </a:ext>
            </a:extLst>
          </p:cNvPr>
          <p:cNvSpPr>
            <a:spLocks noGrp="1"/>
          </p:cNvSpPr>
          <p:nvPr>
            <p:ph type="body" sz="quarter" idx="24" hasCustomPrompt="1"/>
          </p:nvPr>
        </p:nvSpPr>
        <p:spPr>
          <a:xfrm>
            <a:off x="3507795" y="4580027"/>
            <a:ext cx="3084958" cy="322083"/>
          </a:xfrm>
          <a:prstGeom prst="rect">
            <a:avLst/>
          </a:prstGeom>
          <a:solidFill>
            <a:schemeClr val="accent6"/>
          </a:solidFill>
        </p:spPr>
        <p:txBody>
          <a:bodyPr/>
          <a:lstStyle>
            <a:lvl1pPr marL="0" indent="0">
              <a:buNone/>
              <a:defRPr sz="1200">
                <a:solidFill>
                  <a:schemeClr val="bg1"/>
                </a:solidFill>
                <a:sym typeface="Wingdings" panose="05000000000000000000" pitchFamily="2" charset="2"/>
              </a:defRPr>
            </a:lvl1pPr>
          </a:lstStyle>
          <a:p>
            <a:pPr lvl="0"/>
            <a:r>
              <a:rPr lang="da-DK"/>
              <a:t> Husk at skriv dette med stort</a:t>
            </a:r>
          </a:p>
        </p:txBody>
      </p:sp>
      <p:sp>
        <p:nvSpPr>
          <p:cNvPr id="77" name="Pladsholder til tekst 68">
            <a:extLst>
              <a:ext uri="{FF2B5EF4-FFF2-40B4-BE49-F238E27FC236}">
                <a16:creationId xmlns:a16="http://schemas.microsoft.com/office/drawing/2014/main" id="{048B9F4C-F3B0-4C43-C117-E51CA2F7662C}"/>
              </a:ext>
            </a:extLst>
          </p:cNvPr>
          <p:cNvSpPr>
            <a:spLocks noGrp="1"/>
          </p:cNvSpPr>
          <p:nvPr>
            <p:ph type="body" sz="quarter" idx="25" hasCustomPrompt="1"/>
          </p:nvPr>
        </p:nvSpPr>
        <p:spPr>
          <a:xfrm>
            <a:off x="987870" y="4973202"/>
            <a:ext cx="3704623" cy="374790"/>
          </a:xfrm>
          <a:prstGeom prst="rect">
            <a:avLst/>
          </a:prstGeom>
        </p:spPr>
        <p:txBody>
          <a:bodyPr/>
          <a:lstStyle>
            <a:lvl1pPr marL="0" indent="0">
              <a:buNone/>
              <a:defRPr sz="1000">
                <a:solidFill>
                  <a:schemeClr val="bg2"/>
                </a:solidFill>
              </a:defRPr>
            </a:lvl1pPr>
          </a:lstStyle>
          <a:p>
            <a:pPr lvl="0"/>
            <a:r>
              <a:rPr lang="da-DK" sz="1000"/>
              <a:t>Beskriv her hvad virksomheden kan gøre. Brug gerne fed skrift til at tydeliggøre vigtige ord eller handlingsforslag.</a:t>
            </a:r>
          </a:p>
        </p:txBody>
      </p:sp>
      <p:sp>
        <p:nvSpPr>
          <p:cNvPr id="78" name="Pladsholder til tekst 68">
            <a:extLst>
              <a:ext uri="{FF2B5EF4-FFF2-40B4-BE49-F238E27FC236}">
                <a16:creationId xmlns:a16="http://schemas.microsoft.com/office/drawing/2014/main" id="{71DE365B-38C9-10A2-B1EC-39A803C0771C}"/>
              </a:ext>
            </a:extLst>
          </p:cNvPr>
          <p:cNvSpPr>
            <a:spLocks noGrp="1"/>
          </p:cNvSpPr>
          <p:nvPr>
            <p:ph type="body" sz="quarter" idx="26" hasCustomPrompt="1"/>
          </p:nvPr>
        </p:nvSpPr>
        <p:spPr>
          <a:xfrm>
            <a:off x="5533190" y="4977301"/>
            <a:ext cx="3704623" cy="374790"/>
          </a:xfrm>
          <a:prstGeom prst="rect">
            <a:avLst/>
          </a:prstGeom>
        </p:spPr>
        <p:txBody>
          <a:bodyPr/>
          <a:lstStyle>
            <a:lvl1pPr marL="0" indent="0">
              <a:buNone/>
              <a:defRPr sz="1000">
                <a:solidFill>
                  <a:schemeClr val="bg2"/>
                </a:solidFill>
              </a:defRPr>
            </a:lvl1pPr>
          </a:lstStyle>
          <a:p>
            <a:pPr lvl="0"/>
            <a:r>
              <a:rPr lang="da-DK" sz="1000"/>
              <a:t>Beskriv her hvad virksomheden kan gøre. Brug gerne fed skrift til at tydeliggøre vigtige ord eller handlingsforslag.</a:t>
            </a:r>
          </a:p>
        </p:txBody>
      </p:sp>
      <p:sp>
        <p:nvSpPr>
          <p:cNvPr id="80" name="Pladsholder til billede 79">
            <a:extLst>
              <a:ext uri="{FF2B5EF4-FFF2-40B4-BE49-F238E27FC236}">
                <a16:creationId xmlns:a16="http://schemas.microsoft.com/office/drawing/2014/main" id="{2B9F1ECF-EC97-D4C8-76C4-23287FD28834}"/>
              </a:ext>
            </a:extLst>
          </p:cNvPr>
          <p:cNvSpPr>
            <a:spLocks noGrp="1"/>
          </p:cNvSpPr>
          <p:nvPr>
            <p:ph type="pic" sz="quarter" idx="27"/>
          </p:nvPr>
        </p:nvSpPr>
        <p:spPr>
          <a:xfrm>
            <a:off x="613222" y="5050734"/>
            <a:ext cx="227707" cy="235169"/>
          </a:xfrm>
          <a:prstGeom prst="rect">
            <a:avLst/>
          </a:prstGeom>
        </p:spPr>
        <p:txBody>
          <a:bodyPr/>
          <a:lstStyle/>
          <a:p>
            <a:r>
              <a:rPr lang="da-DK"/>
              <a:t>Klik på ikonet for at tilføje et billede</a:t>
            </a:r>
          </a:p>
        </p:txBody>
      </p:sp>
      <p:sp>
        <p:nvSpPr>
          <p:cNvPr id="82" name="Pladsholder til tekst 45">
            <a:extLst>
              <a:ext uri="{FF2B5EF4-FFF2-40B4-BE49-F238E27FC236}">
                <a16:creationId xmlns:a16="http://schemas.microsoft.com/office/drawing/2014/main" id="{9FC06326-4B25-6185-EA7C-6DE9B86C4EF5}"/>
              </a:ext>
            </a:extLst>
          </p:cNvPr>
          <p:cNvSpPr>
            <a:spLocks noGrp="1"/>
          </p:cNvSpPr>
          <p:nvPr>
            <p:ph type="body" sz="quarter" idx="29" hasCustomPrompt="1"/>
          </p:nvPr>
        </p:nvSpPr>
        <p:spPr>
          <a:xfrm>
            <a:off x="7055600" y="4443529"/>
            <a:ext cx="3084958" cy="444093"/>
          </a:xfrm>
          <a:prstGeom prst="rect">
            <a:avLst/>
          </a:prstGeom>
          <a:solidFill>
            <a:schemeClr val="accent6"/>
          </a:solidFill>
        </p:spPr>
        <p:txBody>
          <a:bodyPr/>
          <a:lstStyle>
            <a:lvl1pPr marL="0" indent="0">
              <a:buNone/>
              <a:defRPr sz="1200">
                <a:solidFill>
                  <a:schemeClr val="bg1"/>
                </a:solidFill>
                <a:sym typeface="Wingdings" panose="05000000000000000000" pitchFamily="2" charset="2"/>
              </a:defRPr>
            </a:lvl1pPr>
          </a:lstStyle>
          <a:p>
            <a:pPr lvl="0"/>
            <a:r>
              <a:rPr lang="da-DK" dirty="0"/>
              <a:t>Find et ikon der passer til anbefalingen:</a:t>
            </a:r>
          </a:p>
        </p:txBody>
      </p:sp>
      <p:sp>
        <p:nvSpPr>
          <p:cNvPr id="84" name="Pladsholder til tekst 83">
            <a:extLst>
              <a:ext uri="{FF2B5EF4-FFF2-40B4-BE49-F238E27FC236}">
                <a16:creationId xmlns:a16="http://schemas.microsoft.com/office/drawing/2014/main" id="{3D48F868-1474-141C-A37B-DECF17476471}"/>
              </a:ext>
            </a:extLst>
          </p:cNvPr>
          <p:cNvSpPr>
            <a:spLocks noGrp="1"/>
          </p:cNvSpPr>
          <p:nvPr>
            <p:ph type="body" sz="quarter" idx="30" hasCustomPrompt="1"/>
          </p:nvPr>
        </p:nvSpPr>
        <p:spPr>
          <a:xfrm>
            <a:off x="6634163" y="1194932"/>
            <a:ext cx="3076575" cy="967821"/>
          </a:xfrm>
          <a:prstGeom prst="rect">
            <a:avLst/>
          </a:prstGeom>
        </p:spPr>
        <p:txBody>
          <a:bodyPr/>
          <a:lstStyle>
            <a:lvl1pPr marL="0" indent="0">
              <a:buNone/>
              <a:defRPr sz="1000">
                <a:solidFill>
                  <a:schemeClr val="bg2"/>
                </a:solidFill>
                <a:latin typeface="NeuzeitGroConBla" panose="00000A00000000000000" pitchFamily="50" charset="0"/>
              </a:defRPr>
            </a:lvl1pPr>
          </a:lstStyle>
          <a:p>
            <a:pPr lvl="0"/>
            <a:r>
              <a:rPr lang="da-DK" sz="1000">
                <a:latin typeface="NeuzeitGroConBla" panose="00000A00000000000000" pitchFamily="50" charset="0"/>
              </a:rPr>
              <a:t>Citat fra kvalitative interviews</a:t>
            </a:r>
            <a:endParaRPr lang="da-DK"/>
          </a:p>
        </p:txBody>
      </p:sp>
      <p:sp>
        <p:nvSpPr>
          <p:cNvPr id="86" name="Pladsholder til tekst 85">
            <a:extLst>
              <a:ext uri="{FF2B5EF4-FFF2-40B4-BE49-F238E27FC236}">
                <a16:creationId xmlns:a16="http://schemas.microsoft.com/office/drawing/2014/main" id="{5744FFBB-1A74-F73A-43C2-B64EBA62372E}"/>
              </a:ext>
            </a:extLst>
          </p:cNvPr>
          <p:cNvSpPr>
            <a:spLocks noGrp="1"/>
          </p:cNvSpPr>
          <p:nvPr>
            <p:ph type="body" sz="quarter" idx="31" hasCustomPrompt="1"/>
          </p:nvPr>
        </p:nvSpPr>
        <p:spPr>
          <a:xfrm>
            <a:off x="6633481" y="2162175"/>
            <a:ext cx="3077258" cy="238125"/>
          </a:xfrm>
          <a:prstGeom prst="rect">
            <a:avLst/>
          </a:prstGeom>
        </p:spPr>
        <p:txBody>
          <a:bodyPr/>
          <a:lstStyle>
            <a:lvl1pPr marL="0" indent="0">
              <a:buNone/>
              <a:defRPr sz="700">
                <a:solidFill>
                  <a:schemeClr val="bg2"/>
                </a:solidFill>
              </a:defRPr>
            </a:lvl1pPr>
          </a:lstStyle>
          <a:p>
            <a:pPr lvl="0"/>
            <a:r>
              <a:rPr lang="da-DK" sz="700"/>
              <a:t>- Køn, By -- Jobtitel</a:t>
            </a:r>
            <a:endParaRPr lang="da-DK"/>
          </a:p>
        </p:txBody>
      </p:sp>
      <p:sp>
        <p:nvSpPr>
          <p:cNvPr id="87" name="Pladsholder til tekst 68">
            <a:extLst>
              <a:ext uri="{FF2B5EF4-FFF2-40B4-BE49-F238E27FC236}">
                <a16:creationId xmlns:a16="http://schemas.microsoft.com/office/drawing/2014/main" id="{C860B3E8-6392-E728-83E4-05F5F1D27C06}"/>
              </a:ext>
            </a:extLst>
          </p:cNvPr>
          <p:cNvSpPr>
            <a:spLocks noGrp="1"/>
          </p:cNvSpPr>
          <p:nvPr>
            <p:ph type="body" sz="quarter" idx="32" hasCustomPrompt="1"/>
          </p:nvPr>
        </p:nvSpPr>
        <p:spPr>
          <a:xfrm>
            <a:off x="6500040" y="2882121"/>
            <a:ext cx="1441033" cy="616476"/>
          </a:xfrm>
          <a:prstGeom prst="rect">
            <a:avLst/>
          </a:prstGeom>
        </p:spPr>
        <p:txBody>
          <a:bodyPr/>
          <a:lstStyle>
            <a:lvl1pPr marL="171450" indent="-171450">
              <a:buFont typeface="Arial" panose="020B0604020202020204" pitchFamily="34" charset="0"/>
              <a:buChar char="•"/>
              <a:defRPr sz="1000"/>
            </a:lvl1pPr>
          </a:lstStyle>
          <a:p>
            <a:pPr lvl="0"/>
            <a:r>
              <a:rPr lang="da-DK" sz="1000"/>
              <a:t>Brug punktopstilling her</a:t>
            </a:r>
          </a:p>
        </p:txBody>
      </p:sp>
      <p:sp>
        <p:nvSpPr>
          <p:cNvPr id="88" name="Pladsholder til tekst 68">
            <a:extLst>
              <a:ext uri="{FF2B5EF4-FFF2-40B4-BE49-F238E27FC236}">
                <a16:creationId xmlns:a16="http://schemas.microsoft.com/office/drawing/2014/main" id="{7B56A6E5-A60C-ECA0-A340-B46700623583}"/>
              </a:ext>
            </a:extLst>
          </p:cNvPr>
          <p:cNvSpPr>
            <a:spLocks noGrp="1"/>
          </p:cNvSpPr>
          <p:nvPr>
            <p:ph type="body" sz="quarter" idx="33" hasCustomPrompt="1"/>
          </p:nvPr>
        </p:nvSpPr>
        <p:spPr>
          <a:xfrm>
            <a:off x="8128334" y="2880042"/>
            <a:ext cx="1441033" cy="616476"/>
          </a:xfrm>
          <a:prstGeom prst="rect">
            <a:avLst/>
          </a:prstGeom>
        </p:spPr>
        <p:txBody>
          <a:bodyPr/>
          <a:lstStyle>
            <a:lvl1pPr marL="171450" indent="-171450">
              <a:buFont typeface="Arial" panose="020B0604020202020204" pitchFamily="34" charset="0"/>
              <a:buChar char="•"/>
              <a:defRPr sz="1000"/>
            </a:lvl1pPr>
          </a:lstStyle>
          <a:p>
            <a:pPr lvl="0"/>
            <a:r>
              <a:rPr lang="da-DK" sz="1000"/>
              <a:t>Brug punktopstilling her</a:t>
            </a:r>
          </a:p>
        </p:txBody>
      </p:sp>
      <p:sp>
        <p:nvSpPr>
          <p:cNvPr id="89" name="Pladsholder til billede 79">
            <a:extLst>
              <a:ext uri="{FF2B5EF4-FFF2-40B4-BE49-F238E27FC236}">
                <a16:creationId xmlns:a16="http://schemas.microsoft.com/office/drawing/2014/main" id="{946C0235-F871-FEBA-64ED-C0AF1BE0F0E7}"/>
              </a:ext>
            </a:extLst>
          </p:cNvPr>
          <p:cNvSpPr>
            <a:spLocks noGrp="1"/>
          </p:cNvSpPr>
          <p:nvPr>
            <p:ph type="pic" sz="quarter" idx="34"/>
          </p:nvPr>
        </p:nvSpPr>
        <p:spPr>
          <a:xfrm>
            <a:off x="5147506" y="5050734"/>
            <a:ext cx="227707" cy="235169"/>
          </a:xfrm>
          <a:prstGeom prst="rect">
            <a:avLst/>
          </a:prstGeom>
        </p:spPr>
        <p:txBody>
          <a:bodyPr/>
          <a:lstStyle/>
          <a:p>
            <a:r>
              <a:rPr lang="da-DK"/>
              <a:t>Klik på ikonet for at tilføje et billede</a:t>
            </a:r>
          </a:p>
        </p:txBody>
      </p:sp>
    </p:spTree>
    <p:extLst>
      <p:ext uri="{BB962C8B-B14F-4D97-AF65-F5344CB8AC3E}">
        <p14:creationId xmlns:p14="http://schemas.microsoft.com/office/powerpoint/2010/main" val="33979453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rrierer (4)">
    <p:spTree>
      <p:nvGrpSpPr>
        <p:cNvPr id="1" name=""/>
        <p:cNvGrpSpPr/>
        <p:nvPr/>
      </p:nvGrpSpPr>
      <p:grpSpPr>
        <a:xfrm>
          <a:off x="0" y="0"/>
          <a:ext cx="0" cy="0"/>
          <a:chOff x="0" y="0"/>
          <a:chExt cx="0" cy="0"/>
        </a:xfrm>
      </p:grpSpPr>
      <p:sp>
        <p:nvSpPr>
          <p:cNvPr id="31" name="Rectangle 2">
            <a:extLst>
              <a:ext uri="{FF2B5EF4-FFF2-40B4-BE49-F238E27FC236}">
                <a16:creationId xmlns:a16="http://schemas.microsoft.com/office/drawing/2014/main" id="{FFA7DDB1-803A-25C5-CC5A-88688D81AA77}"/>
              </a:ext>
            </a:extLst>
          </p:cNvPr>
          <p:cNvSpPr/>
          <p:nvPr userDrawn="1"/>
        </p:nvSpPr>
        <p:spPr>
          <a:xfrm>
            <a:off x="7489659" y="1627321"/>
            <a:ext cx="2199301" cy="3332365"/>
          </a:xfrm>
          <a:prstGeom prst="rect">
            <a:avLst/>
          </a:prstGeom>
          <a:solidFill>
            <a:srgbClr val="FFFFFF"/>
          </a:solidFill>
          <a:ln w="10795" cap="flat" cmpd="sng" algn="ctr">
            <a:solidFill>
              <a:srgbClr val="BFBFB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DFEBDD">
                  <a:lumMod val="95000"/>
                </a:srgbClr>
              </a:solidFill>
              <a:effectLst/>
              <a:uLnTx/>
              <a:uFillTx/>
              <a:latin typeface="Lato Light" panose="020F0502020204030203" pitchFamily="34" charset="0"/>
              <a:ea typeface="+mn-ea"/>
              <a:cs typeface="+mn-cs"/>
            </a:endParaRPr>
          </a:p>
        </p:txBody>
      </p:sp>
      <p:sp>
        <p:nvSpPr>
          <p:cNvPr id="32" name="Rectangle 4">
            <a:extLst>
              <a:ext uri="{FF2B5EF4-FFF2-40B4-BE49-F238E27FC236}">
                <a16:creationId xmlns:a16="http://schemas.microsoft.com/office/drawing/2014/main" id="{AA8681C7-7F3A-56AD-937E-E34E2106C0AA}"/>
              </a:ext>
            </a:extLst>
          </p:cNvPr>
          <p:cNvSpPr/>
          <p:nvPr userDrawn="1"/>
        </p:nvSpPr>
        <p:spPr>
          <a:xfrm>
            <a:off x="7489660" y="1627321"/>
            <a:ext cx="2199300" cy="600075"/>
          </a:xfrm>
          <a:prstGeom prst="rect">
            <a:avLst/>
          </a:prstGeom>
          <a:solidFill>
            <a:srgbClr val="7F1810"/>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3" name="Oval 5">
            <a:extLst>
              <a:ext uri="{FF2B5EF4-FFF2-40B4-BE49-F238E27FC236}">
                <a16:creationId xmlns:a16="http://schemas.microsoft.com/office/drawing/2014/main" id="{AAA13F98-3287-C225-4FB4-33200D3BA3C7}"/>
              </a:ext>
            </a:extLst>
          </p:cNvPr>
          <p:cNvSpPr/>
          <p:nvPr userDrawn="1"/>
        </p:nvSpPr>
        <p:spPr>
          <a:xfrm>
            <a:off x="8131410" y="1383060"/>
            <a:ext cx="842394" cy="781258"/>
          </a:xfrm>
          <a:prstGeom prst="ellipse">
            <a:avLst/>
          </a:prstGeom>
          <a:solidFill>
            <a:srgbClr val="FFFFFF"/>
          </a:solidFill>
          <a:ln w="44450" cap="flat" cmpd="sng" algn="ctr">
            <a:solidFill>
              <a:srgbClr val="7F181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5" name="Rectangle 2">
            <a:extLst>
              <a:ext uri="{FF2B5EF4-FFF2-40B4-BE49-F238E27FC236}">
                <a16:creationId xmlns:a16="http://schemas.microsoft.com/office/drawing/2014/main" id="{94F9713B-B3B9-B7A3-4E0A-BFF6C95522C2}"/>
              </a:ext>
            </a:extLst>
          </p:cNvPr>
          <p:cNvSpPr/>
          <p:nvPr userDrawn="1"/>
        </p:nvSpPr>
        <p:spPr>
          <a:xfrm>
            <a:off x="5165289" y="1628943"/>
            <a:ext cx="2199301" cy="3332365"/>
          </a:xfrm>
          <a:prstGeom prst="rect">
            <a:avLst/>
          </a:prstGeom>
          <a:solidFill>
            <a:srgbClr val="FFFFFF"/>
          </a:solidFill>
          <a:ln w="10795" cap="flat" cmpd="sng" algn="ctr">
            <a:solidFill>
              <a:srgbClr val="BFBFB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DFEBDD">
                  <a:lumMod val="95000"/>
                </a:srgbClr>
              </a:solidFill>
              <a:effectLst/>
              <a:uLnTx/>
              <a:uFillTx/>
              <a:latin typeface="Lato Light" panose="020F0502020204030203" pitchFamily="34" charset="0"/>
              <a:ea typeface="+mn-ea"/>
              <a:cs typeface="+mn-cs"/>
            </a:endParaRPr>
          </a:p>
        </p:txBody>
      </p:sp>
      <p:sp>
        <p:nvSpPr>
          <p:cNvPr id="36" name="Rectangle 4">
            <a:extLst>
              <a:ext uri="{FF2B5EF4-FFF2-40B4-BE49-F238E27FC236}">
                <a16:creationId xmlns:a16="http://schemas.microsoft.com/office/drawing/2014/main" id="{8F920680-C08F-E39A-C225-A905846A51DB}"/>
              </a:ext>
            </a:extLst>
          </p:cNvPr>
          <p:cNvSpPr/>
          <p:nvPr userDrawn="1"/>
        </p:nvSpPr>
        <p:spPr>
          <a:xfrm>
            <a:off x="5165290" y="1628943"/>
            <a:ext cx="2199300" cy="600075"/>
          </a:xfrm>
          <a:prstGeom prst="rect">
            <a:avLst/>
          </a:prstGeom>
          <a:solidFill>
            <a:srgbClr val="7F1810"/>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7" name="Oval 5">
            <a:extLst>
              <a:ext uri="{FF2B5EF4-FFF2-40B4-BE49-F238E27FC236}">
                <a16:creationId xmlns:a16="http://schemas.microsoft.com/office/drawing/2014/main" id="{B7F4795B-42C4-214F-F709-9BE84991203B}"/>
              </a:ext>
            </a:extLst>
          </p:cNvPr>
          <p:cNvSpPr/>
          <p:nvPr userDrawn="1"/>
        </p:nvSpPr>
        <p:spPr>
          <a:xfrm>
            <a:off x="5807040" y="1384682"/>
            <a:ext cx="842394" cy="781258"/>
          </a:xfrm>
          <a:prstGeom prst="ellipse">
            <a:avLst/>
          </a:prstGeom>
          <a:solidFill>
            <a:srgbClr val="FFFFFF"/>
          </a:solidFill>
          <a:ln w="44450" cap="flat" cmpd="sng" algn="ctr">
            <a:solidFill>
              <a:srgbClr val="7F181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9" name="Rectangle 2">
            <a:extLst>
              <a:ext uri="{FF2B5EF4-FFF2-40B4-BE49-F238E27FC236}">
                <a16:creationId xmlns:a16="http://schemas.microsoft.com/office/drawing/2014/main" id="{5890DDD8-050D-6CDC-1FB1-EFF85F37E038}"/>
              </a:ext>
            </a:extLst>
          </p:cNvPr>
          <p:cNvSpPr/>
          <p:nvPr userDrawn="1"/>
        </p:nvSpPr>
        <p:spPr>
          <a:xfrm>
            <a:off x="2828149" y="1627321"/>
            <a:ext cx="2199301" cy="3332365"/>
          </a:xfrm>
          <a:prstGeom prst="rect">
            <a:avLst/>
          </a:prstGeom>
          <a:solidFill>
            <a:srgbClr val="FFFFFF"/>
          </a:solidFill>
          <a:ln w="10795" cap="flat" cmpd="sng" algn="ctr">
            <a:solidFill>
              <a:srgbClr val="BFBFB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DFEBDD">
                  <a:lumMod val="95000"/>
                </a:srgbClr>
              </a:solidFill>
              <a:effectLst/>
              <a:uLnTx/>
              <a:uFillTx/>
              <a:latin typeface="Lato Light" panose="020F0502020204030203" pitchFamily="34" charset="0"/>
              <a:ea typeface="+mn-ea"/>
              <a:cs typeface="+mn-cs"/>
            </a:endParaRPr>
          </a:p>
        </p:txBody>
      </p:sp>
      <p:sp>
        <p:nvSpPr>
          <p:cNvPr id="40" name="Rectangle 4">
            <a:extLst>
              <a:ext uri="{FF2B5EF4-FFF2-40B4-BE49-F238E27FC236}">
                <a16:creationId xmlns:a16="http://schemas.microsoft.com/office/drawing/2014/main" id="{BA021086-B7B3-FC50-A99B-DD24EF1B05C2}"/>
              </a:ext>
            </a:extLst>
          </p:cNvPr>
          <p:cNvSpPr/>
          <p:nvPr userDrawn="1"/>
        </p:nvSpPr>
        <p:spPr>
          <a:xfrm>
            <a:off x="2828150" y="1627321"/>
            <a:ext cx="2199300" cy="600075"/>
          </a:xfrm>
          <a:prstGeom prst="rect">
            <a:avLst/>
          </a:prstGeom>
          <a:solidFill>
            <a:srgbClr val="7F1810"/>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41" name="Oval 5">
            <a:extLst>
              <a:ext uri="{FF2B5EF4-FFF2-40B4-BE49-F238E27FC236}">
                <a16:creationId xmlns:a16="http://schemas.microsoft.com/office/drawing/2014/main" id="{6DF6FEF9-B796-3A4A-E96A-4B1DCB0F73F6}"/>
              </a:ext>
            </a:extLst>
          </p:cNvPr>
          <p:cNvSpPr/>
          <p:nvPr userDrawn="1"/>
        </p:nvSpPr>
        <p:spPr>
          <a:xfrm>
            <a:off x="3469900" y="1383060"/>
            <a:ext cx="842394" cy="781258"/>
          </a:xfrm>
          <a:prstGeom prst="ellipse">
            <a:avLst/>
          </a:prstGeom>
          <a:solidFill>
            <a:srgbClr val="FFFFFF"/>
          </a:solidFill>
          <a:ln w="44450" cap="flat" cmpd="sng" algn="ctr">
            <a:solidFill>
              <a:srgbClr val="7F181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42" name="Rectangle 2">
            <a:extLst>
              <a:ext uri="{FF2B5EF4-FFF2-40B4-BE49-F238E27FC236}">
                <a16:creationId xmlns:a16="http://schemas.microsoft.com/office/drawing/2014/main" id="{8B61A123-EF18-881D-03A6-D99662FD8A56}"/>
              </a:ext>
            </a:extLst>
          </p:cNvPr>
          <p:cNvSpPr/>
          <p:nvPr userDrawn="1"/>
        </p:nvSpPr>
        <p:spPr>
          <a:xfrm>
            <a:off x="523733" y="1627321"/>
            <a:ext cx="2199301" cy="3332365"/>
          </a:xfrm>
          <a:prstGeom prst="rect">
            <a:avLst/>
          </a:prstGeom>
          <a:solidFill>
            <a:srgbClr val="FFFFFF"/>
          </a:solidFill>
          <a:ln w="10795" cap="flat" cmpd="sng" algn="ctr">
            <a:solidFill>
              <a:srgbClr val="BFBFB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DFEBDD">
                  <a:lumMod val="95000"/>
                </a:srgbClr>
              </a:solidFill>
              <a:effectLst/>
              <a:uLnTx/>
              <a:uFillTx/>
              <a:latin typeface="Lato Light" panose="020F0502020204030203" pitchFamily="34" charset="0"/>
              <a:ea typeface="+mn-ea"/>
              <a:cs typeface="+mn-cs"/>
            </a:endParaRPr>
          </a:p>
        </p:txBody>
      </p:sp>
      <p:sp>
        <p:nvSpPr>
          <p:cNvPr id="43" name="Rectangle 4">
            <a:extLst>
              <a:ext uri="{FF2B5EF4-FFF2-40B4-BE49-F238E27FC236}">
                <a16:creationId xmlns:a16="http://schemas.microsoft.com/office/drawing/2014/main" id="{9B3EE7F3-25F4-A558-FA4E-2755B2AD374F}"/>
              </a:ext>
            </a:extLst>
          </p:cNvPr>
          <p:cNvSpPr/>
          <p:nvPr userDrawn="1"/>
        </p:nvSpPr>
        <p:spPr>
          <a:xfrm>
            <a:off x="523734" y="1627321"/>
            <a:ext cx="2199300" cy="600075"/>
          </a:xfrm>
          <a:prstGeom prst="rect">
            <a:avLst/>
          </a:prstGeom>
          <a:solidFill>
            <a:srgbClr val="7F1810"/>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50" name="Oval 5">
            <a:extLst>
              <a:ext uri="{FF2B5EF4-FFF2-40B4-BE49-F238E27FC236}">
                <a16:creationId xmlns:a16="http://schemas.microsoft.com/office/drawing/2014/main" id="{6682B294-CD9A-0B5F-2D3E-5157EDB23B0B}"/>
              </a:ext>
            </a:extLst>
          </p:cNvPr>
          <p:cNvSpPr/>
          <p:nvPr userDrawn="1"/>
        </p:nvSpPr>
        <p:spPr>
          <a:xfrm>
            <a:off x="1165484" y="1383060"/>
            <a:ext cx="842394" cy="781258"/>
          </a:xfrm>
          <a:prstGeom prst="ellipse">
            <a:avLst/>
          </a:prstGeom>
          <a:solidFill>
            <a:srgbClr val="FFFFFF"/>
          </a:solidFill>
          <a:ln w="44450" cap="flat" cmpd="sng" algn="ctr">
            <a:solidFill>
              <a:srgbClr val="7F181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55" name="Pladsholder til tekst 51">
            <a:extLst>
              <a:ext uri="{FF2B5EF4-FFF2-40B4-BE49-F238E27FC236}">
                <a16:creationId xmlns:a16="http://schemas.microsoft.com/office/drawing/2014/main" id="{B52E3D75-E129-1B9B-0654-678CB03E204D}"/>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BARRIERER – TITEL</a:t>
            </a:r>
          </a:p>
        </p:txBody>
      </p:sp>
      <p:sp>
        <p:nvSpPr>
          <p:cNvPr id="56" name="Pladsholder til tekst 53">
            <a:extLst>
              <a:ext uri="{FF2B5EF4-FFF2-40B4-BE49-F238E27FC236}">
                <a16:creationId xmlns:a16="http://schemas.microsoft.com/office/drawing/2014/main" id="{C498C2DF-17BB-8659-3DAF-B8919F774CFB}"/>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58" name="Pladsholder til billede 57">
            <a:extLst>
              <a:ext uri="{FF2B5EF4-FFF2-40B4-BE49-F238E27FC236}">
                <a16:creationId xmlns:a16="http://schemas.microsoft.com/office/drawing/2014/main" id="{7B1A5D19-7F2F-D8B4-65DE-88DB622F571F}"/>
              </a:ext>
            </a:extLst>
          </p:cNvPr>
          <p:cNvSpPr>
            <a:spLocks noGrp="1"/>
          </p:cNvSpPr>
          <p:nvPr>
            <p:ph type="pic" sz="quarter" idx="12"/>
          </p:nvPr>
        </p:nvSpPr>
        <p:spPr>
          <a:xfrm>
            <a:off x="1309949" y="1557665"/>
            <a:ext cx="553465" cy="432048"/>
          </a:xfrm>
          <a:prstGeom prst="rect">
            <a:avLst/>
          </a:prstGeom>
        </p:spPr>
        <p:txBody>
          <a:bodyPr/>
          <a:lstStyle/>
          <a:p>
            <a:r>
              <a:rPr lang="da-DK"/>
              <a:t>Klik på ikonet for at tilføje et billede</a:t>
            </a:r>
          </a:p>
        </p:txBody>
      </p:sp>
      <p:sp>
        <p:nvSpPr>
          <p:cNvPr id="60" name="Pladsholder til billede 57">
            <a:extLst>
              <a:ext uri="{FF2B5EF4-FFF2-40B4-BE49-F238E27FC236}">
                <a16:creationId xmlns:a16="http://schemas.microsoft.com/office/drawing/2014/main" id="{F6209E74-78E7-824D-427F-80ED55FC8F6D}"/>
              </a:ext>
            </a:extLst>
          </p:cNvPr>
          <p:cNvSpPr>
            <a:spLocks noGrp="1"/>
          </p:cNvSpPr>
          <p:nvPr>
            <p:ph type="pic" sz="quarter" idx="13"/>
          </p:nvPr>
        </p:nvSpPr>
        <p:spPr>
          <a:xfrm>
            <a:off x="3614364" y="1557665"/>
            <a:ext cx="553465" cy="432048"/>
          </a:xfrm>
          <a:prstGeom prst="rect">
            <a:avLst/>
          </a:prstGeom>
        </p:spPr>
        <p:txBody>
          <a:bodyPr/>
          <a:lstStyle/>
          <a:p>
            <a:r>
              <a:rPr lang="da-DK"/>
              <a:t>Klik på ikonet for at tilføje et billede</a:t>
            </a:r>
          </a:p>
        </p:txBody>
      </p:sp>
      <p:sp>
        <p:nvSpPr>
          <p:cNvPr id="61" name="Pladsholder til billede 57">
            <a:extLst>
              <a:ext uri="{FF2B5EF4-FFF2-40B4-BE49-F238E27FC236}">
                <a16:creationId xmlns:a16="http://schemas.microsoft.com/office/drawing/2014/main" id="{3E7309C1-AE3E-6086-4215-3B58DAD29395}"/>
              </a:ext>
            </a:extLst>
          </p:cNvPr>
          <p:cNvSpPr>
            <a:spLocks noGrp="1"/>
          </p:cNvSpPr>
          <p:nvPr>
            <p:ph type="pic" sz="quarter" idx="14"/>
          </p:nvPr>
        </p:nvSpPr>
        <p:spPr>
          <a:xfrm>
            <a:off x="5955961" y="1557665"/>
            <a:ext cx="553465" cy="432048"/>
          </a:xfrm>
          <a:prstGeom prst="rect">
            <a:avLst/>
          </a:prstGeom>
        </p:spPr>
        <p:txBody>
          <a:bodyPr/>
          <a:lstStyle/>
          <a:p>
            <a:r>
              <a:rPr lang="da-DK"/>
              <a:t>Klik på ikonet for at tilføje et billede</a:t>
            </a:r>
          </a:p>
        </p:txBody>
      </p:sp>
      <p:sp>
        <p:nvSpPr>
          <p:cNvPr id="62" name="Pladsholder til billede 57">
            <a:extLst>
              <a:ext uri="{FF2B5EF4-FFF2-40B4-BE49-F238E27FC236}">
                <a16:creationId xmlns:a16="http://schemas.microsoft.com/office/drawing/2014/main" id="{CDABEEE7-34E1-DB8E-528F-B31F7D7FDB82}"/>
              </a:ext>
            </a:extLst>
          </p:cNvPr>
          <p:cNvSpPr>
            <a:spLocks noGrp="1"/>
          </p:cNvSpPr>
          <p:nvPr>
            <p:ph type="pic" sz="quarter" idx="15"/>
          </p:nvPr>
        </p:nvSpPr>
        <p:spPr>
          <a:xfrm>
            <a:off x="8274387" y="1559787"/>
            <a:ext cx="553465" cy="432048"/>
          </a:xfrm>
          <a:prstGeom prst="rect">
            <a:avLst/>
          </a:prstGeom>
        </p:spPr>
        <p:txBody>
          <a:bodyPr/>
          <a:lstStyle/>
          <a:p>
            <a:r>
              <a:rPr lang="da-DK"/>
              <a:t>Klik på ikonet for at tilføje et billede</a:t>
            </a:r>
          </a:p>
        </p:txBody>
      </p:sp>
      <p:sp>
        <p:nvSpPr>
          <p:cNvPr id="63" name="Pladsholder til tekst 45">
            <a:extLst>
              <a:ext uri="{FF2B5EF4-FFF2-40B4-BE49-F238E27FC236}">
                <a16:creationId xmlns:a16="http://schemas.microsoft.com/office/drawing/2014/main" id="{3164BDEA-E360-5F91-F681-DC7850224BFA}"/>
              </a:ext>
            </a:extLst>
          </p:cNvPr>
          <p:cNvSpPr>
            <a:spLocks noGrp="1"/>
          </p:cNvSpPr>
          <p:nvPr>
            <p:ph type="body" sz="quarter" idx="29" hasCustomPrompt="1"/>
          </p:nvPr>
        </p:nvSpPr>
        <p:spPr>
          <a:xfrm>
            <a:off x="107258" y="851664"/>
            <a:ext cx="3084958" cy="444093"/>
          </a:xfrm>
          <a:prstGeom prst="rect">
            <a:avLst/>
          </a:prstGeom>
          <a:solidFill>
            <a:srgbClr val="FF0000"/>
          </a:solidFill>
        </p:spPr>
        <p:txBody>
          <a:bodyPr/>
          <a:lstStyle>
            <a:lvl1pPr marL="0" indent="0">
              <a:buNone/>
              <a:defRPr sz="1200">
                <a:solidFill>
                  <a:schemeClr val="bg1"/>
                </a:solidFill>
                <a:sym typeface="Wingdings" panose="05000000000000000000" pitchFamily="2" charset="2"/>
              </a:defRPr>
            </a:lvl1pPr>
          </a:lstStyle>
          <a:p>
            <a:pPr lvl="0"/>
            <a:r>
              <a:rPr lang="da-DK" dirty="0"/>
              <a:t>Find et ikon der passer til barriererne </a:t>
            </a:r>
          </a:p>
        </p:txBody>
      </p:sp>
      <p:sp>
        <p:nvSpPr>
          <p:cNvPr id="65" name="Pladsholder til tekst 64">
            <a:extLst>
              <a:ext uri="{FF2B5EF4-FFF2-40B4-BE49-F238E27FC236}">
                <a16:creationId xmlns:a16="http://schemas.microsoft.com/office/drawing/2014/main" id="{4570AE91-3FDC-2084-331A-BCFA71B17CE3}"/>
              </a:ext>
            </a:extLst>
          </p:cNvPr>
          <p:cNvSpPr>
            <a:spLocks noGrp="1"/>
          </p:cNvSpPr>
          <p:nvPr>
            <p:ph type="body" sz="quarter" idx="30" hasCustomPrompt="1"/>
          </p:nvPr>
        </p:nvSpPr>
        <p:spPr>
          <a:xfrm>
            <a:off x="619125" y="2281238"/>
            <a:ext cx="2012950" cy="360238"/>
          </a:xfrm>
          <a:prstGeom prst="rect">
            <a:avLst/>
          </a:prstGeom>
        </p:spPr>
        <p:txBody>
          <a:bodyPr/>
          <a:lstStyle>
            <a:lvl1pPr marL="0" indent="0" algn="ctr">
              <a:buNone/>
              <a:defRPr sz="1500">
                <a:solidFill>
                  <a:schemeClr val="accent6"/>
                </a:solidFill>
                <a:latin typeface="NeuzeitGroExtBla" panose="00000A00000000000000" pitchFamily="50" charset="0"/>
              </a:defRPr>
            </a:lvl1pPr>
          </a:lstStyle>
          <a:p>
            <a:pPr lvl="0"/>
            <a:r>
              <a:rPr lang="da-DK" dirty="0"/>
              <a:t>OVERSKRIFT</a:t>
            </a:r>
          </a:p>
        </p:txBody>
      </p:sp>
      <p:sp>
        <p:nvSpPr>
          <p:cNvPr id="66" name="Pladsholder til tekst 64">
            <a:extLst>
              <a:ext uri="{FF2B5EF4-FFF2-40B4-BE49-F238E27FC236}">
                <a16:creationId xmlns:a16="http://schemas.microsoft.com/office/drawing/2014/main" id="{42E7FA67-8E03-FD15-DED7-CF6FA1DE968C}"/>
              </a:ext>
            </a:extLst>
          </p:cNvPr>
          <p:cNvSpPr>
            <a:spLocks noGrp="1"/>
          </p:cNvSpPr>
          <p:nvPr>
            <p:ph type="body" sz="quarter" idx="31" hasCustomPrompt="1"/>
          </p:nvPr>
        </p:nvSpPr>
        <p:spPr>
          <a:xfrm>
            <a:off x="2920569" y="2281238"/>
            <a:ext cx="2012950" cy="360238"/>
          </a:xfrm>
          <a:prstGeom prst="rect">
            <a:avLst/>
          </a:prstGeom>
        </p:spPr>
        <p:txBody>
          <a:bodyPr/>
          <a:lstStyle>
            <a:lvl1pPr marL="0" indent="0" algn="ctr">
              <a:buNone/>
              <a:defRPr sz="1500">
                <a:solidFill>
                  <a:schemeClr val="accent6"/>
                </a:solidFill>
                <a:latin typeface="NeuzeitGroExtBla" panose="00000A00000000000000" pitchFamily="50" charset="0"/>
              </a:defRPr>
            </a:lvl1pPr>
          </a:lstStyle>
          <a:p>
            <a:pPr lvl="0"/>
            <a:r>
              <a:rPr lang="da-DK" dirty="0"/>
              <a:t>OVERSKRIFT</a:t>
            </a:r>
          </a:p>
        </p:txBody>
      </p:sp>
      <p:sp>
        <p:nvSpPr>
          <p:cNvPr id="67" name="Pladsholder til tekst 64">
            <a:extLst>
              <a:ext uri="{FF2B5EF4-FFF2-40B4-BE49-F238E27FC236}">
                <a16:creationId xmlns:a16="http://schemas.microsoft.com/office/drawing/2014/main" id="{04BAD226-B620-0859-7514-720F3404F93B}"/>
              </a:ext>
            </a:extLst>
          </p:cNvPr>
          <p:cNvSpPr>
            <a:spLocks noGrp="1"/>
          </p:cNvSpPr>
          <p:nvPr>
            <p:ph type="body" sz="quarter" idx="32" hasCustomPrompt="1"/>
          </p:nvPr>
        </p:nvSpPr>
        <p:spPr>
          <a:xfrm>
            <a:off x="5258168" y="2279285"/>
            <a:ext cx="2012950" cy="360238"/>
          </a:xfrm>
          <a:prstGeom prst="rect">
            <a:avLst/>
          </a:prstGeom>
        </p:spPr>
        <p:txBody>
          <a:bodyPr/>
          <a:lstStyle>
            <a:lvl1pPr marL="0" indent="0" algn="ctr">
              <a:buNone/>
              <a:defRPr sz="1500">
                <a:solidFill>
                  <a:schemeClr val="accent6"/>
                </a:solidFill>
                <a:latin typeface="NeuzeitGroExtBla" panose="00000A00000000000000" pitchFamily="50" charset="0"/>
              </a:defRPr>
            </a:lvl1pPr>
          </a:lstStyle>
          <a:p>
            <a:pPr lvl="0"/>
            <a:r>
              <a:rPr lang="da-DK" dirty="0"/>
              <a:t>OVERSKRIFT</a:t>
            </a:r>
          </a:p>
        </p:txBody>
      </p:sp>
      <p:sp>
        <p:nvSpPr>
          <p:cNvPr id="68" name="Pladsholder til tekst 64">
            <a:extLst>
              <a:ext uri="{FF2B5EF4-FFF2-40B4-BE49-F238E27FC236}">
                <a16:creationId xmlns:a16="http://schemas.microsoft.com/office/drawing/2014/main" id="{12739BC3-27E4-9037-08FF-1D01712C046A}"/>
              </a:ext>
            </a:extLst>
          </p:cNvPr>
          <p:cNvSpPr>
            <a:spLocks noGrp="1"/>
          </p:cNvSpPr>
          <p:nvPr>
            <p:ph type="body" sz="quarter" idx="33" hasCustomPrompt="1"/>
          </p:nvPr>
        </p:nvSpPr>
        <p:spPr>
          <a:xfrm>
            <a:off x="7573372" y="2279285"/>
            <a:ext cx="2012950" cy="360238"/>
          </a:xfrm>
          <a:prstGeom prst="rect">
            <a:avLst/>
          </a:prstGeom>
        </p:spPr>
        <p:txBody>
          <a:bodyPr/>
          <a:lstStyle>
            <a:lvl1pPr marL="0" indent="0" algn="ctr">
              <a:buNone/>
              <a:defRPr sz="1500">
                <a:solidFill>
                  <a:schemeClr val="accent6"/>
                </a:solidFill>
                <a:latin typeface="NeuzeitGroExtBla" panose="00000A00000000000000" pitchFamily="50" charset="0"/>
              </a:defRPr>
            </a:lvl1pPr>
          </a:lstStyle>
          <a:p>
            <a:pPr lvl="0"/>
            <a:r>
              <a:rPr lang="da-DK" dirty="0"/>
              <a:t>OVERSKRIFT</a:t>
            </a:r>
          </a:p>
        </p:txBody>
      </p:sp>
      <p:sp>
        <p:nvSpPr>
          <p:cNvPr id="70" name="Pladsholder til tekst 69">
            <a:extLst>
              <a:ext uri="{FF2B5EF4-FFF2-40B4-BE49-F238E27FC236}">
                <a16:creationId xmlns:a16="http://schemas.microsoft.com/office/drawing/2014/main" id="{58EDDE06-EA57-D3D8-1FE1-D18B75018D6C}"/>
              </a:ext>
            </a:extLst>
          </p:cNvPr>
          <p:cNvSpPr>
            <a:spLocks noGrp="1"/>
          </p:cNvSpPr>
          <p:nvPr>
            <p:ph type="body" sz="quarter" idx="34" hasCustomPrompt="1"/>
          </p:nvPr>
        </p:nvSpPr>
        <p:spPr>
          <a:xfrm>
            <a:off x="619125" y="2640013"/>
            <a:ext cx="2012950" cy="1153591"/>
          </a:xfrm>
          <a:prstGeom prst="rect">
            <a:avLst/>
          </a:prstGeom>
        </p:spPr>
        <p:txBody>
          <a:bodyPr/>
          <a:lstStyle>
            <a:lvl1pPr marL="0" indent="0" algn="ctr">
              <a:buNone/>
              <a:defRPr sz="1000"/>
            </a:lvl1pPr>
          </a:lstStyle>
          <a:p>
            <a:pPr lvl="0"/>
            <a:r>
              <a:rPr lang="da-DK" sz="1000"/>
              <a:t>Beskriv barrieren. Brug gerne den røde farve til at highlighte nøgleord eller -indsigter</a:t>
            </a:r>
            <a:endParaRPr lang="da-DK"/>
          </a:p>
        </p:txBody>
      </p:sp>
      <p:sp>
        <p:nvSpPr>
          <p:cNvPr id="71" name="Pladsholder til tekst 69">
            <a:extLst>
              <a:ext uri="{FF2B5EF4-FFF2-40B4-BE49-F238E27FC236}">
                <a16:creationId xmlns:a16="http://schemas.microsoft.com/office/drawing/2014/main" id="{EC6D8195-38CF-52E1-6940-86A9A3F3BC56}"/>
              </a:ext>
            </a:extLst>
          </p:cNvPr>
          <p:cNvSpPr>
            <a:spLocks noGrp="1"/>
          </p:cNvSpPr>
          <p:nvPr>
            <p:ph type="body" sz="quarter" idx="35" hasCustomPrompt="1"/>
          </p:nvPr>
        </p:nvSpPr>
        <p:spPr>
          <a:xfrm>
            <a:off x="2928380" y="2638551"/>
            <a:ext cx="2012950" cy="1153591"/>
          </a:xfrm>
          <a:prstGeom prst="rect">
            <a:avLst/>
          </a:prstGeom>
        </p:spPr>
        <p:txBody>
          <a:bodyPr/>
          <a:lstStyle>
            <a:lvl1pPr marL="0" indent="0" algn="ctr">
              <a:buNone/>
              <a:defRPr sz="1000"/>
            </a:lvl1pPr>
          </a:lstStyle>
          <a:p>
            <a:pPr lvl="0"/>
            <a:r>
              <a:rPr lang="da-DK" sz="1000"/>
              <a:t>Beskriv barrieren. Brug gerne den røde farve til at highlighte nøgleord eller -indsigter</a:t>
            </a:r>
            <a:endParaRPr lang="da-DK"/>
          </a:p>
        </p:txBody>
      </p:sp>
      <p:sp>
        <p:nvSpPr>
          <p:cNvPr id="72" name="Pladsholder til tekst 69">
            <a:extLst>
              <a:ext uri="{FF2B5EF4-FFF2-40B4-BE49-F238E27FC236}">
                <a16:creationId xmlns:a16="http://schemas.microsoft.com/office/drawing/2014/main" id="{CF0F3B79-FD34-B75B-57AF-B15C366D5A96}"/>
              </a:ext>
            </a:extLst>
          </p:cNvPr>
          <p:cNvSpPr>
            <a:spLocks noGrp="1"/>
          </p:cNvSpPr>
          <p:nvPr>
            <p:ph type="body" sz="quarter" idx="36" hasCustomPrompt="1"/>
          </p:nvPr>
        </p:nvSpPr>
        <p:spPr>
          <a:xfrm>
            <a:off x="5264117" y="2640013"/>
            <a:ext cx="2012950" cy="1153591"/>
          </a:xfrm>
          <a:prstGeom prst="rect">
            <a:avLst/>
          </a:prstGeom>
        </p:spPr>
        <p:txBody>
          <a:bodyPr/>
          <a:lstStyle>
            <a:lvl1pPr marL="0" indent="0" algn="ctr">
              <a:buNone/>
              <a:defRPr sz="1000"/>
            </a:lvl1pPr>
          </a:lstStyle>
          <a:p>
            <a:pPr lvl="0"/>
            <a:r>
              <a:rPr lang="da-DK" sz="1000"/>
              <a:t>Beskriv barrieren. Brug gerne den røde farve til at highlighte nøgleord eller -indsigter</a:t>
            </a:r>
            <a:endParaRPr lang="da-DK"/>
          </a:p>
        </p:txBody>
      </p:sp>
      <p:sp>
        <p:nvSpPr>
          <p:cNvPr id="73" name="Pladsholder til tekst 69">
            <a:extLst>
              <a:ext uri="{FF2B5EF4-FFF2-40B4-BE49-F238E27FC236}">
                <a16:creationId xmlns:a16="http://schemas.microsoft.com/office/drawing/2014/main" id="{E814E6D3-69AD-0820-3AC6-4AC5F0251879}"/>
              </a:ext>
            </a:extLst>
          </p:cNvPr>
          <p:cNvSpPr>
            <a:spLocks noGrp="1"/>
          </p:cNvSpPr>
          <p:nvPr>
            <p:ph type="body" sz="quarter" idx="37" hasCustomPrompt="1"/>
          </p:nvPr>
        </p:nvSpPr>
        <p:spPr>
          <a:xfrm>
            <a:off x="7573372" y="2638551"/>
            <a:ext cx="2012950" cy="1153591"/>
          </a:xfrm>
          <a:prstGeom prst="rect">
            <a:avLst/>
          </a:prstGeom>
        </p:spPr>
        <p:txBody>
          <a:bodyPr/>
          <a:lstStyle>
            <a:lvl1pPr marL="0" indent="0" algn="ctr">
              <a:buNone/>
              <a:defRPr sz="1000"/>
            </a:lvl1pPr>
          </a:lstStyle>
          <a:p>
            <a:pPr lvl="0"/>
            <a:r>
              <a:rPr lang="da-DK" sz="1000"/>
              <a:t>Beskriv barrieren. Brug gerne den røde farve til at highlighte nøgleord eller -indsigter</a:t>
            </a:r>
            <a:endParaRPr lang="da-DK"/>
          </a:p>
        </p:txBody>
      </p:sp>
      <p:sp>
        <p:nvSpPr>
          <p:cNvPr id="74" name="Pladsholder til tekst 69">
            <a:extLst>
              <a:ext uri="{FF2B5EF4-FFF2-40B4-BE49-F238E27FC236}">
                <a16:creationId xmlns:a16="http://schemas.microsoft.com/office/drawing/2014/main" id="{0A995971-2364-ABD3-4E4D-A29DBC501DBA}"/>
              </a:ext>
            </a:extLst>
          </p:cNvPr>
          <p:cNvSpPr>
            <a:spLocks noGrp="1"/>
          </p:cNvSpPr>
          <p:nvPr>
            <p:ph type="body" sz="quarter" idx="38" hasCustomPrompt="1"/>
          </p:nvPr>
        </p:nvSpPr>
        <p:spPr>
          <a:xfrm>
            <a:off x="619125" y="3872167"/>
            <a:ext cx="2012950" cy="857541"/>
          </a:xfrm>
          <a:prstGeom prst="rect">
            <a:avLst/>
          </a:prstGeom>
        </p:spPr>
        <p:txBody>
          <a:bodyPr/>
          <a:lstStyle>
            <a:lvl1pPr marL="0" indent="0" algn="ctr">
              <a:buNone/>
              <a:defRPr sz="900"/>
            </a:lvl1pPr>
          </a:lstStyle>
          <a:p>
            <a:pPr lvl="0"/>
            <a:r>
              <a:rPr lang="da-DK"/>
              <a:t>Citat fra interview (sæt det i kursiv)</a:t>
            </a:r>
          </a:p>
        </p:txBody>
      </p:sp>
      <p:sp>
        <p:nvSpPr>
          <p:cNvPr id="75" name="Pladsholder til tekst 69">
            <a:extLst>
              <a:ext uri="{FF2B5EF4-FFF2-40B4-BE49-F238E27FC236}">
                <a16:creationId xmlns:a16="http://schemas.microsoft.com/office/drawing/2014/main" id="{24C1F6C9-7632-7231-48CC-54203B174900}"/>
              </a:ext>
            </a:extLst>
          </p:cNvPr>
          <p:cNvSpPr>
            <a:spLocks noGrp="1"/>
          </p:cNvSpPr>
          <p:nvPr>
            <p:ph type="body" sz="quarter" idx="39" hasCustomPrompt="1"/>
          </p:nvPr>
        </p:nvSpPr>
        <p:spPr>
          <a:xfrm>
            <a:off x="2928380" y="3872167"/>
            <a:ext cx="2012950" cy="857541"/>
          </a:xfrm>
          <a:prstGeom prst="rect">
            <a:avLst/>
          </a:prstGeom>
        </p:spPr>
        <p:txBody>
          <a:bodyPr/>
          <a:lstStyle>
            <a:lvl1pPr marL="0" indent="0" algn="ctr">
              <a:buNone/>
              <a:defRPr sz="900"/>
            </a:lvl1pPr>
          </a:lstStyle>
          <a:p>
            <a:pPr lvl="0"/>
            <a:r>
              <a:rPr lang="da-DK"/>
              <a:t>Citat fra interview (sæt det i kursiv)</a:t>
            </a:r>
          </a:p>
        </p:txBody>
      </p:sp>
      <p:sp>
        <p:nvSpPr>
          <p:cNvPr id="76" name="Pladsholder til tekst 69">
            <a:extLst>
              <a:ext uri="{FF2B5EF4-FFF2-40B4-BE49-F238E27FC236}">
                <a16:creationId xmlns:a16="http://schemas.microsoft.com/office/drawing/2014/main" id="{EBA50F97-E618-0CD4-8CA1-D8EB5CBD8E68}"/>
              </a:ext>
            </a:extLst>
          </p:cNvPr>
          <p:cNvSpPr>
            <a:spLocks noGrp="1"/>
          </p:cNvSpPr>
          <p:nvPr>
            <p:ph type="body" sz="quarter" idx="40" hasCustomPrompt="1"/>
          </p:nvPr>
        </p:nvSpPr>
        <p:spPr>
          <a:xfrm>
            <a:off x="5264117" y="3872167"/>
            <a:ext cx="2012950" cy="857541"/>
          </a:xfrm>
          <a:prstGeom prst="rect">
            <a:avLst/>
          </a:prstGeom>
        </p:spPr>
        <p:txBody>
          <a:bodyPr/>
          <a:lstStyle>
            <a:lvl1pPr marL="0" indent="0" algn="ctr">
              <a:buNone/>
              <a:defRPr sz="900"/>
            </a:lvl1pPr>
          </a:lstStyle>
          <a:p>
            <a:pPr lvl="0"/>
            <a:r>
              <a:rPr lang="da-DK"/>
              <a:t>Citat fra interview (sæt det i kursiv)</a:t>
            </a:r>
          </a:p>
        </p:txBody>
      </p:sp>
      <p:sp>
        <p:nvSpPr>
          <p:cNvPr id="77" name="Pladsholder til tekst 69">
            <a:extLst>
              <a:ext uri="{FF2B5EF4-FFF2-40B4-BE49-F238E27FC236}">
                <a16:creationId xmlns:a16="http://schemas.microsoft.com/office/drawing/2014/main" id="{DBFAC8C3-72E6-6B05-1E90-051F07DCDC68}"/>
              </a:ext>
            </a:extLst>
          </p:cNvPr>
          <p:cNvSpPr>
            <a:spLocks noGrp="1"/>
          </p:cNvSpPr>
          <p:nvPr>
            <p:ph type="body" sz="quarter" idx="41" hasCustomPrompt="1"/>
          </p:nvPr>
        </p:nvSpPr>
        <p:spPr>
          <a:xfrm>
            <a:off x="7573372" y="3872167"/>
            <a:ext cx="2012950" cy="857541"/>
          </a:xfrm>
          <a:prstGeom prst="rect">
            <a:avLst/>
          </a:prstGeom>
        </p:spPr>
        <p:txBody>
          <a:bodyPr/>
          <a:lstStyle>
            <a:lvl1pPr marL="0" indent="0" algn="ctr">
              <a:buNone/>
              <a:defRPr sz="900"/>
            </a:lvl1pPr>
          </a:lstStyle>
          <a:p>
            <a:pPr lvl="0"/>
            <a:r>
              <a:rPr lang="da-DK"/>
              <a:t>Citat fra interview (sæt det i kursiv)</a:t>
            </a:r>
          </a:p>
        </p:txBody>
      </p:sp>
      <p:sp>
        <p:nvSpPr>
          <p:cNvPr id="79" name="Pladsholder til tekst 78">
            <a:extLst>
              <a:ext uri="{FF2B5EF4-FFF2-40B4-BE49-F238E27FC236}">
                <a16:creationId xmlns:a16="http://schemas.microsoft.com/office/drawing/2014/main" id="{28423BE9-78C0-47C0-3125-30166EA8066D}"/>
              </a:ext>
            </a:extLst>
          </p:cNvPr>
          <p:cNvSpPr>
            <a:spLocks noGrp="1"/>
          </p:cNvSpPr>
          <p:nvPr>
            <p:ph type="body" sz="quarter" idx="42" hasCustomPrompt="1"/>
          </p:nvPr>
        </p:nvSpPr>
        <p:spPr>
          <a:xfrm>
            <a:off x="619125" y="4729163"/>
            <a:ext cx="2012950" cy="230187"/>
          </a:xfrm>
          <a:prstGeom prst="rect">
            <a:avLst/>
          </a:prstGeom>
        </p:spPr>
        <p:txBody>
          <a:bodyPr/>
          <a:lstStyle>
            <a:lvl1pPr marL="0" indent="0">
              <a:buNone/>
              <a:defRPr sz="700">
                <a:latin typeface="NeuzeitGroExtBla" panose="00000A00000000000000" pitchFamily="50" charset="0"/>
              </a:defRPr>
            </a:lvl1pPr>
          </a:lstStyle>
          <a:p>
            <a:pPr lvl="0"/>
            <a:r>
              <a:rPr lang="da-DK"/>
              <a:t>KØN, ALDER, BY, (EVENTUELT SEGMENT ELLER GRUPPE)</a:t>
            </a:r>
          </a:p>
        </p:txBody>
      </p:sp>
      <p:sp>
        <p:nvSpPr>
          <p:cNvPr id="81" name="Pladsholder til tekst 78">
            <a:extLst>
              <a:ext uri="{FF2B5EF4-FFF2-40B4-BE49-F238E27FC236}">
                <a16:creationId xmlns:a16="http://schemas.microsoft.com/office/drawing/2014/main" id="{6DEEFFB1-7E3C-7C3D-66BB-B83EACA5D742}"/>
              </a:ext>
            </a:extLst>
          </p:cNvPr>
          <p:cNvSpPr>
            <a:spLocks noGrp="1"/>
          </p:cNvSpPr>
          <p:nvPr>
            <p:ph type="body" sz="quarter" idx="43" hasCustomPrompt="1"/>
          </p:nvPr>
        </p:nvSpPr>
        <p:spPr>
          <a:xfrm>
            <a:off x="2921644" y="4729162"/>
            <a:ext cx="2012950" cy="230187"/>
          </a:xfrm>
          <a:prstGeom prst="rect">
            <a:avLst/>
          </a:prstGeom>
        </p:spPr>
        <p:txBody>
          <a:bodyPr/>
          <a:lstStyle>
            <a:lvl1pPr marL="0" indent="0">
              <a:buNone/>
              <a:defRPr sz="700">
                <a:latin typeface="NeuzeitGroExtBla" panose="00000A00000000000000" pitchFamily="50" charset="0"/>
              </a:defRPr>
            </a:lvl1pPr>
          </a:lstStyle>
          <a:p>
            <a:pPr lvl="0"/>
            <a:r>
              <a:rPr lang="da-DK"/>
              <a:t>KØN, ALDER, BY, (EVENTUELT SEGMENT ELLER GRUPPE)</a:t>
            </a:r>
          </a:p>
        </p:txBody>
      </p:sp>
      <p:sp>
        <p:nvSpPr>
          <p:cNvPr id="82" name="Pladsholder til tekst 78">
            <a:extLst>
              <a:ext uri="{FF2B5EF4-FFF2-40B4-BE49-F238E27FC236}">
                <a16:creationId xmlns:a16="http://schemas.microsoft.com/office/drawing/2014/main" id="{ED8519F2-40F5-8E3B-D3EC-625F65A11C0E}"/>
              </a:ext>
            </a:extLst>
          </p:cNvPr>
          <p:cNvSpPr>
            <a:spLocks noGrp="1"/>
          </p:cNvSpPr>
          <p:nvPr>
            <p:ph type="body" sz="quarter" idx="44" hasCustomPrompt="1"/>
          </p:nvPr>
        </p:nvSpPr>
        <p:spPr>
          <a:xfrm>
            <a:off x="5256248" y="4729162"/>
            <a:ext cx="2012950" cy="230187"/>
          </a:xfrm>
          <a:prstGeom prst="rect">
            <a:avLst/>
          </a:prstGeom>
        </p:spPr>
        <p:txBody>
          <a:bodyPr/>
          <a:lstStyle>
            <a:lvl1pPr marL="0" indent="0">
              <a:buNone/>
              <a:defRPr sz="700">
                <a:latin typeface="NeuzeitGroExtBla" panose="00000A00000000000000" pitchFamily="50" charset="0"/>
              </a:defRPr>
            </a:lvl1pPr>
          </a:lstStyle>
          <a:p>
            <a:pPr lvl="0"/>
            <a:r>
              <a:rPr lang="da-DK"/>
              <a:t>KØN, ALDER, BY, (EVENTUELT SEGMENT ELLER GRUPPE)</a:t>
            </a:r>
          </a:p>
        </p:txBody>
      </p:sp>
      <p:sp>
        <p:nvSpPr>
          <p:cNvPr id="83" name="Pladsholder til tekst 78">
            <a:extLst>
              <a:ext uri="{FF2B5EF4-FFF2-40B4-BE49-F238E27FC236}">
                <a16:creationId xmlns:a16="http://schemas.microsoft.com/office/drawing/2014/main" id="{241EC578-B6B7-C8C9-BEA2-CB2C9F86F437}"/>
              </a:ext>
            </a:extLst>
          </p:cNvPr>
          <p:cNvSpPr>
            <a:spLocks noGrp="1"/>
          </p:cNvSpPr>
          <p:nvPr>
            <p:ph type="body" sz="quarter" idx="45" hasCustomPrompt="1"/>
          </p:nvPr>
        </p:nvSpPr>
        <p:spPr>
          <a:xfrm>
            <a:off x="7574974" y="4729161"/>
            <a:ext cx="2012950" cy="230187"/>
          </a:xfrm>
          <a:prstGeom prst="rect">
            <a:avLst/>
          </a:prstGeom>
        </p:spPr>
        <p:txBody>
          <a:bodyPr/>
          <a:lstStyle>
            <a:lvl1pPr marL="0" indent="0">
              <a:buNone/>
              <a:defRPr sz="700">
                <a:latin typeface="NeuzeitGroExtBla" panose="00000A00000000000000" pitchFamily="50" charset="0"/>
              </a:defRPr>
            </a:lvl1pPr>
          </a:lstStyle>
          <a:p>
            <a:pPr lvl="0"/>
            <a:r>
              <a:rPr lang="da-DK"/>
              <a:t>KØN, ALDER, BY, (EVENTUELT SEGMENT ELLER GRUPPE)</a:t>
            </a:r>
          </a:p>
        </p:txBody>
      </p:sp>
    </p:spTree>
    <p:extLst>
      <p:ext uri="{BB962C8B-B14F-4D97-AF65-F5344CB8AC3E}">
        <p14:creationId xmlns:p14="http://schemas.microsoft.com/office/powerpoint/2010/main" val="7290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animBg="1"/>
      <p:bldP spid="36" grpId="0" animBg="1"/>
      <p:bldP spid="37" grpId="0" animBg="1"/>
      <p:bldP spid="39" grpId="0" animBg="1"/>
      <p:bldP spid="40" grpId="0" animBg="1"/>
      <p:bldP spid="41"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rivere (4)">
    <p:spTree>
      <p:nvGrpSpPr>
        <p:cNvPr id="1" name=""/>
        <p:cNvGrpSpPr/>
        <p:nvPr/>
      </p:nvGrpSpPr>
      <p:grpSpPr>
        <a:xfrm>
          <a:off x="0" y="0"/>
          <a:ext cx="0" cy="0"/>
          <a:chOff x="0" y="0"/>
          <a:chExt cx="0" cy="0"/>
        </a:xfrm>
      </p:grpSpPr>
      <p:sp>
        <p:nvSpPr>
          <p:cNvPr id="31" name="Rectangle 2">
            <a:extLst>
              <a:ext uri="{FF2B5EF4-FFF2-40B4-BE49-F238E27FC236}">
                <a16:creationId xmlns:a16="http://schemas.microsoft.com/office/drawing/2014/main" id="{FFA7DDB1-803A-25C5-CC5A-88688D81AA77}"/>
              </a:ext>
            </a:extLst>
          </p:cNvPr>
          <p:cNvSpPr/>
          <p:nvPr userDrawn="1"/>
        </p:nvSpPr>
        <p:spPr>
          <a:xfrm>
            <a:off x="7489659" y="1627321"/>
            <a:ext cx="2199301" cy="3332365"/>
          </a:xfrm>
          <a:prstGeom prst="rect">
            <a:avLst/>
          </a:prstGeom>
          <a:solidFill>
            <a:srgbClr val="FFFFFF"/>
          </a:solidFill>
          <a:ln w="10795" cap="flat" cmpd="sng" algn="ctr">
            <a:solidFill>
              <a:srgbClr val="BFBFB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DFEBDD">
                  <a:lumMod val="95000"/>
                </a:srgbClr>
              </a:solidFill>
              <a:effectLst/>
              <a:uLnTx/>
              <a:uFillTx/>
              <a:latin typeface="Lato Light" panose="020F0502020204030203" pitchFamily="34" charset="0"/>
              <a:ea typeface="+mn-ea"/>
              <a:cs typeface="+mn-cs"/>
            </a:endParaRPr>
          </a:p>
        </p:txBody>
      </p:sp>
      <p:sp>
        <p:nvSpPr>
          <p:cNvPr id="32" name="Rectangle 4">
            <a:extLst>
              <a:ext uri="{FF2B5EF4-FFF2-40B4-BE49-F238E27FC236}">
                <a16:creationId xmlns:a16="http://schemas.microsoft.com/office/drawing/2014/main" id="{AA8681C7-7F3A-56AD-937E-E34E2106C0AA}"/>
              </a:ext>
            </a:extLst>
          </p:cNvPr>
          <p:cNvSpPr/>
          <p:nvPr userDrawn="1"/>
        </p:nvSpPr>
        <p:spPr>
          <a:xfrm>
            <a:off x="7489660" y="1627321"/>
            <a:ext cx="2199300" cy="600075"/>
          </a:xfrm>
          <a:prstGeom prst="rect">
            <a:avLst/>
          </a:prstGeom>
          <a:solidFill>
            <a:schemeClr val="bg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3" name="Oval 5">
            <a:extLst>
              <a:ext uri="{FF2B5EF4-FFF2-40B4-BE49-F238E27FC236}">
                <a16:creationId xmlns:a16="http://schemas.microsoft.com/office/drawing/2014/main" id="{AAA13F98-3287-C225-4FB4-33200D3BA3C7}"/>
              </a:ext>
            </a:extLst>
          </p:cNvPr>
          <p:cNvSpPr/>
          <p:nvPr userDrawn="1"/>
        </p:nvSpPr>
        <p:spPr>
          <a:xfrm>
            <a:off x="8131410" y="1383060"/>
            <a:ext cx="842394" cy="781258"/>
          </a:xfrm>
          <a:prstGeom prst="ellipse">
            <a:avLst/>
          </a:prstGeom>
          <a:solidFill>
            <a:srgbClr val="FFFFFF"/>
          </a:solidFill>
          <a:ln w="44450" cap="flat" cmpd="sng" algn="ctr">
            <a:solidFill>
              <a:schemeClr val="bg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5" name="Rectangle 2">
            <a:extLst>
              <a:ext uri="{FF2B5EF4-FFF2-40B4-BE49-F238E27FC236}">
                <a16:creationId xmlns:a16="http://schemas.microsoft.com/office/drawing/2014/main" id="{94F9713B-B3B9-B7A3-4E0A-BFF6C95522C2}"/>
              </a:ext>
            </a:extLst>
          </p:cNvPr>
          <p:cNvSpPr/>
          <p:nvPr userDrawn="1"/>
        </p:nvSpPr>
        <p:spPr>
          <a:xfrm>
            <a:off x="5165289" y="1628943"/>
            <a:ext cx="2199301" cy="3332365"/>
          </a:xfrm>
          <a:prstGeom prst="rect">
            <a:avLst/>
          </a:prstGeom>
          <a:solidFill>
            <a:srgbClr val="FFFFFF"/>
          </a:solidFill>
          <a:ln w="10795" cap="flat" cmpd="sng" algn="ctr">
            <a:solidFill>
              <a:srgbClr val="BFBFB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DFEBDD">
                  <a:lumMod val="95000"/>
                </a:srgbClr>
              </a:solidFill>
              <a:effectLst/>
              <a:uLnTx/>
              <a:uFillTx/>
              <a:latin typeface="Lato Light" panose="020F0502020204030203" pitchFamily="34" charset="0"/>
              <a:ea typeface="+mn-ea"/>
              <a:cs typeface="+mn-cs"/>
            </a:endParaRPr>
          </a:p>
        </p:txBody>
      </p:sp>
      <p:sp>
        <p:nvSpPr>
          <p:cNvPr id="36" name="Rectangle 4">
            <a:extLst>
              <a:ext uri="{FF2B5EF4-FFF2-40B4-BE49-F238E27FC236}">
                <a16:creationId xmlns:a16="http://schemas.microsoft.com/office/drawing/2014/main" id="{8F920680-C08F-E39A-C225-A905846A51DB}"/>
              </a:ext>
            </a:extLst>
          </p:cNvPr>
          <p:cNvSpPr/>
          <p:nvPr userDrawn="1"/>
        </p:nvSpPr>
        <p:spPr>
          <a:xfrm>
            <a:off x="5165290" y="1628943"/>
            <a:ext cx="2199300" cy="600075"/>
          </a:xfrm>
          <a:prstGeom prst="rect">
            <a:avLst/>
          </a:prstGeom>
          <a:solidFill>
            <a:schemeClr val="bg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7" name="Oval 5">
            <a:extLst>
              <a:ext uri="{FF2B5EF4-FFF2-40B4-BE49-F238E27FC236}">
                <a16:creationId xmlns:a16="http://schemas.microsoft.com/office/drawing/2014/main" id="{B7F4795B-42C4-214F-F709-9BE84991203B}"/>
              </a:ext>
            </a:extLst>
          </p:cNvPr>
          <p:cNvSpPr/>
          <p:nvPr userDrawn="1"/>
        </p:nvSpPr>
        <p:spPr>
          <a:xfrm>
            <a:off x="5807040" y="1384682"/>
            <a:ext cx="842394" cy="781258"/>
          </a:xfrm>
          <a:prstGeom prst="ellipse">
            <a:avLst/>
          </a:prstGeom>
          <a:solidFill>
            <a:srgbClr val="FFFFFF"/>
          </a:solidFill>
          <a:ln w="44450" cap="flat" cmpd="sng" algn="ctr">
            <a:solidFill>
              <a:schemeClr val="bg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9" name="Rectangle 2">
            <a:extLst>
              <a:ext uri="{FF2B5EF4-FFF2-40B4-BE49-F238E27FC236}">
                <a16:creationId xmlns:a16="http://schemas.microsoft.com/office/drawing/2014/main" id="{5890DDD8-050D-6CDC-1FB1-EFF85F37E038}"/>
              </a:ext>
            </a:extLst>
          </p:cNvPr>
          <p:cNvSpPr/>
          <p:nvPr userDrawn="1"/>
        </p:nvSpPr>
        <p:spPr>
          <a:xfrm>
            <a:off x="2828149" y="1627321"/>
            <a:ext cx="2199301" cy="3332365"/>
          </a:xfrm>
          <a:prstGeom prst="rect">
            <a:avLst/>
          </a:prstGeom>
          <a:solidFill>
            <a:srgbClr val="FFFFFF"/>
          </a:solidFill>
          <a:ln w="10795" cap="flat" cmpd="sng" algn="ctr">
            <a:solidFill>
              <a:srgbClr val="BFBFB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DFEBDD">
                  <a:lumMod val="95000"/>
                </a:srgbClr>
              </a:solidFill>
              <a:effectLst/>
              <a:uLnTx/>
              <a:uFillTx/>
              <a:latin typeface="Lato Light" panose="020F0502020204030203" pitchFamily="34" charset="0"/>
              <a:ea typeface="+mn-ea"/>
              <a:cs typeface="+mn-cs"/>
            </a:endParaRPr>
          </a:p>
        </p:txBody>
      </p:sp>
      <p:sp>
        <p:nvSpPr>
          <p:cNvPr id="40" name="Rectangle 4">
            <a:extLst>
              <a:ext uri="{FF2B5EF4-FFF2-40B4-BE49-F238E27FC236}">
                <a16:creationId xmlns:a16="http://schemas.microsoft.com/office/drawing/2014/main" id="{BA021086-B7B3-FC50-A99B-DD24EF1B05C2}"/>
              </a:ext>
            </a:extLst>
          </p:cNvPr>
          <p:cNvSpPr/>
          <p:nvPr userDrawn="1"/>
        </p:nvSpPr>
        <p:spPr>
          <a:xfrm>
            <a:off x="2828150" y="1627321"/>
            <a:ext cx="2199300" cy="600075"/>
          </a:xfrm>
          <a:prstGeom prst="rect">
            <a:avLst/>
          </a:prstGeom>
          <a:solidFill>
            <a:schemeClr val="bg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41" name="Oval 5">
            <a:extLst>
              <a:ext uri="{FF2B5EF4-FFF2-40B4-BE49-F238E27FC236}">
                <a16:creationId xmlns:a16="http://schemas.microsoft.com/office/drawing/2014/main" id="{6DF6FEF9-B796-3A4A-E96A-4B1DCB0F73F6}"/>
              </a:ext>
            </a:extLst>
          </p:cNvPr>
          <p:cNvSpPr/>
          <p:nvPr userDrawn="1"/>
        </p:nvSpPr>
        <p:spPr>
          <a:xfrm>
            <a:off x="3469900" y="1383060"/>
            <a:ext cx="842394" cy="781258"/>
          </a:xfrm>
          <a:prstGeom prst="ellipse">
            <a:avLst/>
          </a:prstGeom>
          <a:solidFill>
            <a:srgbClr val="FFFFFF"/>
          </a:solidFill>
          <a:ln w="44450" cap="flat" cmpd="sng" algn="ctr">
            <a:solidFill>
              <a:schemeClr val="bg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42" name="Rectangle 2">
            <a:extLst>
              <a:ext uri="{FF2B5EF4-FFF2-40B4-BE49-F238E27FC236}">
                <a16:creationId xmlns:a16="http://schemas.microsoft.com/office/drawing/2014/main" id="{8B61A123-EF18-881D-03A6-D99662FD8A56}"/>
              </a:ext>
            </a:extLst>
          </p:cNvPr>
          <p:cNvSpPr/>
          <p:nvPr userDrawn="1"/>
        </p:nvSpPr>
        <p:spPr>
          <a:xfrm>
            <a:off x="523733" y="1627321"/>
            <a:ext cx="2199301" cy="3332365"/>
          </a:xfrm>
          <a:prstGeom prst="rect">
            <a:avLst/>
          </a:prstGeom>
          <a:solidFill>
            <a:srgbClr val="FFFFFF"/>
          </a:solidFill>
          <a:ln w="10795" cap="flat" cmpd="sng" algn="ctr">
            <a:solidFill>
              <a:srgbClr val="BFBFB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dirty="0">
              <a:ln>
                <a:noFill/>
              </a:ln>
              <a:solidFill>
                <a:srgbClr val="DFEBDD">
                  <a:lumMod val="95000"/>
                </a:srgbClr>
              </a:solidFill>
              <a:effectLst/>
              <a:uLnTx/>
              <a:uFillTx/>
              <a:latin typeface="Lato Light" panose="020F0502020204030203" pitchFamily="34" charset="0"/>
              <a:ea typeface="+mn-ea"/>
              <a:cs typeface="+mn-cs"/>
            </a:endParaRPr>
          </a:p>
        </p:txBody>
      </p:sp>
      <p:sp>
        <p:nvSpPr>
          <p:cNvPr id="43" name="Rectangle 4">
            <a:extLst>
              <a:ext uri="{FF2B5EF4-FFF2-40B4-BE49-F238E27FC236}">
                <a16:creationId xmlns:a16="http://schemas.microsoft.com/office/drawing/2014/main" id="{9B3EE7F3-25F4-A558-FA4E-2755B2AD374F}"/>
              </a:ext>
            </a:extLst>
          </p:cNvPr>
          <p:cNvSpPr/>
          <p:nvPr userDrawn="1"/>
        </p:nvSpPr>
        <p:spPr>
          <a:xfrm>
            <a:off x="523734" y="1627321"/>
            <a:ext cx="2199300" cy="600075"/>
          </a:xfrm>
          <a:prstGeom prst="rect">
            <a:avLst/>
          </a:prstGeom>
          <a:solidFill>
            <a:schemeClr val="bg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50" name="Oval 5">
            <a:extLst>
              <a:ext uri="{FF2B5EF4-FFF2-40B4-BE49-F238E27FC236}">
                <a16:creationId xmlns:a16="http://schemas.microsoft.com/office/drawing/2014/main" id="{6682B294-CD9A-0B5F-2D3E-5157EDB23B0B}"/>
              </a:ext>
            </a:extLst>
          </p:cNvPr>
          <p:cNvSpPr/>
          <p:nvPr userDrawn="1"/>
        </p:nvSpPr>
        <p:spPr>
          <a:xfrm>
            <a:off x="1165484" y="1383060"/>
            <a:ext cx="842394" cy="781258"/>
          </a:xfrm>
          <a:prstGeom prst="ellipse">
            <a:avLst/>
          </a:prstGeom>
          <a:solidFill>
            <a:srgbClr val="FFFFFF"/>
          </a:solidFill>
          <a:ln w="44450" cap="flat" cmpd="sng" algn="ctr">
            <a:solidFill>
              <a:schemeClr val="bg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55" name="Pladsholder til tekst 51">
            <a:extLst>
              <a:ext uri="{FF2B5EF4-FFF2-40B4-BE49-F238E27FC236}">
                <a16:creationId xmlns:a16="http://schemas.microsoft.com/office/drawing/2014/main" id="{B52E3D75-E129-1B9B-0654-678CB03E204D}"/>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DRIVERE – TITEL</a:t>
            </a:r>
          </a:p>
        </p:txBody>
      </p:sp>
      <p:sp>
        <p:nvSpPr>
          <p:cNvPr id="56" name="Pladsholder til tekst 53">
            <a:extLst>
              <a:ext uri="{FF2B5EF4-FFF2-40B4-BE49-F238E27FC236}">
                <a16:creationId xmlns:a16="http://schemas.microsoft.com/office/drawing/2014/main" id="{C498C2DF-17BB-8659-3DAF-B8919F774CFB}"/>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58" name="Pladsholder til billede 57">
            <a:extLst>
              <a:ext uri="{FF2B5EF4-FFF2-40B4-BE49-F238E27FC236}">
                <a16:creationId xmlns:a16="http://schemas.microsoft.com/office/drawing/2014/main" id="{7B1A5D19-7F2F-D8B4-65DE-88DB622F571F}"/>
              </a:ext>
            </a:extLst>
          </p:cNvPr>
          <p:cNvSpPr>
            <a:spLocks noGrp="1"/>
          </p:cNvSpPr>
          <p:nvPr>
            <p:ph type="pic" sz="quarter" idx="12"/>
          </p:nvPr>
        </p:nvSpPr>
        <p:spPr>
          <a:xfrm>
            <a:off x="1309949" y="1557665"/>
            <a:ext cx="553465" cy="432048"/>
          </a:xfrm>
          <a:prstGeom prst="rect">
            <a:avLst/>
          </a:prstGeom>
        </p:spPr>
        <p:txBody>
          <a:bodyPr/>
          <a:lstStyle/>
          <a:p>
            <a:r>
              <a:rPr lang="da-DK"/>
              <a:t>Klik på ikonet for at tilføje et billede</a:t>
            </a:r>
          </a:p>
        </p:txBody>
      </p:sp>
      <p:sp>
        <p:nvSpPr>
          <p:cNvPr id="60" name="Pladsholder til billede 57">
            <a:extLst>
              <a:ext uri="{FF2B5EF4-FFF2-40B4-BE49-F238E27FC236}">
                <a16:creationId xmlns:a16="http://schemas.microsoft.com/office/drawing/2014/main" id="{F6209E74-78E7-824D-427F-80ED55FC8F6D}"/>
              </a:ext>
            </a:extLst>
          </p:cNvPr>
          <p:cNvSpPr>
            <a:spLocks noGrp="1"/>
          </p:cNvSpPr>
          <p:nvPr>
            <p:ph type="pic" sz="quarter" idx="13"/>
          </p:nvPr>
        </p:nvSpPr>
        <p:spPr>
          <a:xfrm>
            <a:off x="3614364" y="1557665"/>
            <a:ext cx="553465" cy="432048"/>
          </a:xfrm>
          <a:prstGeom prst="rect">
            <a:avLst/>
          </a:prstGeom>
        </p:spPr>
        <p:txBody>
          <a:bodyPr/>
          <a:lstStyle/>
          <a:p>
            <a:r>
              <a:rPr lang="da-DK"/>
              <a:t>Klik på ikonet for at tilføje et billede</a:t>
            </a:r>
          </a:p>
        </p:txBody>
      </p:sp>
      <p:sp>
        <p:nvSpPr>
          <p:cNvPr id="61" name="Pladsholder til billede 57">
            <a:extLst>
              <a:ext uri="{FF2B5EF4-FFF2-40B4-BE49-F238E27FC236}">
                <a16:creationId xmlns:a16="http://schemas.microsoft.com/office/drawing/2014/main" id="{3E7309C1-AE3E-6086-4215-3B58DAD29395}"/>
              </a:ext>
            </a:extLst>
          </p:cNvPr>
          <p:cNvSpPr>
            <a:spLocks noGrp="1"/>
          </p:cNvSpPr>
          <p:nvPr>
            <p:ph type="pic" sz="quarter" idx="14"/>
          </p:nvPr>
        </p:nvSpPr>
        <p:spPr>
          <a:xfrm>
            <a:off x="5955961" y="1557665"/>
            <a:ext cx="553465" cy="432048"/>
          </a:xfrm>
          <a:prstGeom prst="rect">
            <a:avLst/>
          </a:prstGeom>
        </p:spPr>
        <p:txBody>
          <a:bodyPr/>
          <a:lstStyle/>
          <a:p>
            <a:r>
              <a:rPr lang="da-DK"/>
              <a:t>Klik på ikonet for at tilføje et billede</a:t>
            </a:r>
          </a:p>
        </p:txBody>
      </p:sp>
      <p:sp>
        <p:nvSpPr>
          <p:cNvPr id="62" name="Pladsholder til billede 57">
            <a:extLst>
              <a:ext uri="{FF2B5EF4-FFF2-40B4-BE49-F238E27FC236}">
                <a16:creationId xmlns:a16="http://schemas.microsoft.com/office/drawing/2014/main" id="{CDABEEE7-34E1-DB8E-528F-B31F7D7FDB82}"/>
              </a:ext>
            </a:extLst>
          </p:cNvPr>
          <p:cNvSpPr>
            <a:spLocks noGrp="1"/>
          </p:cNvSpPr>
          <p:nvPr>
            <p:ph type="pic" sz="quarter" idx="15"/>
          </p:nvPr>
        </p:nvSpPr>
        <p:spPr>
          <a:xfrm>
            <a:off x="8274387" y="1559787"/>
            <a:ext cx="553465" cy="432048"/>
          </a:xfrm>
          <a:prstGeom prst="rect">
            <a:avLst/>
          </a:prstGeom>
        </p:spPr>
        <p:txBody>
          <a:bodyPr/>
          <a:lstStyle/>
          <a:p>
            <a:r>
              <a:rPr lang="da-DK"/>
              <a:t>Klik på ikonet for at tilføje et billede</a:t>
            </a:r>
          </a:p>
        </p:txBody>
      </p:sp>
      <p:sp>
        <p:nvSpPr>
          <p:cNvPr id="63" name="Pladsholder til tekst 45">
            <a:extLst>
              <a:ext uri="{FF2B5EF4-FFF2-40B4-BE49-F238E27FC236}">
                <a16:creationId xmlns:a16="http://schemas.microsoft.com/office/drawing/2014/main" id="{3164BDEA-E360-5F91-F681-DC7850224BFA}"/>
              </a:ext>
            </a:extLst>
          </p:cNvPr>
          <p:cNvSpPr>
            <a:spLocks noGrp="1"/>
          </p:cNvSpPr>
          <p:nvPr>
            <p:ph type="body" sz="quarter" idx="29" hasCustomPrompt="1"/>
          </p:nvPr>
        </p:nvSpPr>
        <p:spPr>
          <a:xfrm>
            <a:off x="107258" y="851664"/>
            <a:ext cx="3084958" cy="444093"/>
          </a:xfrm>
          <a:prstGeom prst="rect">
            <a:avLst/>
          </a:prstGeom>
          <a:solidFill>
            <a:schemeClr val="accent6"/>
          </a:solidFill>
        </p:spPr>
        <p:txBody>
          <a:bodyPr/>
          <a:lstStyle>
            <a:lvl1pPr marL="0" indent="0">
              <a:buNone/>
              <a:defRPr sz="1200">
                <a:solidFill>
                  <a:schemeClr val="bg1"/>
                </a:solidFill>
                <a:sym typeface="Wingdings" panose="05000000000000000000" pitchFamily="2" charset="2"/>
              </a:defRPr>
            </a:lvl1pPr>
          </a:lstStyle>
          <a:p>
            <a:pPr lvl="0"/>
            <a:r>
              <a:rPr lang="da-DK" dirty="0"/>
              <a:t>Find et ikon der passer til driverne</a:t>
            </a:r>
          </a:p>
        </p:txBody>
      </p:sp>
      <p:sp>
        <p:nvSpPr>
          <p:cNvPr id="65" name="Pladsholder til tekst 64">
            <a:extLst>
              <a:ext uri="{FF2B5EF4-FFF2-40B4-BE49-F238E27FC236}">
                <a16:creationId xmlns:a16="http://schemas.microsoft.com/office/drawing/2014/main" id="{4570AE91-3FDC-2084-331A-BCFA71B17CE3}"/>
              </a:ext>
            </a:extLst>
          </p:cNvPr>
          <p:cNvSpPr>
            <a:spLocks noGrp="1"/>
          </p:cNvSpPr>
          <p:nvPr>
            <p:ph type="body" sz="quarter" idx="30" hasCustomPrompt="1"/>
          </p:nvPr>
        </p:nvSpPr>
        <p:spPr>
          <a:xfrm>
            <a:off x="619125" y="2281238"/>
            <a:ext cx="2012950" cy="360238"/>
          </a:xfrm>
          <a:prstGeom prst="rect">
            <a:avLst/>
          </a:prstGeom>
        </p:spPr>
        <p:txBody>
          <a:bodyPr/>
          <a:lstStyle>
            <a:lvl1pPr marL="0" indent="0" algn="ctr">
              <a:buNone/>
              <a:defRPr sz="1500">
                <a:solidFill>
                  <a:schemeClr val="bg2"/>
                </a:solidFill>
                <a:latin typeface="NeuzeitGroExtBla" panose="00000A00000000000000" pitchFamily="50" charset="0"/>
              </a:defRPr>
            </a:lvl1pPr>
          </a:lstStyle>
          <a:p>
            <a:pPr lvl="0"/>
            <a:r>
              <a:rPr lang="da-DK" dirty="0"/>
              <a:t>OVERSKRIFT</a:t>
            </a:r>
          </a:p>
        </p:txBody>
      </p:sp>
      <p:sp>
        <p:nvSpPr>
          <p:cNvPr id="66" name="Pladsholder til tekst 64">
            <a:extLst>
              <a:ext uri="{FF2B5EF4-FFF2-40B4-BE49-F238E27FC236}">
                <a16:creationId xmlns:a16="http://schemas.microsoft.com/office/drawing/2014/main" id="{42E7FA67-8E03-FD15-DED7-CF6FA1DE968C}"/>
              </a:ext>
            </a:extLst>
          </p:cNvPr>
          <p:cNvSpPr>
            <a:spLocks noGrp="1"/>
          </p:cNvSpPr>
          <p:nvPr>
            <p:ph type="body" sz="quarter" idx="31" hasCustomPrompt="1"/>
          </p:nvPr>
        </p:nvSpPr>
        <p:spPr>
          <a:xfrm>
            <a:off x="2920569" y="2281238"/>
            <a:ext cx="2012950" cy="360238"/>
          </a:xfrm>
          <a:prstGeom prst="rect">
            <a:avLst/>
          </a:prstGeom>
        </p:spPr>
        <p:txBody>
          <a:bodyPr/>
          <a:lstStyle>
            <a:lvl1pPr marL="0" indent="0" algn="ctr">
              <a:buNone/>
              <a:defRPr lang="da-DK" sz="1500" kern="1200" dirty="0">
                <a:solidFill>
                  <a:schemeClr val="bg2"/>
                </a:solidFill>
                <a:latin typeface="NeuzeitGroExtBla" panose="00000A00000000000000" pitchFamily="50" charset="0"/>
                <a:ea typeface="+mn-ea"/>
                <a:cs typeface="+mn-cs"/>
              </a:defRPr>
            </a:lvl1pPr>
          </a:lstStyle>
          <a:p>
            <a:pPr lvl="0"/>
            <a:r>
              <a:rPr lang="da-DK" sz="1500" kern="1200" dirty="0">
                <a:solidFill>
                  <a:schemeClr val="bg2"/>
                </a:solidFill>
                <a:latin typeface="NeuzeitGroExtBla" panose="00000A00000000000000" pitchFamily="50" charset="0"/>
                <a:ea typeface="+mn-ea"/>
                <a:cs typeface="+mn-cs"/>
              </a:rPr>
              <a:t>OVERSKRIFT</a:t>
            </a:r>
            <a:endParaRPr lang="da-DK" dirty="0"/>
          </a:p>
        </p:txBody>
      </p:sp>
      <p:sp>
        <p:nvSpPr>
          <p:cNvPr id="67" name="Pladsholder til tekst 64">
            <a:extLst>
              <a:ext uri="{FF2B5EF4-FFF2-40B4-BE49-F238E27FC236}">
                <a16:creationId xmlns:a16="http://schemas.microsoft.com/office/drawing/2014/main" id="{04BAD226-B620-0859-7514-720F3404F93B}"/>
              </a:ext>
            </a:extLst>
          </p:cNvPr>
          <p:cNvSpPr>
            <a:spLocks noGrp="1"/>
          </p:cNvSpPr>
          <p:nvPr>
            <p:ph type="body" sz="quarter" idx="32" hasCustomPrompt="1"/>
          </p:nvPr>
        </p:nvSpPr>
        <p:spPr>
          <a:xfrm>
            <a:off x="5258168" y="2279285"/>
            <a:ext cx="2012950" cy="360238"/>
          </a:xfrm>
          <a:prstGeom prst="rect">
            <a:avLst/>
          </a:prstGeom>
        </p:spPr>
        <p:txBody>
          <a:bodyPr/>
          <a:lstStyle>
            <a:lvl1pPr marL="0" indent="0" algn="ctr">
              <a:buNone/>
              <a:defRPr lang="da-DK" sz="1500" kern="1200" dirty="0">
                <a:solidFill>
                  <a:schemeClr val="bg2"/>
                </a:solidFill>
                <a:latin typeface="NeuzeitGroExtBla" panose="00000A00000000000000" pitchFamily="50" charset="0"/>
                <a:ea typeface="+mn-ea"/>
                <a:cs typeface="+mn-cs"/>
              </a:defRPr>
            </a:lvl1pPr>
          </a:lstStyle>
          <a:p>
            <a:pPr lvl="0"/>
            <a:r>
              <a:rPr lang="da-DK" sz="1500" kern="1200" dirty="0">
                <a:solidFill>
                  <a:schemeClr val="bg2"/>
                </a:solidFill>
                <a:latin typeface="NeuzeitGroExtBla" panose="00000A00000000000000" pitchFamily="50" charset="0"/>
                <a:ea typeface="+mn-ea"/>
                <a:cs typeface="+mn-cs"/>
              </a:rPr>
              <a:t>OVERSKRIFT</a:t>
            </a:r>
            <a:endParaRPr lang="da-DK" dirty="0"/>
          </a:p>
        </p:txBody>
      </p:sp>
      <p:sp>
        <p:nvSpPr>
          <p:cNvPr id="68" name="Pladsholder til tekst 64">
            <a:extLst>
              <a:ext uri="{FF2B5EF4-FFF2-40B4-BE49-F238E27FC236}">
                <a16:creationId xmlns:a16="http://schemas.microsoft.com/office/drawing/2014/main" id="{12739BC3-27E4-9037-08FF-1D01712C046A}"/>
              </a:ext>
            </a:extLst>
          </p:cNvPr>
          <p:cNvSpPr>
            <a:spLocks noGrp="1"/>
          </p:cNvSpPr>
          <p:nvPr>
            <p:ph type="body" sz="quarter" idx="33" hasCustomPrompt="1"/>
          </p:nvPr>
        </p:nvSpPr>
        <p:spPr>
          <a:xfrm>
            <a:off x="7573372" y="2279285"/>
            <a:ext cx="2012950" cy="360238"/>
          </a:xfrm>
          <a:prstGeom prst="rect">
            <a:avLst/>
          </a:prstGeom>
        </p:spPr>
        <p:txBody>
          <a:bodyPr/>
          <a:lstStyle>
            <a:lvl1pPr marL="0" indent="0" algn="ctr">
              <a:buNone/>
              <a:defRPr sz="1500">
                <a:solidFill>
                  <a:schemeClr val="bg2"/>
                </a:solidFill>
                <a:latin typeface="NeuzeitGroExtBla" panose="00000A00000000000000" pitchFamily="50" charset="0"/>
              </a:defRPr>
            </a:lvl1pPr>
          </a:lstStyle>
          <a:p>
            <a:pPr lvl="0"/>
            <a:r>
              <a:rPr lang="da-DK" dirty="0"/>
              <a:t>OVERSKRIFT</a:t>
            </a:r>
          </a:p>
        </p:txBody>
      </p:sp>
      <p:sp>
        <p:nvSpPr>
          <p:cNvPr id="70" name="Pladsholder til tekst 69">
            <a:extLst>
              <a:ext uri="{FF2B5EF4-FFF2-40B4-BE49-F238E27FC236}">
                <a16:creationId xmlns:a16="http://schemas.microsoft.com/office/drawing/2014/main" id="{58EDDE06-EA57-D3D8-1FE1-D18B75018D6C}"/>
              </a:ext>
            </a:extLst>
          </p:cNvPr>
          <p:cNvSpPr>
            <a:spLocks noGrp="1"/>
          </p:cNvSpPr>
          <p:nvPr>
            <p:ph type="body" sz="quarter" idx="34" hasCustomPrompt="1"/>
          </p:nvPr>
        </p:nvSpPr>
        <p:spPr>
          <a:xfrm>
            <a:off x="619125" y="2640013"/>
            <a:ext cx="2012950" cy="1153591"/>
          </a:xfrm>
          <a:prstGeom prst="rect">
            <a:avLst/>
          </a:prstGeom>
        </p:spPr>
        <p:txBody>
          <a:bodyPr/>
          <a:lstStyle>
            <a:lvl1pPr marL="0" indent="0" algn="ctr">
              <a:buNone/>
              <a:defRPr sz="1000"/>
            </a:lvl1pPr>
          </a:lstStyle>
          <a:p>
            <a:pPr lvl="0"/>
            <a:r>
              <a:rPr lang="da-DK" sz="1000"/>
              <a:t>Beskriv driveren. Brug gerne den grønne farve til at highlighte nøgleord eller -indsigter</a:t>
            </a:r>
            <a:endParaRPr lang="da-DK"/>
          </a:p>
        </p:txBody>
      </p:sp>
      <p:sp>
        <p:nvSpPr>
          <p:cNvPr id="71" name="Pladsholder til tekst 69">
            <a:extLst>
              <a:ext uri="{FF2B5EF4-FFF2-40B4-BE49-F238E27FC236}">
                <a16:creationId xmlns:a16="http://schemas.microsoft.com/office/drawing/2014/main" id="{EC6D8195-38CF-52E1-6940-86A9A3F3BC56}"/>
              </a:ext>
            </a:extLst>
          </p:cNvPr>
          <p:cNvSpPr>
            <a:spLocks noGrp="1"/>
          </p:cNvSpPr>
          <p:nvPr>
            <p:ph type="body" sz="quarter" idx="35" hasCustomPrompt="1"/>
          </p:nvPr>
        </p:nvSpPr>
        <p:spPr>
          <a:xfrm>
            <a:off x="2928380" y="2638551"/>
            <a:ext cx="2012950" cy="1153591"/>
          </a:xfrm>
          <a:prstGeom prst="rect">
            <a:avLst/>
          </a:prstGeom>
        </p:spPr>
        <p:txBody>
          <a:bodyPr/>
          <a:lstStyle>
            <a:lvl1pPr marL="0" indent="0" algn="ctr">
              <a:buNone/>
              <a:defRPr sz="1000"/>
            </a:lvl1pPr>
          </a:lstStyle>
          <a:p>
            <a:pPr lvl="0"/>
            <a:r>
              <a:rPr lang="da-DK" sz="1000"/>
              <a:t>Beskriv driveren. Brug gerne den grønne farve til at highlighte nøgleord eller -indsigter</a:t>
            </a:r>
            <a:endParaRPr lang="da-DK"/>
          </a:p>
        </p:txBody>
      </p:sp>
      <p:sp>
        <p:nvSpPr>
          <p:cNvPr id="72" name="Pladsholder til tekst 69">
            <a:extLst>
              <a:ext uri="{FF2B5EF4-FFF2-40B4-BE49-F238E27FC236}">
                <a16:creationId xmlns:a16="http://schemas.microsoft.com/office/drawing/2014/main" id="{CF0F3B79-FD34-B75B-57AF-B15C366D5A96}"/>
              </a:ext>
            </a:extLst>
          </p:cNvPr>
          <p:cNvSpPr>
            <a:spLocks noGrp="1"/>
          </p:cNvSpPr>
          <p:nvPr>
            <p:ph type="body" sz="quarter" idx="36" hasCustomPrompt="1"/>
          </p:nvPr>
        </p:nvSpPr>
        <p:spPr>
          <a:xfrm>
            <a:off x="5264117" y="2640013"/>
            <a:ext cx="2012950" cy="1153591"/>
          </a:xfrm>
          <a:prstGeom prst="rect">
            <a:avLst/>
          </a:prstGeom>
        </p:spPr>
        <p:txBody>
          <a:bodyPr/>
          <a:lstStyle>
            <a:lvl1pPr marL="0" indent="0" algn="ctr">
              <a:buNone/>
              <a:defRPr sz="1000"/>
            </a:lvl1pPr>
          </a:lstStyle>
          <a:p>
            <a:pPr lvl="0"/>
            <a:r>
              <a:rPr lang="da-DK" sz="1000"/>
              <a:t>Beskriv driveren. Brug gerne den grønne farve til at highlighte nøgleord eller -indsigter</a:t>
            </a:r>
            <a:endParaRPr lang="da-DK"/>
          </a:p>
        </p:txBody>
      </p:sp>
      <p:sp>
        <p:nvSpPr>
          <p:cNvPr id="73" name="Pladsholder til tekst 69">
            <a:extLst>
              <a:ext uri="{FF2B5EF4-FFF2-40B4-BE49-F238E27FC236}">
                <a16:creationId xmlns:a16="http://schemas.microsoft.com/office/drawing/2014/main" id="{E814E6D3-69AD-0820-3AC6-4AC5F0251879}"/>
              </a:ext>
            </a:extLst>
          </p:cNvPr>
          <p:cNvSpPr>
            <a:spLocks noGrp="1"/>
          </p:cNvSpPr>
          <p:nvPr>
            <p:ph type="body" sz="quarter" idx="37" hasCustomPrompt="1"/>
          </p:nvPr>
        </p:nvSpPr>
        <p:spPr>
          <a:xfrm>
            <a:off x="7573372" y="2638551"/>
            <a:ext cx="2012950" cy="1153591"/>
          </a:xfrm>
          <a:prstGeom prst="rect">
            <a:avLst/>
          </a:prstGeom>
        </p:spPr>
        <p:txBody>
          <a:bodyPr/>
          <a:lstStyle>
            <a:lvl1pPr marL="0" indent="0" algn="ctr">
              <a:buNone/>
              <a:defRPr sz="1000"/>
            </a:lvl1pPr>
          </a:lstStyle>
          <a:p>
            <a:pPr lvl="0"/>
            <a:r>
              <a:rPr lang="da-DK" sz="1000"/>
              <a:t>Beskriv driveren. Brug gerne den grønne farve til at highlighte nøgleord eller -indsigter</a:t>
            </a:r>
            <a:endParaRPr lang="da-DK"/>
          </a:p>
        </p:txBody>
      </p:sp>
      <p:sp>
        <p:nvSpPr>
          <p:cNvPr id="74" name="Pladsholder til tekst 69">
            <a:extLst>
              <a:ext uri="{FF2B5EF4-FFF2-40B4-BE49-F238E27FC236}">
                <a16:creationId xmlns:a16="http://schemas.microsoft.com/office/drawing/2014/main" id="{0A995971-2364-ABD3-4E4D-A29DBC501DBA}"/>
              </a:ext>
            </a:extLst>
          </p:cNvPr>
          <p:cNvSpPr>
            <a:spLocks noGrp="1"/>
          </p:cNvSpPr>
          <p:nvPr>
            <p:ph type="body" sz="quarter" idx="38" hasCustomPrompt="1"/>
          </p:nvPr>
        </p:nvSpPr>
        <p:spPr>
          <a:xfrm>
            <a:off x="619125" y="3872167"/>
            <a:ext cx="2012950" cy="857541"/>
          </a:xfrm>
          <a:prstGeom prst="rect">
            <a:avLst/>
          </a:prstGeom>
        </p:spPr>
        <p:txBody>
          <a:bodyPr/>
          <a:lstStyle>
            <a:lvl1pPr marL="0" indent="0" algn="ctr">
              <a:buNone/>
              <a:defRPr sz="900"/>
            </a:lvl1pPr>
          </a:lstStyle>
          <a:p>
            <a:pPr lvl="0"/>
            <a:r>
              <a:rPr lang="da-DK"/>
              <a:t>Citat fra interview (sæt det i kursiv)</a:t>
            </a:r>
          </a:p>
        </p:txBody>
      </p:sp>
      <p:sp>
        <p:nvSpPr>
          <p:cNvPr id="75" name="Pladsholder til tekst 69">
            <a:extLst>
              <a:ext uri="{FF2B5EF4-FFF2-40B4-BE49-F238E27FC236}">
                <a16:creationId xmlns:a16="http://schemas.microsoft.com/office/drawing/2014/main" id="{24C1F6C9-7632-7231-48CC-54203B174900}"/>
              </a:ext>
            </a:extLst>
          </p:cNvPr>
          <p:cNvSpPr>
            <a:spLocks noGrp="1"/>
          </p:cNvSpPr>
          <p:nvPr>
            <p:ph type="body" sz="quarter" idx="39" hasCustomPrompt="1"/>
          </p:nvPr>
        </p:nvSpPr>
        <p:spPr>
          <a:xfrm>
            <a:off x="2928380" y="3872167"/>
            <a:ext cx="2012950" cy="857541"/>
          </a:xfrm>
          <a:prstGeom prst="rect">
            <a:avLst/>
          </a:prstGeom>
        </p:spPr>
        <p:txBody>
          <a:bodyPr/>
          <a:lstStyle>
            <a:lvl1pPr marL="0" indent="0" algn="ctr">
              <a:buNone/>
              <a:defRPr sz="900"/>
            </a:lvl1pPr>
          </a:lstStyle>
          <a:p>
            <a:pPr lvl="0"/>
            <a:r>
              <a:rPr lang="da-DK"/>
              <a:t>Citat fra interview (sæt det i kursiv)</a:t>
            </a:r>
          </a:p>
        </p:txBody>
      </p:sp>
      <p:sp>
        <p:nvSpPr>
          <p:cNvPr id="76" name="Pladsholder til tekst 69">
            <a:extLst>
              <a:ext uri="{FF2B5EF4-FFF2-40B4-BE49-F238E27FC236}">
                <a16:creationId xmlns:a16="http://schemas.microsoft.com/office/drawing/2014/main" id="{EBA50F97-E618-0CD4-8CA1-D8EB5CBD8E68}"/>
              </a:ext>
            </a:extLst>
          </p:cNvPr>
          <p:cNvSpPr>
            <a:spLocks noGrp="1"/>
          </p:cNvSpPr>
          <p:nvPr>
            <p:ph type="body" sz="quarter" idx="40" hasCustomPrompt="1"/>
          </p:nvPr>
        </p:nvSpPr>
        <p:spPr>
          <a:xfrm>
            <a:off x="5264117" y="3872167"/>
            <a:ext cx="2012950" cy="857541"/>
          </a:xfrm>
          <a:prstGeom prst="rect">
            <a:avLst/>
          </a:prstGeom>
        </p:spPr>
        <p:txBody>
          <a:bodyPr/>
          <a:lstStyle>
            <a:lvl1pPr marL="0" indent="0" algn="ctr">
              <a:buNone/>
              <a:defRPr sz="900"/>
            </a:lvl1pPr>
          </a:lstStyle>
          <a:p>
            <a:pPr lvl="0"/>
            <a:r>
              <a:rPr lang="da-DK"/>
              <a:t>Citat fra interview (sæt det i kursiv)</a:t>
            </a:r>
          </a:p>
        </p:txBody>
      </p:sp>
      <p:sp>
        <p:nvSpPr>
          <p:cNvPr id="77" name="Pladsholder til tekst 69">
            <a:extLst>
              <a:ext uri="{FF2B5EF4-FFF2-40B4-BE49-F238E27FC236}">
                <a16:creationId xmlns:a16="http://schemas.microsoft.com/office/drawing/2014/main" id="{DBFAC8C3-72E6-6B05-1E90-051F07DCDC68}"/>
              </a:ext>
            </a:extLst>
          </p:cNvPr>
          <p:cNvSpPr>
            <a:spLocks noGrp="1"/>
          </p:cNvSpPr>
          <p:nvPr>
            <p:ph type="body" sz="quarter" idx="41" hasCustomPrompt="1"/>
          </p:nvPr>
        </p:nvSpPr>
        <p:spPr>
          <a:xfrm>
            <a:off x="7573372" y="3872167"/>
            <a:ext cx="2012950" cy="857541"/>
          </a:xfrm>
          <a:prstGeom prst="rect">
            <a:avLst/>
          </a:prstGeom>
        </p:spPr>
        <p:txBody>
          <a:bodyPr/>
          <a:lstStyle>
            <a:lvl1pPr marL="0" indent="0" algn="ctr">
              <a:buNone/>
              <a:defRPr sz="900"/>
            </a:lvl1pPr>
          </a:lstStyle>
          <a:p>
            <a:pPr lvl="0"/>
            <a:r>
              <a:rPr lang="da-DK"/>
              <a:t>Citat fra interview (sæt det i kursiv)</a:t>
            </a:r>
          </a:p>
        </p:txBody>
      </p:sp>
      <p:sp>
        <p:nvSpPr>
          <p:cNvPr id="79" name="Pladsholder til tekst 78">
            <a:extLst>
              <a:ext uri="{FF2B5EF4-FFF2-40B4-BE49-F238E27FC236}">
                <a16:creationId xmlns:a16="http://schemas.microsoft.com/office/drawing/2014/main" id="{28423BE9-78C0-47C0-3125-30166EA8066D}"/>
              </a:ext>
            </a:extLst>
          </p:cNvPr>
          <p:cNvSpPr>
            <a:spLocks noGrp="1"/>
          </p:cNvSpPr>
          <p:nvPr>
            <p:ph type="body" sz="quarter" idx="42" hasCustomPrompt="1"/>
          </p:nvPr>
        </p:nvSpPr>
        <p:spPr>
          <a:xfrm>
            <a:off x="619125" y="4729163"/>
            <a:ext cx="2012950" cy="230187"/>
          </a:xfrm>
          <a:prstGeom prst="rect">
            <a:avLst/>
          </a:prstGeom>
        </p:spPr>
        <p:txBody>
          <a:bodyPr/>
          <a:lstStyle>
            <a:lvl1pPr marL="0" indent="0">
              <a:buNone/>
              <a:defRPr sz="700">
                <a:latin typeface="NeuzeitGroExtBla" panose="00000A00000000000000" pitchFamily="50" charset="0"/>
              </a:defRPr>
            </a:lvl1pPr>
          </a:lstStyle>
          <a:p>
            <a:pPr lvl="0"/>
            <a:r>
              <a:rPr lang="da-DK"/>
              <a:t>KØN, ALDER, BY, (EVENTUELT SEGMENT ELLER GRUPPE)</a:t>
            </a:r>
          </a:p>
        </p:txBody>
      </p:sp>
      <p:sp>
        <p:nvSpPr>
          <p:cNvPr id="81" name="Pladsholder til tekst 78">
            <a:extLst>
              <a:ext uri="{FF2B5EF4-FFF2-40B4-BE49-F238E27FC236}">
                <a16:creationId xmlns:a16="http://schemas.microsoft.com/office/drawing/2014/main" id="{6DEEFFB1-7E3C-7C3D-66BB-B83EACA5D742}"/>
              </a:ext>
            </a:extLst>
          </p:cNvPr>
          <p:cNvSpPr>
            <a:spLocks noGrp="1"/>
          </p:cNvSpPr>
          <p:nvPr>
            <p:ph type="body" sz="quarter" idx="43" hasCustomPrompt="1"/>
          </p:nvPr>
        </p:nvSpPr>
        <p:spPr>
          <a:xfrm>
            <a:off x="2921644" y="4729162"/>
            <a:ext cx="2012950" cy="230187"/>
          </a:xfrm>
          <a:prstGeom prst="rect">
            <a:avLst/>
          </a:prstGeom>
        </p:spPr>
        <p:txBody>
          <a:bodyPr/>
          <a:lstStyle>
            <a:lvl1pPr marL="0" indent="0">
              <a:buNone/>
              <a:defRPr sz="700">
                <a:latin typeface="NeuzeitGroExtBla" panose="00000A00000000000000" pitchFamily="50" charset="0"/>
              </a:defRPr>
            </a:lvl1pPr>
          </a:lstStyle>
          <a:p>
            <a:pPr lvl="0"/>
            <a:r>
              <a:rPr lang="da-DK"/>
              <a:t>KØN, ALDER, BY, (EVENTUELT SEGMENT ELLER GRUPPE)</a:t>
            </a:r>
          </a:p>
        </p:txBody>
      </p:sp>
      <p:sp>
        <p:nvSpPr>
          <p:cNvPr id="82" name="Pladsholder til tekst 78">
            <a:extLst>
              <a:ext uri="{FF2B5EF4-FFF2-40B4-BE49-F238E27FC236}">
                <a16:creationId xmlns:a16="http://schemas.microsoft.com/office/drawing/2014/main" id="{ED8519F2-40F5-8E3B-D3EC-625F65A11C0E}"/>
              </a:ext>
            </a:extLst>
          </p:cNvPr>
          <p:cNvSpPr>
            <a:spLocks noGrp="1"/>
          </p:cNvSpPr>
          <p:nvPr>
            <p:ph type="body" sz="quarter" idx="44" hasCustomPrompt="1"/>
          </p:nvPr>
        </p:nvSpPr>
        <p:spPr>
          <a:xfrm>
            <a:off x="5256248" y="4729162"/>
            <a:ext cx="2012950" cy="230187"/>
          </a:xfrm>
          <a:prstGeom prst="rect">
            <a:avLst/>
          </a:prstGeom>
        </p:spPr>
        <p:txBody>
          <a:bodyPr/>
          <a:lstStyle>
            <a:lvl1pPr marL="0" indent="0">
              <a:buNone/>
              <a:defRPr sz="700">
                <a:latin typeface="NeuzeitGroExtBla" panose="00000A00000000000000" pitchFamily="50" charset="0"/>
              </a:defRPr>
            </a:lvl1pPr>
          </a:lstStyle>
          <a:p>
            <a:pPr lvl="0"/>
            <a:r>
              <a:rPr lang="da-DK"/>
              <a:t>KØN, ALDER, BY, (EVENTUELT SEGMENT ELLER GRUPPE)</a:t>
            </a:r>
          </a:p>
        </p:txBody>
      </p:sp>
      <p:sp>
        <p:nvSpPr>
          <p:cNvPr id="83" name="Pladsholder til tekst 78">
            <a:extLst>
              <a:ext uri="{FF2B5EF4-FFF2-40B4-BE49-F238E27FC236}">
                <a16:creationId xmlns:a16="http://schemas.microsoft.com/office/drawing/2014/main" id="{241EC578-B6B7-C8C9-BEA2-CB2C9F86F437}"/>
              </a:ext>
            </a:extLst>
          </p:cNvPr>
          <p:cNvSpPr>
            <a:spLocks noGrp="1"/>
          </p:cNvSpPr>
          <p:nvPr>
            <p:ph type="body" sz="quarter" idx="45" hasCustomPrompt="1"/>
          </p:nvPr>
        </p:nvSpPr>
        <p:spPr>
          <a:xfrm>
            <a:off x="7574974" y="4729161"/>
            <a:ext cx="2012950" cy="230187"/>
          </a:xfrm>
          <a:prstGeom prst="rect">
            <a:avLst/>
          </a:prstGeom>
        </p:spPr>
        <p:txBody>
          <a:bodyPr/>
          <a:lstStyle>
            <a:lvl1pPr marL="0" indent="0">
              <a:buNone/>
              <a:defRPr sz="700">
                <a:latin typeface="NeuzeitGroExtBla" panose="00000A00000000000000" pitchFamily="50" charset="0"/>
              </a:defRPr>
            </a:lvl1pPr>
          </a:lstStyle>
          <a:p>
            <a:pPr lvl="0"/>
            <a:r>
              <a:rPr lang="da-DK"/>
              <a:t>KØN, ALDER, BY, (EVENTUELT SEGMENT ELLER GRUPPE)</a:t>
            </a:r>
          </a:p>
        </p:txBody>
      </p:sp>
    </p:spTree>
    <p:extLst>
      <p:ext uri="{BB962C8B-B14F-4D97-AF65-F5344CB8AC3E}">
        <p14:creationId xmlns:p14="http://schemas.microsoft.com/office/powerpoint/2010/main" val="150744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animBg="1"/>
      <p:bldP spid="36" grpId="0" animBg="1"/>
      <p:bldP spid="37" grpId="0" animBg="1"/>
      <p:bldP spid="39" grpId="0" animBg="1"/>
      <p:bldP spid="40" grpId="0" animBg="1"/>
      <p:bldP spid="41"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 drivere &amp; 2 barrierer">
    <p:spTree>
      <p:nvGrpSpPr>
        <p:cNvPr id="1" name=""/>
        <p:cNvGrpSpPr/>
        <p:nvPr/>
      </p:nvGrpSpPr>
      <p:grpSpPr>
        <a:xfrm>
          <a:off x="0" y="0"/>
          <a:ext cx="0" cy="0"/>
          <a:chOff x="0" y="0"/>
          <a:chExt cx="0" cy="0"/>
        </a:xfrm>
      </p:grpSpPr>
      <p:sp>
        <p:nvSpPr>
          <p:cNvPr id="31" name="Rectangle 2">
            <a:extLst>
              <a:ext uri="{FF2B5EF4-FFF2-40B4-BE49-F238E27FC236}">
                <a16:creationId xmlns:a16="http://schemas.microsoft.com/office/drawing/2014/main" id="{FFA7DDB1-803A-25C5-CC5A-88688D81AA77}"/>
              </a:ext>
            </a:extLst>
          </p:cNvPr>
          <p:cNvSpPr/>
          <p:nvPr userDrawn="1"/>
        </p:nvSpPr>
        <p:spPr>
          <a:xfrm>
            <a:off x="7489659" y="1627321"/>
            <a:ext cx="2199301" cy="3332365"/>
          </a:xfrm>
          <a:prstGeom prst="rect">
            <a:avLst/>
          </a:prstGeom>
          <a:solidFill>
            <a:srgbClr val="FFFFFF"/>
          </a:solidFill>
          <a:ln w="10795" cap="flat" cmpd="sng" algn="ctr">
            <a:solidFill>
              <a:srgbClr val="BFBFB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DFEBDD">
                  <a:lumMod val="95000"/>
                </a:srgbClr>
              </a:solidFill>
              <a:effectLst/>
              <a:uLnTx/>
              <a:uFillTx/>
              <a:latin typeface="Lato Light" panose="020F0502020204030203" pitchFamily="34" charset="0"/>
              <a:ea typeface="+mn-ea"/>
              <a:cs typeface="+mn-cs"/>
            </a:endParaRPr>
          </a:p>
        </p:txBody>
      </p:sp>
      <p:sp>
        <p:nvSpPr>
          <p:cNvPr id="32" name="Rectangle 4">
            <a:extLst>
              <a:ext uri="{FF2B5EF4-FFF2-40B4-BE49-F238E27FC236}">
                <a16:creationId xmlns:a16="http://schemas.microsoft.com/office/drawing/2014/main" id="{AA8681C7-7F3A-56AD-937E-E34E2106C0AA}"/>
              </a:ext>
            </a:extLst>
          </p:cNvPr>
          <p:cNvSpPr/>
          <p:nvPr userDrawn="1"/>
        </p:nvSpPr>
        <p:spPr>
          <a:xfrm>
            <a:off x="7489660" y="1627321"/>
            <a:ext cx="2199300" cy="600075"/>
          </a:xfrm>
          <a:prstGeom prst="rect">
            <a:avLst/>
          </a:prstGeom>
          <a:solidFill>
            <a:schemeClr val="accent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3" name="Oval 5">
            <a:extLst>
              <a:ext uri="{FF2B5EF4-FFF2-40B4-BE49-F238E27FC236}">
                <a16:creationId xmlns:a16="http://schemas.microsoft.com/office/drawing/2014/main" id="{AAA13F98-3287-C225-4FB4-33200D3BA3C7}"/>
              </a:ext>
            </a:extLst>
          </p:cNvPr>
          <p:cNvSpPr/>
          <p:nvPr userDrawn="1"/>
        </p:nvSpPr>
        <p:spPr>
          <a:xfrm>
            <a:off x="8131410" y="1383060"/>
            <a:ext cx="842394" cy="781258"/>
          </a:xfrm>
          <a:prstGeom prst="ellipse">
            <a:avLst/>
          </a:prstGeom>
          <a:solidFill>
            <a:srgbClr val="FFFFFF"/>
          </a:solidFill>
          <a:ln w="4445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5" name="Rectangle 2">
            <a:extLst>
              <a:ext uri="{FF2B5EF4-FFF2-40B4-BE49-F238E27FC236}">
                <a16:creationId xmlns:a16="http://schemas.microsoft.com/office/drawing/2014/main" id="{94F9713B-B3B9-B7A3-4E0A-BFF6C95522C2}"/>
              </a:ext>
            </a:extLst>
          </p:cNvPr>
          <p:cNvSpPr/>
          <p:nvPr userDrawn="1"/>
        </p:nvSpPr>
        <p:spPr>
          <a:xfrm>
            <a:off x="5165289" y="1628943"/>
            <a:ext cx="2199301" cy="3332365"/>
          </a:xfrm>
          <a:prstGeom prst="rect">
            <a:avLst/>
          </a:prstGeom>
          <a:solidFill>
            <a:srgbClr val="FFFFFF"/>
          </a:solidFill>
          <a:ln w="10795" cap="flat" cmpd="sng" algn="ctr">
            <a:solidFill>
              <a:srgbClr val="BFBFB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DFEBDD">
                  <a:lumMod val="95000"/>
                </a:srgbClr>
              </a:solidFill>
              <a:effectLst/>
              <a:uLnTx/>
              <a:uFillTx/>
              <a:latin typeface="Lato Light" panose="020F0502020204030203" pitchFamily="34" charset="0"/>
              <a:ea typeface="+mn-ea"/>
              <a:cs typeface="+mn-cs"/>
            </a:endParaRPr>
          </a:p>
        </p:txBody>
      </p:sp>
      <p:sp>
        <p:nvSpPr>
          <p:cNvPr id="36" name="Rectangle 4">
            <a:extLst>
              <a:ext uri="{FF2B5EF4-FFF2-40B4-BE49-F238E27FC236}">
                <a16:creationId xmlns:a16="http://schemas.microsoft.com/office/drawing/2014/main" id="{8F920680-C08F-E39A-C225-A905846A51DB}"/>
              </a:ext>
            </a:extLst>
          </p:cNvPr>
          <p:cNvSpPr/>
          <p:nvPr userDrawn="1"/>
        </p:nvSpPr>
        <p:spPr>
          <a:xfrm>
            <a:off x="5165290" y="1628943"/>
            <a:ext cx="2199300" cy="600075"/>
          </a:xfrm>
          <a:prstGeom prst="rect">
            <a:avLst/>
          </a:prstGeom>
          <a:solidFill>
            <a:schemeClr val="accent6"/>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7" name="Oval 5">
            <a:extLst>
              <a:ext uri="{FF2B5EF4-FFF2-40B4-BE49-F238E27FC236}">
                <a16:creationId xmlns:a16="http://schemas.microsoft.com/office/drawing/2014/main" id="{B7F4795B-42C4-214F-F709-9BE84991203B}"/>
              </a:ext>
            </a:extLst>
          </p:cNvPr>
          <p:cNvSpPr/>
          <p:nvPr userDrawn="1"/>
        </p:nvSpPr>
        <p:spPr>
          <a:xfrm>
            <a:off x="5807040" y="1384682"/>
            <a:ext cx="842394" cy="781258"/>
          </a:xfrm>
          <a:prstGeom prst="ellipse">
            <a:avLst/>
          </a:prstGeom>
          <a:solidFill>
            <a:srgbClr val="FFFFFF"/>
          </a:solidFill>
          <a:ln w="44450" cap="flat" cmpd="sng" algn="ctr">
            <a:solidFill>
              <a:schemeClr val="accent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39" name="Rectangle 2">
            <a:extLst>
              <a:ext uri="{FF2B5EF4-FFF2-40B4-BE49-F238E27FC236}">
                <a16:creationId xmlns:a16="http://schemas.microsoft.com/office/drawing/2014/main" id="{5890DDD8-050D-6CDC-1FB1-EFF85F37E038}"/>
              </a:ext>
            </a:extLst>
          </p:cNvPr>
          <p:cNvSpPr/>
          <p:nvPr userDrawn="1"/>
        </p:nvSpPr>
        <p:spPr>
          <a:xfrm>
            <a:off x="2828149" y="1627321"/>
            <a:ext cx="2199301" cy="3332365"/>
          </a:xfrm>
          <a:prstGeom prst="rect">
            <a:avLst/>
          </a:prstGeom>
          <a:solidFill>
            <a:srgbClr val="FFFFFF"/>
          </a:solidFill>
          <a:ln w="10795" cap="flat" cmpd="sng" algn="ctr">
            <a:solidFill>
              <a:srgbClr val="BFBFB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DFEBDD">
                  <a:lumMod val="95000"/>
                </a:srgbClr>
              </a:solidFill>
              <a:effectLst/>
              <a:uLnTx/>
              <a:uFillTx/>
              <a:latin typeface="Lato Light" panose="020F0502020204030203" pitchFamily="34" charset="0"/>
              <a:ea typeface="+mn-ea"/>
              <a:cs typeface="+mn-cs"/>
            </a:endParaRPr>
          </a:p>
        </p:txBody>
      </p:sp>
      <p:sp>
        <p:nvSpPr>
          <p:cNvPr id="40" name="Rectangle 4">
            <a:extLst>
              <a:ext uri="{FF2B5EF4-FFF2-40B4-BE49-F238E27FC236}">
                <a16:creationId xmlns:a16="http://schemas.microsoft.com/office/drawing/2014/main" id="{BA021086-B7B3-FC50-A99B-DD24EF1B05C2}"/>
              </a:ext>
            </a:extLst>
          </p:cNvPr>
          <p:cNvSpPr/>
          <p:nvPr userDrawn="1"/>
        </p:nvSpPr>
        <p:spPr>
          <a:xfrm>
            <a:off x="2828150" y="1627321"/>
            <a:ext cx="2199300" cy="600075"/>
          </a:xfrm>
          <a:prstGeom prst="rect">
            <a:avLst/>
          </a:prstGeom>
          <a:solidFill>
            <a:schemeClr val="bg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41" name="Oval 5">
            <a:extLst>
              <a:ext uri="{FF2B5EF4-FFF2-40B4-BE49-F238E27FC236}">
                <a16:creationId xmlns:a16="http://schemas.microsoft.com/office/drawing/2014/main" id="{6DF6FEF9-B796-3A4A-E96A-4B1DCB0F73F6}"/>
              </a:ext>
            </a:extLst>
          </p:cNvPr>
          <p:cNvSpPr/>
          <p:nvPr userDrawn="1"/>
        </p:nvSpPr>
        <p:spPr>
          <a:xfrm>
            <a:off x="3469900" y="1383060"/>
            <a:ext cx="842394" cy="781258"/>
          </a:xfrm>
          <a:prstGeom prst="ellipse">
            <a:avLst/>
          </a:prstGeom>
          <a:solidFill>
            <a:srgbClr val="FFFFFF"/>
          </a:solidFill>
          <a:ln w="44450" cap="flat" cmpd="sng" algn="ctr">
            <a:solidFill>
              <a:schemeClr val="bg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42" name="Rectangle 2">
            <a:extLst>
              <a:ext uri="{FF2B5EF4-FFF2-40B4-BE49-F238E27FC236}">
                <a16:creationId xmlns:a16="http://schemas.microsoft.com/office/drawing/2014/main" id="{8B61A123-EF18-881D-03A6-D99662FD8A56}"/>
              </a:ext>
            </a:extLst>
          </p:cNvPr>
          <p:cNvSpPr/>
          <p:nvPr userDrawn="1"/>
        </p:nvSpPr>
        <p:spPr>
          <a:xfrm>
            <a:off x="523733" y="1627321"/>
            <a:ext cx="2199301" cy="3332365"/>
          </a:xfrm>
          <a:prstGeom prst="rect">
            <a:avLst/>
          </a:prstGeom>
          <a:solidFill>
            <a:srgbClr val="FFFFFF"/>
          </a:solidFill>
          <a:ln w="10795" cap="flat" cmpd="sng" algn="ctr">
            <a:solidFill>
              <a:srgbClr val="BFBFB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DFEBDD">
                  <a:lumMod val="95000"/>
                </a:srgbClr>
              </a:solidFill>
              <a:effectLst/>
              <a:uLnTx/>
              <a:uFillTx/>
              <a:latin typeface="Lato Light" panose="020F0502020204030203" pitchFamily="34" charset="0"/>
              <a:ea typeface="+mn-ea"/>
              <a:cs typeface="+mn-cs"/>
            </a:endParaRPr>
          </a:p>
        </p:txBody>
      </p:sp>
      <p:sp>
        <p:nvSpPr>
          <p:cNvPr id="43" name="Rectangle 4">
            <a:extLst>
              <a:ext uri="{FF2B5EF4-FFF2-40B4-BE49-F238E27FC236}">
                <a16:creationId xmlns:a16="http://schemas.microsoft.com/office/drawing/2014/main" id="{9B3EE7F3-25F4-A558-FA4E-2755B2AD374F}"/>
              </a:ext>
            </a:extLst>
          </p:cNvPr>
          <p:cNvSpPr/>
          <p:nvPr userDrawn="1"/>
        </p:nvSpPr>
        <p:spPr>
          <a:xfrm>
            <a:off x="523734" y="1627321"/>
            <a:ext cx="2199300" cy="600075"/>
          </a:xfrm>
          <a:prstGeom prst="rect">
            <a:avLst/>
          </a:prstGeom>
          <a:solidFill>
            <a:schemeClr val="bg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50" name="Oval 5">
            <a:extLst>
              <a:ext uri="{FF2B5EF4-FFF2-40B4-BE49-F238E27FC236}">
                <a16:creationId xmlns:a16="http://schemas.microsoft.com/office/drawing/2014/main" id="{6682B294-CD9A-0B5F-2D3E-5157EDB23B0B}"/>
              </a:ext>
            </a:extLst>
          </p:cNvPr>
          <p:cNvSpPr/>
          <p:nvPr userDrawn="1"/>
        </p:nvSpPr>
        <p:spPr>
          <a:xfrm>
            <a:off x="1165484" y="1383060"/>
            <a:ext cx="842394" cy="781258"/>
          </a:xfrm>
          <a:prstGeom prst="ellipse">
            <a:avLst/>
          </a:prstGeom>
          <a:solidFill>
            <a:srgbClr val="FFFFFF"/>
          </a:solidFill>
          <a:ln w="44450" cap="flat" cmpd="sng" algn="ctr">
            <a:solidFill>
              <a:schemeClr val="bg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750" b="0" i="0" u="none" strike="noStrike" kern="0" cap="none" spc="0" normalizeH="0" baseline="0" noProof="0">
              <a:ln>
                <a:noFill/>
              </a:ln>
              <a:solidFill>
                <a:srgbClr val="FFFFFF"/>
              </a:solidFill>
              <a:effectLst/>
              <a:uLnTx/>
              <a:uFillTx/>
              <a:latin typeface="Lato Light" panose="020F0502020204030203" pitchFamily="34" charset="0"/>
              <a:ea typeface="+mn-ea"/>
              <a:cs typeface="+mn-cs"/>
            </a:endParaRPr>
          </a:p>
        </p:txBody>
      </p:sp>
      <p:sp>
        <p:nvSpPr>
          <p:cNvPr id="55" name="Pladsholder til tekst 51">
            <a:extLst>
              <a:ext uri="{FF2B5EF4-FFF2-40B4-BE49-F238E27FC236}">
                <a16:creationId xmlns:a16="http://schemas.microsoft.com/office/drawing/2014/main" id="{B52E3D75-E129-1B9B-0654-678CB03E204D}"/>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DRIVERE &amp; BARRIERER – TITEL</a:t>
            </a:r>
          </a:p>
        </p:txBody>
      </p:sp>
      <p:sp>
        <p:nvSpPr>
          <p:cNvPr id="56" name="Pladsholder til tekst 53">
            <a:extLst>
              <a:ext uri="{FF2B5EF4-FFF2-40B4-BE49-F238E27FC236}">
                <a16:creationId xmlns:a16="http://schemas.microsoft.com/office/drawing/2014/main" id="{C498C2DF-17BB-8659-3DAF-B8919F774CFB}"/>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58" name="Pladsholder til billede 57">
            <a:extLst>
              <a:ext uri="{FF2B5EF4-FFF2-40B4-BE49-F238E27FC236}">
                <a16:creationId xmlns:a16="http://schemas.microsoft.com/office/drawing/2014/main" id="{7B1A5D19-7F2F-D8B4-65DE-88DB622F571F}"/>
              </a:ext>
            </a:extLst>
          </p:cNvPr>
          <p:cNvSpPr>
            <a:spLocks noGrp="1"/>
          </p:cNvSpPr>
          <p:nvPr>
            <p:ph type="pic" sz="quarter" idx="12"/>
          </p:nvPr>
        </p:nvSpPr>
        <p:spPr>
          <a:xfrm>
            <a:off x="1309949" y="1557665"/>
            <a:ext cx="553465" cy="432048"/>
          </a:xfrm>
          <a:prstGeom prst="rect">
            <a:avLst/>
          </a:prstGeom>
        </p:spPr>
        <p:txBody>
          <a:bodyPr/>
          <a:lstStyle/>
          <a:p>
            <a:r>
              <a:rPr lang="da-DK"/>
              <a:t>Klik på ikonet for at tilføje et billede</a:t>
            </a:r>
          </a:p>
        </p:txBody>
      </p:sp>
      <p:sp>
        <p:nvSpPr>
          <p:cNvPr id="60" name="Pladsholder til billede 57">
            <a:extLst>
              <a:ext uri="{FF2B5EF4-FFF2-40B4-BE49-F238E27FC236}">
                <a16:creationId xmlns:a16="http://schemas.microsoft.com/office/drawing/2014/main" id="{F6209E74-78E7-824D-427F-80ED55FC8F6D}"/>
              </a:ext>
            </a:extLst>
          </p:cNvPr>
          <p:cNvSpPr>
            <a:spLocks noGrp="1"/>
          </p:cNvSpPr>
          <p:nvPr>
            <p:ph type="pic" sz="quarter" idx="13"/>
          </p:nvPr>
        </p:nvSpPr>
        <p:spPr>
          <a:xfrm>
            <a:off x="3614364" y="1557665"/>
            <a:ext cx="553465" cy="432048"/>
          </a:xfrm>
          <a:prstGeom prst="rect">
            <a:avLst/>
          </a:prstGeom>
        </p:spPr>
        <p:txBody>
          <a:bodyPr/>
          <a:lstStyle/>
          <a:p>
            <a:r>
              <a:rPr lang="da-DK"/>
              <a:t>Klik på ikonet for at tilføje et billede</a:t>
            </a:r>
          </a:p>
        </p:txBody>
      </p:sp>
      <p:sp>
        <p:nvSpPr>
          <p:cNvPr id="61" name="Pladsholder til billede 57">
            <a:extLst>
              <a:ext uri="{FF2B5EF4-FFF2-40B4-BE49-F238E27FC236}">
                <a16:creationId xmlns:a16="http://schemas.microsoft.com/office/drawing/2014/main" id="{3E7309C1-AE3E-6086-4215-3B58DAD29395}"/>
              </a:ext>
            </a:extLst>
          </p:cNvPr>
          <p:cNvSpPr>
            <a:spLocks noGrp="1"/>
          </p:cNvSpPr>
          <p:nvPr>
            <p:ph type="pic" sz="quarter" idx="14"/>
          </p:nvPr>
        </p:nvSpPr>
        <p:spPr>
          <a:xfrm>
            <a:off x="5955961" y="1557665"/>
            <a:ext cx="553465" cy="432048"/>
          </a:xfrm>
          <a:prstGeom prst="rect">
            <a:avLst/>
          </a:prstGeom>
        </p:spPr>
        <p:txBody>
          <a:bodyPr/>
          <a:lstStyle/>
          <a:p>
            <a:r>
              <a:rPr lang="da-DK"/>
              <a:t>Klik på ikonet for at tilføje et billede</a:t>
            </a:r>
          </a:p>
        </p:txBody>
      </p:sp>
      <p:sp>
        <p:nvSpPr>
          <p:cNvPr id="62" name="Pladsholder til billede 57">
            <a:extLst>
              <a:ext uri="{FF2B5EF4-FFF2-40B4-BE49-F238E27FC236}">
                <a16:creationId xmlns:a16="http://schemas.microsoft.com/office/drawing/2014/main" id="{CDABEEE7-34E1-DB8E-528F-B31F7D7FDB82}"/>
              </a:ext>
            </a:extLst>
          </p:cNvPr>
          <p:cNvSpPr>
            <a:spLocks noGrp="1"/>
          </p:cNvSpPr>
          <p:nvPr>
            <p:ph type="pic" sz="quarter" idx="15"/>
          </p:nvPr>
        </p:nvSpPr>
        <p:spPr>
          <a:xfrm>
            <a:off x="8274387" y="1559787"/>
            <a:ext cx="553465" cy="432048"/>
          </a:xfrm>
          <a:prstGeom prst="rect">
            <a:avLst/>
          </a:prstGeom>
        </p:spPr>
        <p:txBody>
          <a:bodyPr/>
          <a:lstStyle/>
          <a:p>
            <a:r>
              <a:rPr lang="da-DK"/>
              <a:t>Klik på ikonet for at tilføje et billede</a:t>
            </a:r>
          </a:p>
        </p:txBody>
      </p:sp>
      <p:sp>
        <p:nvSpPr>
          <p:cNvPr id="63" name="Pladsholder til tekst 45">
            <a:extLst>
              <a:ext uri="{FF2B5EF4-FFF2-40B4-BE49-F238E27FC236}">
                <a16:creationId xmlns:a16="http://schemas.microsoft.com/office/drawing/2014/main" id="{3164BDEA-E360-5F91-F681-DC7850224BFA}"/>
              </a:ext>
            </a:extLst>
          </p:cNvPr>
          <p:cNvSpPr>
            <a:spLocks noGrp="1"/>
          </p:cNvSpPr>
          <p:nvPr>
            <p:ph type="body" sz="quarter" idx="29" hasCustomPrompt="1"/>
          </p:nvPr>
        </p:nvSpPr>
        <p:spPr>
          <a:xfrm>
            <a:off x="107258" y="851664"/>
            <a:ext cx="3084958" cy="444093"/>
          </a:xfrm>
          <a:prstGeom prst="rect">
            <a:avLst/>
          </a:prstGeom>
          <a:solidFill>
            <a:schemeClr val="accent6"/>
          </a:solidFill>
        </p:spPr>
        <p:txBody>
          <a:bodyPr/>
          <a:lstStyle>
            <a:lvl1pPr marL="0" indent="0">
              <a:buNone/>
              <a:defRPr sz="1200">
                <a:solidFill>
                  <a:schemeClr val="bg1"/>
                </a:solidFill>
                <a:sym typeface="Wingdings" panose="05000000000000000000" pitchFamily="2" charset="2"/>
              </a:defRPr>
            </a:lvl1pPr>
          </a:lstStyle>
          <a:p>
            <a:pPr lvl="0"/>
            <a:r>
              <a:rPr lang="da-DK" dirty="0"/>
              <a:t>Find et ikon der passer til drivere &amp; barriere</a:t>
            </a:r>
          </a:p>
        </p:txBody>
      </p:sp>
      <p:sp>
        <p:nvSpPr>
          <p:cNvPr id="65" name="Pladsholder til tekst 64">
            <a:extLst>
              <a:ext uri="{FF2B5EF4-FFF2-40B4-BE49-F238E27FC236}">
                <a16:creationId xmlns:a16="http://schemas.microsoft.com/office/drawing/2014/main" id="{4570AE91-3FDC-2084-331A-BCFA71B17CE3}"/>
              </a:ext>
            </a:extLst>
          </p:cNvPr>
          <p:cNvSpPr>
            <a:spLocks noGrp="1"/>
          </p:cNvSpPr>
          <p:nvPr>
            <p:ph type="body" sz="quarter" idx="30" hasCustomPrompt="1"/>
          </p:nvPr>
        </p:nvSpPr>
        <p:spPr>
          <a:xfrm>
            <a:off x="619125" y="2281238"/>
            <a:ext cx="2012950" cy="360238"/>
          </a:xfrm>
          <a:prstGeom prst="rect">
            <a:avLst/>
          </a:prstGeom>
        </p:spPr>
        <p:txBody>
          <a:bodyPr/>
          <a:lstStyle>
            <a:lvl1pPr marL="0" indent="0" algn="ctr">
              <a:buNone/>
              <a:defRPr sz="1500">
                <a:solidFill>
                  <a:schemeClr val="bg2"/>
                </a:solidFill>
                <a:latin typeface="NeuzeitGroExtBla" panose="00000A00000000000000" pitchFamily="50" charset="0"/>
              </a:defRPr>
            </a:lvl1pPr>
          </a:lstStyle>
          <a:p>
            <a:pPr lvl="0"/>
            <a:r>
              <a:rPr lang="da-DK" dirty="0"/>
              <a:t>OVERSKRIFT</a:t>
            </a:r>
          </a:p>
        </p:txBody>
      </p:sp>
      <p:sp>
        <p:nvSpPr>
          <p:cNvPr id="66" name="Pladsholder til tekst 64">
            <a:extLst>
              <a:ext uri="{FF2B5EF4-FFF2-40B4-BE49-F238E27FC236}">
                <a16:creationId xmlns:a16="http://schemas.microsoft.com/office/drawing/2014/main" id="{42E7FA67-8E03-FD15-DED7-CF6FA1DE968C}"/>
              </a:ext>
            </a:extLst>
          </p:cNvPr>
          <p:cNvSpPr>
            <a:spLocks noGrp="1"/>
          </p:cNvSpPr>
          <p:nvPr>
            <p:ph type="body" sz="quarter" idx="31" hasCustomPrompt="1"/>
          </p:nvPr>
        </p:nvSpPr>
        <p:spPr>
          <a:xfrm>
            <a:off x="2920569" y="2281238"/>
            <a:ext cx="2012950" cy="360238"/>
          </a:xfrm>
          <a:prstGeom prst="rect">
            <a:avLst/>
          </a:prstGeom>
        </p:spPr>
        <p:txBody>
          <a:bodyPr/>
          <a:lstStyle>
            <a:lvl1pPr marL="0" indent="0" algn="ctr">
              <a:buNone/>
              <a:defRPr sz="1500">
                <a:solidFill>
                  <a:schemeClr val="bg2"/>
                </a:solidFill>
                <a:latin typeface="NeuzeitGroExtBla" panose="00000A00000000000000" pitchFamily="50" charset="0"/>
              </a:defRPr>
            </a:lvl1pPr>
          </a:lstStyle>
          <a:p>
            <a:pPr lvl="0"/>
            <a:r>
              <a:rPr lang="da-DK" dirty="0"/>
              <a:t>OVERSKRIFT</a:t>
            </a:r>
          </a:p>
        </p:txBody>
      </p:sp>
      <p:sp>
        <p:nvSpPr>
          <p:cNvPr id="67" name="Pladsholder til tekst 64">
            <a:extLst>
              <a:ext uri="{FF2B5EF4-FFF2-40B4-BE49-F238E27FC236}">
                <a16:creationId xmlns:a16="http://schemas.microsoft.com/office/drawing/2014/main" id="{04BAD226-B620-0859-7514-720F3404F93B}"/>
              </a:ext>
            </a:extLst>
          </p:cNvPr>
          <p:cNvSpPr>
            <a:spLocks noGrp="1"/>
          </p:cNvSpPr>
          <p:nvPr>
            <p:ph type="body" sz="quarter" idx="32" hasCustomPrompt="1"/>
          </p:nvPr>
        </p:nvSpPr>
        <p:spPr>
          <a:xfrm>
            <a:off x="5258168" y="2279285"/>
            <a:ext cx="2012950" cy="360238"/>
          </a:xfrm>
          <a:prstGeom prst="rect">
            <a:avLst/>
          </a:prstGeom>
        </p:spPr>
        <p:txBody>
          <a:bodyPr/>
          <a:lstStyle>
            <a:lvl1pPr marL="0" indent="0" algn="ctr">
              <a:buNone/>
              <a:defRPr sz="1500">
                <a:solidFill>
                  <a:schemeClr val="accent6"/>
                </a:solidFill>
                <a:latin typeface="NeuzeitGroExtBla" panose="00000A00000000000000" pitchFamily="50" charset="0"/>
              </a:defRPr>
            </a:lvl1pPr>
          </a:lstStyle>
          <a:p>
            <a:pPr lvl="0"/>
            <a:r>
              <a:rPr lang="da-DK" dirty="0"/>
              <a:t>OVERSKRIFT</a:t>
            </a:r>
          </a:p>
        </p:txBody>
      </p:sp>
      <p:sp>
        <p:nvSpPr>
          <p:cNvPr id="68" name="Pladsholder til tekst 64">
            <a:extLst>
              <a:ext uri="{FF2B5EF4-FFF2-40B4-BE49-F238E27FC236}">
                <a16:creationId xmlns:a16="http://schemas.microsoft.com/office/drawing/2014/main" id="{12739BC3-27E4-9037-08FF-1D01712C046A}"/>
              </a:ext>
            </a:extLst>
          </p:cNvPr>
          <p:cNvSpPr>
            <a:spLocks noGrp="1"/>
          </p:cNvSpPr>
          <p:nvPr>
            <p:ph type="body" sz="quarter" idx="33" hasCustomPrompt="1"/>
          </p:nvPr>
        </p:nvSpPr>
        <p:spPr>
          <a:xfrm>
            <a:off x="7573372" y="2279285"/>
            <a:ext cx="2012950" cy="360238"/>
          </a:xfrm>
          <a:prstGeom prst="rect">
            <a:avLst/>
          </a:prstGeom>
        </p:spPr>
        <p:txBody>
          <a:bodyPr/>
          <a:lstStyle>
            <a:lvl1pPr marL="0" indent="0" algn="ctr">
              <a:buNone/>
              <a:defRPr sz="1500">
                <a:solidFill>
                  <a:schemeClr val="accent6"/>
                </a:solidFill>
                <a:latin typeface="NeuzeitGroExtBla" panose="00000A00000000000000" pitchFamily="50" charset="0"/>
              </a:defRPr>
            </a:lvl1pPr>
          </a:lstStyle>
          <a:p>
            <a:pPr lvl="0"/>
            <a:r>
              <a:rPr lang="da-DK" dirty="0"/>
              <a:t>OVERSKRIFT</a:t>
            </a:r>
          </a:p>
        </p:txBody>
      </p:sp>
      <p:sp>
        <p:nvSpPr>
          <p:cNvPr id="70" name="Pladsholder til tekst 69">
            <a:extLst>
              <a:ext uri="{FF2B5EF4-FFF2-40B4-BE49-F238E27FC236}">
                <a16:creationId xmlns:a16="http://schemas.microsoft.com/office/drawing/2014/main" id="{58EDDE06-EA57-D3D8-1FE1-D18B75018D6C}"/>
              </a:ext>
            </a:extLst>
          </p:cNvPr>
          <p:cNvSpPr>
            <a:spLocks noGrp="1"/>
          </p:cNvSpPr>
          <p:nvPr>
            <p:ph type="body" sz="quarter" idx="34" hasCustomPrompt="1"/>
          </p:nvPr>
        </p:nvSpPr>
        <p:spPr>
          <a:xfrm>
            <a:off x="619125" y="2640013"/>
            <a:ext cx="2012950" cy="1153591"/>
          </a:xfrm>
          <a:prstGeom prst="rect">
            <a:avLst/>
          </a:prstGeom>
        </p:spPr>
        <p:txBody>
          <a:bodyPr/>
          <a:lstStyle>
            <a:lvl1pPr marL="0" indent="0" algn="ctr">
              <a:buNone/>
              <a:defRPr sz="1000"/>
            </a:lvl1pPr>
          </a:lstStyle>
          <a:p>
            <a:pPr lvl="0"/>
            <a:r>
              <a:rPr lang="da-DK" sz="1000"/>
              <a:t>Beskriv driveren. Brug gerne den grønne farve til at highlighte nøgleord eller -indsigter</a:t>
            </a:r>
            <a:endParaRPr lang="da-DK"/>
          </a:p>
        </p:txBody>
      </p:sp>
      <p:sp>
        <p:nvSpPr>
          <p:cNvPr id="71" name="Pladsholder til tekst 69">
            <a:extLst>
              <a:ext uri="{FF2B5EF4-FFF2-40B4-BE49-F238E27FC236}">
                <a16:creationId xmlns:a16="http://schemas.microsoft.com/office/drawing/2014/main" id="{EC6D8195-38CF-52E1-6940-86A9A3F3BC56}"/>
              </a:ext>
            </a:extLst>
          </p:cNvPr>
          <p:cNvSpPr>
            <a:spLocks noGrp="1"/>
          </p:cNvSpPr>
          <p:nvPr>
            <p:ph type="body" sz="quarter" idx="35" hasCustomPrompt="1"/>
          </p:nvPr>
        </p:nvSpPr>
        <p:spPr>
          <a:xfrm>
            <a:off x="2928380" y="2638551"/>
            <a:ext cx="2012950" cy="1153591"/>
          </a:xfrm>
          <a:prstGeom prst="rect">
            <a:avLst/>
          </a:prstGeom>
        </p:spPr>
        <p:txBody>
          <a:bodyPr/>
          <a:lstStyle>
            <a:lvl1pPr marL="0" indent="0" algn="ctr">
              <a:buNone/>
              <a:defRPr sz="1000"/>
            </a:lvl1pPr>
          </a:lstStyle>
          <a:p>
            <a:pPr lvl="0"/>
            <a:r>
              <a:rPr lang="da-DK" sz="1000"/>
              <a:t>Beskriv driveren. Brug gerne den grønne farve til at highlighte nøgleord eller -indsigter</a:t>
            </a:r>
            <a:endParaRPr lang="da-DK"/>
          </a:p>
        </p:txBody>
      </p:sp>
      <p:sp>
        <p:nvSpPr>
          <p:cNvPr id="72" name="Pladsholder til tekst 69">
            <a:extLst>
              <a:ext uri="{FF2B5EF4-FFF2-40B4-BE49-F238E27FC236}">
                <a16:creationId xmlns:a16="http://schemas.microsoft.com/office/drawing/2014/main" id="{CF0F3B79-FD34-B75B-57AF-B15C366D5A96}"/>
              </a:ext>
            </a:extLst>
          </p:cNvPr>
          <p:cNvSpPr>
            <a:spLocks noGrp="1"/>
          </p:cNvSpPr>
          <p:nvPr>
            <p:ph type="body" sz="quarter" idx="36" hasCustomPrompt="1"/>
          </p:nvPr>
        </p:nvSpPr>
        <p:spPr>
          <a:xfrm>
            <a:off x="5264117" y="2640013"/>
            <a:ext cx="2012950" cy="1153591"/>
          </a:xfrm>
          <a:prstGeom prst="rect">
            <a:avLst/>
          </a:prstGeom>
        </p:spPr>
        <p:txBody>
          <a:bodyPr/>
          <a:lstStyle>
            <a:lvl1pPr marL="0" indent="0" algn="ctr">
              <a:buNone/>
              <a:defRPr sz="1000"/>
            </a:lvl1pPr>
          </a:lstStyle>
          <a:p>
            <a:pPr lvl="0"/>
            <a:r>
              <a:rPr lang="da-DK" sz="1000"/>
              <a:t>Beskriv barrieren. Brug gerne den røde farve til at highlighte nøgleord eller -indsigter</a:t>
            </a:r>
            <a:endParaRPr lang="da-DK"/>
          </a:p>
        </p:txBody>
      </p:sp>
      <p:sp>
        <p:nvSpPr>
          <p:cNvPr id="73" name="Pladsholder til tekst 69">
            <a:extLst>
              <a:ext uri="{FF2B5EF4-FFF2-40B4-BE49-F238E27FC236}">
                <a16:creationId xmlns:a16="http://schemas.microsoft.com/office/drawing/2014/main" id="{E814E6D3-69AD-0820-3AC6-4AC5F0251879}"/>
              </a:ext>
            </a:extLst>
          </p:cNvPr>
          <p:cNvSpPr>
            <a:spLocks noGrp="1"/>
          </p:cNvSpPr>
          <p:nvPr>
            <p:ph type="body" sz="quarter" idx="37" hasCustomPrompt="1"/>
          </p:nvPr>
        </p:nvSpPr>
        <p:spPr>
          <a:xfrm>
            <a:off x="7573372" y="2638551"/>
            <a:ext cx="2012950" cy="1153591"/>
          </a:xfrm>
          <a:prstGeom prst="rect">
            <a:avLst/>
          </a:prstGeom>
        </p:spPr>
        <p:txBody>
          <a:bodyPr/>
          <a:lstStyle>
            <a:lvl1pPr marL="0" indent="0" algn="ctr">
              <a:buNone/>
              <a:defRPr sz="1000"/>
            </a:lvl1pPr>
          </a:lstStyle>
          <a:p>
            <a:pPr lvl="0"/>
            <a:r>
              <a:rPr lang="da-DK" sz="1000"/>
              <a:t>Beskriv barrieren. Brug gerne den røde farve til at highlighte nøgleord eller -indsigter</a:t>
            </a:r>
            <a:endParaRPr lang="da-DK"/>
          </a:p>
        </p:txBody>
      </p:sp>
      <p:sp>
        <p:nvSpPr>
          <p:cNvPr id="74" name="Pladsholder til tekst 69">
            <a:extLst>
              <a:ext uri="{FF2B5EF4-FFF2-40B4-BE49-F238E27FC236}">
                <a16:creationId xmlns:a16="http://schemas.microsoft.com/office/drawing/2014/main" id="{0A995971-2364-ABD3-4E4D-A29DBC501DBA}"/>
              </a:ext>
            </a:extLst>
          </p:cNvPr>
          <p:cNvSpPr>
            <a:spLocks noGrp="1"/>
          </p:cNvSpPr>
          <p:nvPr>
            <p:ph type="body" sz="quarter" idx="38" hasCustomPrompt="1"/>
          </p:nvPr>
        </p:nvSpPr>
        <p:spPr>
          <a:xfrm>
            <a:off x="619125" y="3872167"/>
            <a:ext cx="2012950" cy="857541"/>
          </a:xfrm>
          <a:prstGeom prst="rect">
            <a:avLst/>
          </a:prstGeom>
        </p:spPr>
        <p:txBody>
          <a:bodyPr/>
          <a:lstStyle>
            <a:lvl1pPr marL="0" indent="0" algn="ctr">
              <a:buNone/>
              <a:defRPr sz="900"/>
            </a:lvl1pPr>
          </a:lstStyle>
          <a:p>
            <a:pPr lvl="0"/>
            <a:r>
              <a:rPr lang="da-DK"/>
              <a:t>Citat fra interview (sæt det i kursiv)</a:t>
            </a:r>
          </a:p>
        </p:txBody>
      </p:sp>
      <p:sp>
        <p:nvSpPr>
          <p:cNvPr id="75" name="Pladsholder til tekst 69">
            <a:extLst>
              <a:ext uri="{FF2B5EF4-FFF2-40B4-BE49-F238E27FC236}">
                <a16:creationId xmlns:a16="http://schemas.microsoft.com/office/drawing/2014/main" id="{24C1F6C9-7632-7231-48CC-54203B174900}"/>
              </a:ext>
            </a:extLst>
          </p:cNvPr>
          <p:cNvSpPr>
            <a:spLocks noGrp="1"/>
          </p:cNvSpPr>
          <p:nvPr>
            <p:ph type="body" sz="quarter" idx="39" hasCustomPrompt="1"/>
          </p:nvPr>
        </p:nvSpPr>
        <p:spPr>
          <a:xfrm>
            <a:off x="2928380" y="3872167"/>
            <a:ext cx="2012950" cy="857541"/>
          </a:xfrm>
          <a:prstGeom prst="rect">
            <a:avLst/>
          </a:prstGeom>
        </p:spPr>
        <p:txBody>
          <a:bodyPr/>
          <a:lstStyle>
            <a:lvl1pPr marL="0" indent="0" algn="ctr">
              <a:buNone/>
              <a:defRPr sz="900"/>
            </a:lvl1pPr>
          </a:lstStyle>
          <a:p>
            <a:pPr lvl="0"/>
            <a:r>
              <a:rPr lang="da-DK"/>
              <a:t>Citat fra interview (sæt det i kursiv)</a:t>
            </a:r>
          </a:p>
        </p:txBody>
      </p:sp>
      <p:sp>
        <p:nvSpPr>
          <p:cNvPr id="76" name="Pladsholder til tekst 69">
            <a:extLst>
              <a:ext uri="{FF2B5EF4-FFF2-40B4-BE49-F238E27FC236}">
                <a16:creationId xmlns:a16="http://schemas.microsoft.com/office/drawing/2014/main" id="{EBA50F97-E618-0CD4-8CA1-D8EB5CBD8E68}"/>
              </a:ext>
            </a:extLst>
          </p:cNvPr>
          <p:cNvSpPr>
            <a:spLocks noGrp="1"/>
          </p:cNvSpPr>
          <p:nvPr>
            <p:ph type="body" sz="quarter" idx="40" hasCustomPrompt="1"/>
          </p:nvPr>
        </p:nvSpPr>
        <p:spPr>
          <a:xfrm>
            <a:off x="5264117" y="3872167"/>
            <a:ext cx="2012950" cy="857541"/>
          </a:xfrm>
          <a:prstGeom prst="rect">
            <a:avLst/>
          </a:prstGeom>
        </p:spPr>
        <p:txBody>
          <a:bodyPr/>
          <a:lstStyle>
            <a:lvl1pPr marL="0" indent="0" algn="ctr">
              <a:buNone/>
              <a:defRPr sz="900"/>
            </a:lvl1pPr>
          </a:lstStyle>
          <a:p>
            <a:pPr lvl="0"/>
            <a:r>
              <a:rPr lang="da-DK"/>
              <a:t>Citat fra interview (sæt det i kursiv)</a:t>
            </a:r>
          </a:p>
        </p:txBody>
      </p:sp>
      <p:sp>
        <p:nvSpPr>
          <p:cNvPr id="77" name="Pladsholder til tekst 69">
            <a:extLst>
              <a:ext uri="{FF2B5EF4-FFF2-40B4-BE49-F238E27FC236}">
                <a16:creationId xmlns:a16="http://schemas.microsoft.com/office/drawing/2014/main" id="{DBFAC8C3-72E6-6B05-1E90-051F07DCDC68}"/>
              </a:ext>
            </a:extLst>
          </p:cNvPr>
          <p:cNvSpPr>
            <a:spLocks noGrp="1"/>
          </p:cNvSpPr>
          <p:nvPr>
            <p:ph type="body" sz="quarter" idx="41" hasCustomPrompt="1"/>
          </p:nvPr>
        </p:nvSpPr>
        <p:spPr>
          <a:xfrm>
            <a:off x="7573372" y="3872167"/>
            <a:ext cx="2012950" cy="857541"/>
          </a:xfrm>
          <a:prstGeom prst="rect">
            <a:avLst/>
          </a:prstGeom>
        </p:spPr>
        <p:txBody>
          <a:bodyPr/>
          <a:lstStyle>
            <a:lvl1pPr marL="0" indent="0" algn="ctr">
              <a:buNone/>
              <a:defRPr sz="900"/>
            </a:lvl1pPr>
          </a:lstStyle>
          <a:p>
            <a:pPr lvl="0"/>
            <a:r>
              <a:rPr lang="da-DK"/>
              <a:t>Citat fra interview (sæt det i kursiv)</a:t>
            </a:r>
          </a:p>
        </p:txBody>
      </p:sp>
      <p:sp>
        <p:nvSpPr>
          <p:cNvPr id="79" name="Pladsholder til tekst 78">
            <a:extLst>
              <a:ext uri="{FF2B5EF4-FFF2-40B4-BE49-F238E27FC236}">
                <a16:creationId xmlns:a16="http://schemas.microsoft.com/office/drawing/2014/main" id="{28423BE9-78C0-47C0-3125-30166EA8066D}"/>
              </a:ext>
            </a:extLst>
          </p:cNvPr>
          <p:cNvSpPr>
            <a:spLocks noGrp="1"/>
          </p:cNvSpPr>
          <p:nvPr>
            <p:ph type="body" sz="quarter" idx="42" hasCustomPrompt="1"/>
          </p:nvPr>
        </p:nvSpPr>
        <p:spPr>
          <a:xfrm>
            <a:off x="619125" y="4729163"/>
            <a:ext cx="2012950" cy="230187"/>
          </a:xfrm>
          <a:prstGeom prst="rect">
            <a:avLst/>
          </a:prstGeom>
        </p:spPr>
        <p:txBody>
          <a:bodyPr/>
          <a:lstStyle>
            <a:lvl1pPr marL="0" indent="0">
              <a:buNone/>
              <a:defRPr sz="700">
                <a:latin typeface="NeuzeitGroExtBla" panose="00000A00000000000000" pitchFamily="50" charset="0"/>
              </a:defRPr>
            </a:lvl1pPr>
          </a:lstStyle>
          <a:p>
            <a:pPr lvl="0"/>
            <a:r>
              <a:rPr lang="da-DK"/>
              <a:t>KØN, ALDER, BY, (EVENTUELT SEGMENT ELLER GRUPPE)</a:t>
            </a:r>
          </a:p>
        </p:txBody>
      </p:sp>
      <p:sp>
        <p:nvSpPr>
          <p:cNvPr id="81" name="Pladsholder til tekst 78">
            <a:extLst>
              <a:ext uri="{FF2B5EF4-FFF2-40B4-BE49-F238E27FC236}">
                <a16:creationId xmlns:a16="http://schemas.microsoft.com/office/drawing/2014/main" id="{6DEEFFB1-7E3C-7C3D-66BB-B83EACA5D742}"/>
              </a:ext>
            </a:extLst>
          </p:cNvPr>
          <p:cNvSpPr>
            <a:spLocks noGrp="1"/>
          </p:cNvSpPr>
          <p:nvPr>
            <p:ph type="body" sz="quarter" idx="43" hasCustomPrompt="1"/>
          </p:nvPr>
        </p:nvSpPr>
        <p:spPr>
          <a:xfrm>
            <a:off x="2921644" y="4729162"/>
            <a:ext cx="2012950" cy="230187"/>
          </a:xfrm>
          <a:prstGeom prst="rect">
            <a:avLst/>
          </a:prstGeom>
        </p:spPr>
        <p:txBody>
          <a:bodyPr/>
          <a:lstStyle>
            <a:lvl1pPr marL="0" indent="0">
              <a:buNone/>
              <a:defRPr sz="700">
                <a:latin typeface="NeuzeitGroExtBla" panose="00000A00000000000000" pitchFamily="50" charset="0"/>
              </a:defRPr>
            </a:lvl1pPr>
          </a:lstStyle>
          <a:p>
            <a:pPr lvl="0"/>
            <a:r>
              <a:rPr lang="da-DK"/>
              <a:t>KØN, ALDER, BY, (EVENTUELT SEGMENT ELLER GRUPPE)</a:t>
            </a:r>
          </a:p>
        </p:txBody>
      </p:sp>
      <p:sp>
        <p:nvSpPr>
          <p:cNvPr id="82" name="Pladsholder til tekst 78">
            <a:extLst>
              <a:ext uri="{FF2B5EF4-FFF2-40B4-BE49-F238E27FC236}">
                <a16:creationId xmlns:a16="http://schemas.microsoft.com/office/drawing/2014/main" id="{ED8519F2-40F5-8E3B-D3EC-625F65A11C0E}"/>
              </a:ext>
            </a:extLst>
          </p:cNvPr>
          <p:cNvSpPr>
            <a:spLocks noGrp="1"/>
          </p:cNvSpPr>
          <p:nvPr>
            <p:ph type="body" sz="quarter" idx="44" hasCustomPrompt="1"/>
          </p:nvPr>
        </p:nvSpPr>
        <p:spPr>
          <a:xfrm>
            <a:off x="5256248" y="4729162"/>
            <a:ext cx="2012950" cy="230187"/>
          </a:xfrm>
          <a:prstGeom prst="rect">
            <a:avLst/>
          </a:prstGeom>
        </p:spPr>
        <p:txBody>
          <a:bodyPr/>
          <a:lstStyle>
            <a:lvl1pPr marL="0" indent="0">
              <a:buNone/>
              <a:defRPr sz="700">
                <a:latin typeface="NeuzeitGroExtBla" panose="00000A00000000000000" pitchFamily="50" charset="0"/>
              </a:defRPr>
            </a:lvl1pPr>
          </a:lstStyle>
          <a:p>
            <a:pPr lvl="0"/>
            <a:r>
              <a:rPr lang="da-DK"/>
              <a:t>KØN, ALDER, BY, (EVENTUELT SEGMENT ELLER GRUPPE)</a:t>
            </a:r>
          </a:p>
        </p:txBody>
      </p:sp>
      <p:sp>
        <p:nvSpPr>
          <p:cNvPr id="83" name="Pladsholder til tekst 78">
            <a:extLst>
              <a:ext uri="{FF2B5EF4-FFF2-40B4-BE49-F238E27FC236}">
                <a16:creationId xmlns:a16="http://schemas.microsoft.com/office/drawing/2014/main" id="{241EC578-B6B7-C8C9-BEA2-CB2C9F86F437}"/>
              </a:ext>
            </a:extLst>
          </p:cNvPr>
          <p:cNvSpPr>
            <a:spLocks noGrp="1"/>
          </p:cNvSpPr>
          <p:nvPr>
            <p:ph type="body" sz="quarter" idx="45" hasCustomPrompt="1"/>
          </p:nvPr>
        </p:nvSpPr>
        <p:spPr>
          <a:xfrm>
            <a:off x="7574974" y="4729161"/>
            <a:ext cx="2012950" cy="230187"/>
          </a:xfrm>
          <a:prstGeom prst="rect">
            <a:avLst/>
          </a:prstGeom>
        </p:spPr>
        <p:txBody>
          <a:bodyPr/>
          <a:lstStyle>
            <a:lvl1pPr marL="0" indent="0">
              <a:buNone/>
              <a:defRPr sz="700">
                <a:latin typeface="NeuzeitGroExtBla" panose="00000A00000000000000" pitchFamily="50" charset="0"/>
              </a:defRPr>
            </a:lvl1pPr>
          </a:lstStyle>
          <a:p>
            <a:pPr lvl="0"/>
            <a:r>
              <a:rPr lang="da-DK"/>
              <a:t>KØN, ALDER, BY, (EVENTUELT SEGMENT ELLER GRUPPE)</a:t>
            </a:r>
          </a:p>
        </p:txBody>
      </p:sp>
    </p:spTree>
    <p:extLst>
      <p:ext uri="{BB962C8B-B14F-4D97-AF65-F5344CB8AC3E}">
        <p14:creationId xmlns:p14="http://schemas.microsoft.com/office/powerpoint/2010/main" val="92139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animBg="1"/>
      <p:bldP spid="36" grpId="0" animBg="1"/>
      <p:bldP spid="37" grpId="0" animBg="1"/>
      <p:bldP spid="39" grpId="0" animBg="1"/>
      <p:bldP spid="40" grpId="0" animBg="1"/>
      <p:bldP spid="41"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gment matrix">
    <p:spTree>
      <p:nvGrpSpPr>
        <p:cNvPr id="1" name=""/>
        <p:cNvGrpSpPr/>
        <p:nvPr/>
      </p:nvGrpSpPr>
      <p:grpSpPr>
        <a:xfrm>
          <a:off x="0" y="0"/>
          <a:ext cx="0" cy="0"/>
          <a:chOff x="0" y="0"/>
          <a:chExt cx="0" cy="0"/>
        </a:xfrm>
      </p:grpSpPr>
      <p:sp>
        <p:nvSpPr>
          <p:cNvPr id="45" name="Rektangel 44">
            <a:extLst>
              <a:ext uri="{FF2B5EF4-FFF2-40B4-BE49-F238E27FC236}">
                <a16:creationId xmlns:a16="http://schemas.microsoft.com/office/drawing/2014/main" id="{D75D0624-66A2-0DE4-BA31-D5D45C8F311C}"/>
              </a:ext>
            </a:extLst>
          </p:cNvPr>
          <p:cNvSpPr/>
          <p:nvPr userDrawn="1"/>
        </p:nvSpPr>
        <p:spPr>
          <a:xfrm>
            <a:off x="506412" y="1176073"/>
            <a:ext cx="2533512" cy="1791571"/>
          </a:xfrm>
          <a:prstGeom prst="rect">
            <a:avLst/>
          </a:prstGeom>
          <a:noFill/>
          <a:ln w="12700" cap="flat" cmpd="sng" algn="ctr">
            <a:solidFill>
              <a:srgbClr val="005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err="1">
              <a:ln>
                <a:noFill/>
              </a:ln>
              <a:solidFill>
                <a:srgbClr val="0E0E0F"/>
              </a:solidFill>
              <a:effectLst/>
              <a:uLnTx/>
              <a:uFillTx/>
              <a:latin typeface="NeuzeitGro"/>
              <a:ea typeface="+mn-ea"/>
              <a:cs typeface="+mn-cs"/>
            </a:endParaRPr>
          </a:p>
        </p:txBody>
      </p:sp>
      <p:sp>
        <p:nvSpPr>
          <p:cNvPr id="46" name="Rektangel 45">
            <a:extLst>
              <a:ext uri="{FF2B5EF4-FFF2-40B4-BE49-F238E27FC236}">
                <a16:creationId xmlns:a16="http://schemas.microsoft.com/office/drawing/2014/main" id="{E395B5C6-799A-C111-B172-B8BA807B4967}"/>
              </a:ext>
            </a:extLst>
          </p:cNvPr>
          <p:cNvSpPr/>
          <p:nvPr userDrawn="1"/>
        </p:nvSpPr>
        <p:spPr>
          <a:xfrm>
            <a:off x="3033932" y="1176073"/>
            <a:ext cx="2533512" cy="1792540"/>
          </a:xfrm>
          <a:prstGeom prst="rect">
            <a:avLst/>
          </a:prstGeom>
          <a:noFill/>
          <a:ln w="12700" cap="flat" cmpd="sng" algn="ctr">
            <a:solidFill>
              <a:srgbClr val="005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err="1">
              <a:ln>
                <a:noFill/>
              </a:ln>
              <a:solidFill>
                <a:srgbClr val="0E0E0F"/>
              </a:solidFill>
              <a:effectLst/>
              <a:uLnTx/>
              <a:uFillTx/>
              <a:latin typeface="NeuzeitGro"/>
              <a:ea typeface="+mn-ea"/>
              <a:cs typeface="+mn-cs"/>
            </a:endParaRPr>
          </a:p>
        </p:txBody>
      </p:sp>
      <p:sp>
        <p:nvSpPr>
          <p:cNvPr id="47" name="Rektangel 46">
            <a:extLst>
              <a:ext uri="{FF2B5EF4-FFF2-40B4-BE49-F238E27FC236}">
                <a16:creationId xmlns:a16="http://schemas.microsoft.com/office/drawing/2014/main" id="{05E94468-6B42-0191-E00B-23EC0C83AB10}"/>
              </a:ext>
            </a:extLst>
          </p:cNvPr>
          <p:cNvSpPr/>
          <p:nvPr userDrawn="1"/>
        </p:nvSpPr>
        <p:spPr>
          <a:xfrm>
            <a:off x="506412" y="2978152"/>
            <a:ext cx="2533512" cy="1769127"/>
          </a:xfrm>
          <a:prstGeom prst="rect">
            <a:avLst/>
          </a:prstGeom>
          <a:noFill/>
          <a:ln w="12700" cap="flat" cmpd="sng" algn="ctr">
            <a:solidFill>
              <a:srgbClr val="005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err="1">
              <a:ln>
                <a:noFill/>
              </a:ln>
              <a:solidFill>
                <a:srgbClr val="0E0E0F"/>
              </a:solidFill>
              <a:effectLst/>
              <a:uLnTx/>
              <a:uFillTx/>
              <a:latin typeface="NeuzeitGro"/>
              <a:ea typeface="+mn-ea"/>
              <a:cs typeface="+mn-cs"/>
            </a:endParaRPr>
          </a:p>
        </p:txBody>
      </p:sp>
      <p:sp>
        <p:nvSpPr>
          <p:cNvPr id="48" name="Rektangel 47">
            <a:extLst>
              <a:ext uri="{FF2B5EF4-FFF2-40B4-BE49-F238E27FC236}">
                <a16:creationId xmlns:a16="http://schemas.microsoft.com/office/drawing/2014/main" id="{6C216EC4-7617-2674-3862-5BB56ADD89F3}"/>
              </a:ext>
            </a:extLst>
          </p:cNvPr>
          <p:cNvSpPr/>
          <p:nvPr userDrawn="1"/>
        </p:nvSpPr>
        <p:spPr>
          <a:xfrm>
            <a:off x="3033932" y="2981685"/>
            <a:ext cx="2533512" cy="1765594"/>
          </a:xfrm>
          <a:prstGeom prst="rect">
            <a:avLst/>
          </a:prstGeom>
          <a:noFill/>
          <a:ln w="12700" cap="flat" cmpd="sng" algn="ctr">
            <a:solidFill>
              <a:srgbClr val="005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err="1">
              <a:ln>
                <a:noFill/>
              </a:ln>
              <a:solidFill>
                <a:srgbClr val="0E0E0F"/>
              </a:solidFill>
              <a:effectLst/>
              <a:uLnTx/>
              <a:uFillTx/>
              <a:latin typeface="NeuzeitGro"/>
              <a:ea typeface="+mn-ea"/>
              <a:cs typeface="+mn-cs"/>
            </a:endParaRPr>
          </a:p>
        </p:txBody>
      </p:sp>
      <p:sp>
        <p:nvSpPr>
          <p:cNvPr id="52" name="Rektangel 51">
            <a:extLst>
              <a:ext uri="{FF2B5EF4-FFF2-40B4-BE49-F238E27FC236}">
                <a16:creationId xmlns:a16="http://schemas.microsoft.com/office/drawing/2014/main" id="{9C2DE8A8-4D59-0064-C8B8-82CA01279A09}"/>
              </a:ext>
            </a:extLst>
          </p:cNvPr>
          <p:cNvSpPr/>
          <p:nvPr userDrawn="1"/>
        </p:nvSpPr>
        <p:spPr>
          <a:xfrm>
            <a:off x="6207280" y="0"/>
            <a:ext cx="3952719" cy="5715000"/>
          </a:xfrm>
          <a:prstGeom prst="rect">
            <a:avLst/>
          </a:prstGeom>
          <a:solidFill>
            <a:schemeClr val="bg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err="1">
              <a:ln>
                <a:noFill/>
              </a:ln>
              <a:solidFill>
                <a:srgbClr val="FFFFFF"/>
              </a:solidFill>
              <a:effectLst/>
              <a:uLnTx/>
              <a:uFillTx/>
              <a:latin typeface="NeuzeitGro"/>
              <a:ea typeface="+mn-ea"/>
              <a:cs typeface="+mn-cs"/>
            </a:endParaRPr>
          </a:p>
        </p:txBody>
      </p:sp>
      <p:graphicFrame>
        <p:nvGraphicFramePr>
          <p:cNvPr id="59" name="Correspondence analyis" descr="de6f5ab2-1280-4626-ac99-95126fb02d17 correspondence.analysis">
            <a:extLst>
              <a:ext uri="{FF2B5EF4-FFF2-40B4-BE49-F238E27FC236}">
                <a16:creationId xmlns:a16="http://schemas.microsoft.com/office/drawing/2014/main" id="{69A48396-EA00-41DD-5317-CF1E868B6854}"/>
              </a:ext>
            </a:extLst>
          </p:cNvPr>
          <p:cNvGraphicFramePr>
            <a:graphicFrameLocks/>
          </p:cNvGraphicFramePr>
          <p:nvPr userDrawn="1">
            <p:extLst>
              <p:ext uri="{D42A27DB-BD31-4B8C-83A1-F6EECF244321}">
                <p14:modId xmlns:p14="http://schemas.microsoft.com/office/powerpoint/2010/main" val="1615457881"/>
              </p:ext>
            </p:extLst>
          </p:nvPr>
        </p:nvGraphicFramePr>
        <p:xfrm>
          <a:off x="506874" y="1176073"/>
          <a:ext cx="5239972" cy="3571206"/>
        </p:xfrm>
        <a:graphic>
          <a:graphicData uri="http://schemas.openxmlformats.org/drawingml/2006/chart">
            <c:chart xmlns:c="http://schemas.openxmlformats.org/drawingml/2006/chart" xmlns:r="http://schemas.openxmlformats.org/officeDocument/2006/relationships" r:id="rId2"/>
          </a:graphicData>
        </a:graphic>
      </p:graphicFrame>
      <p:sp>
        <p:nvSpPr>
          <p:cNvPr id="60" name="Pladsholder til tekst 51">
            <a:extLst>
              <a:ext uri="{FF2B5EF4-FFF2-40B4-BE49-F238E27FC236}">
                <a16:creationId xmlns:a16="http://schemas.microsoft.com/office/drawing/2014/main" id="{06ED7CCC-4ACB-FF8B-903A-6C0280F2A71A}"/>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SEGMENTERING - TITEL</a:t>
            </a:r>
          </a:p>
        </p:txBody>
      </p:sp>
      <p:sp>
        <p:nvSpPr>
          <p:cNvPr id="61" name="Pladsholder til tekst 53">
            <a:extLst>
              <a:ext uri="{FF2B5EF4-FFF2-40B4-BE49-F238E27FC236}">
                <a16:creationId xmlns:a16="http://schemas.microsoft.com/office/drawing/2014/main" id="{59CEF14B-8762-6E32-D9D2-6D401B9AB744}"/>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Forstå segmenterne</a:t>
            </a:r>
          </a:p>
        </p:txBody>
      </p:sp>
      <p:sp>
        <p:nvSpPr>
          <p:cNvPr id="63" name="Pladsholder til tekst 62">
            <a:extLst>
              <a:ext uri="{FF2B5EF4-FFF2-40B4-BE49-F238E27FC236}">
                <a16:creationId xmlns:a16="http://schemas.microsoft.com/office/drawing/2014/main" id="{5BA8AA62-C164-190F-52DE-97A0CA286CCD}"/>
              </a:ext>
            </a:extLst>
          </p:cNvPr>
          <p:cNvSpPr>
            <a:spLocks noGrp="1"/>
          </p:cNvSpPr>
          <p:nvPr>
            <p:ph type="body" sz="quarter" idx="12" hasCustomPrompt="1"/>
          </p:nvPr>
        </p:nvSpPr>
        <p:spPr>
          <a:xfrm>
            <a:off x="560029" y="1216534"/>
            <a:ext cx="1279611" cy="272814"/>
          </a:xfrm>
          <a:prstGeom prst="rect">
            <a:avLst/>
          </a:prstGeom>
        </p:spPr>
        <p:txBody>
          <a:bodyPr/>
          <a:lstStyle>
            <a:lvl1pPr marL="0" indent="0">
              <a:buNone/>
              <a:defRPr sz="1200">
                <a:latin typeface="Ink Free" panose="03080402000500000000" pitchFamily="66" charset="0"/>
              </a:defRPr>
            </a:lvl1pPr>
          </a:lstStyle>
          <a:p>
            <a:pPr lvl="0"/>
            <a:r>
              <a:rPr lang="da-DK" dirty="0"/>
              <a:t>[Kendetegn]</a:t>
            </a:r>
          </a:p>
        </p:txBody>
      </p:sp>
      <p:sp>
        <p:nvSpPr>
          <p:cNvPr id="64" name="Pladsholder til tekst 62">
            <a:extLst>
              <a:ext uri="{FF2B5EF4-FFF2-40B4-BE49-F238E27FC236}">
                <a16:creationId xmlns:a16="http://schemas.microsoft.com/office/drawing/2014/main" id="{A83ED55B-0706-08A6-0142-95775F22E75B}"/>
              </a:ext>
            </a:extLst>
          </p:cNvPr>
          <p:cNvSpPr>
            <a:spLocks noGrp="1"/>
          </p:cNvSpPr>
          <p:nvPr>
            <p:ph type="body" sz="quarter" idx="13" hasCustomPrompt="1"/>
          </p:nvPr>
        </p:nvSpPr>
        <p:spPr>
          <a:xfrm>
            <a:off x="4287371" y="1216534"/>
            <a:ext cx="1279611" cy="272814"/>
          </a:xfrm>
          <a:prstGeom prst="rect">
            <a:avLst/>
          </a:prstGeom>
        </p:spPr>
        <p:txBody>
          <a:bodyPr/>
          <a:lstStyle>
            <a:lvl1pPr marL="0" indent="0" algn="r">
              <a:buNone/>
              <a:defRPr sz="1200">
                <a:latin typeface="Ink Free" panose="03080402000500000000" pitchFamily="66" charset="0"/>
              </a:defRPr>
            </a:lvl1pPr>
          </a:lstStyle>
          <a:p>
            <a:pPr lvl="0"/>
            <a:r>
              <a:rPr lang="da-DK" dirty="0"/>
              <a:t>[Kendetegn]</a:t>
            </a:r>
          </a:p>
        </p:txBody>
      </p:sp>
      <p:sp>
        <p:nvSpPr>
          <p:cNvPr id="65" name="Pladsholder til tekst 62">
            <a:extLst>
              <a:ext uri="{FF2B5EF4-FFF2-40B4-BE49-F238E27FC236}">
                <a16:creationId xmlns:a16="http://schemas.microsoft.com/office/drawing/2014/main" id="{D965A7A4-51A4-FA11-DFF1-0E363028C3F6}"/>
              </a:ext>
            </a:extLst>
          </p:cNvPr>
          <p:cNvSpPr>
            <a:spLocks noGrp="1"/>
          </p:cNvSpPr>
          <p:nvPr>
            <p:ph type="body" sz="quarter" idx="14" hasCustomPrompt="1"/>
          </p:nvPr>
        </p:nvSpPr>
        <p:spPr>
          <a:xfrm>
            <a:off x="4255260" y="4456894"/>
            <a:ext cx="1279611" cy="272814"/>
          </a:xfrm>
          <a:prstGeom prst="rect">
            <a:avLst/>
          </a:prstGeom>
        </p:spPr>
        <p:txBody>
          <a:bodyPr/>
          <a:lstStyle>
            <a:lvl1pPr marL="0" marR="0" indent="0" algn="r" defTabSz="1015939" rtl="0" eaLnBrk="1" fontAlgn="auto" latinLnBrk="0" hangingPunct="1">
              <a:lnSpc>
                <a:spcPct val="100000"/>
              </a:lnSpc>
              <a:spcBef>
                <a:spcPct val="20000"/>
              </a:spcBef>
              <a:spcAft>
                <a:spcPts val="0"/>
              </a:spcAft>
              <a:buClrTx/>
              <a:buSzTx/>
              <a:buFont typeface="Arial" panose="020B0604020202020204" pitchFamily="34" charset="0"/>
              <a:buNone/>
              <a:tabLst/>
              <a:defRPr sz="1200">
                <a:latin typeface="Ink Free" panose="03080402000500000000" pitchFamily="66" charset="0"/>
              </a:defRPr>
            </a:lvl1pPr>
          </a:lstStyle>
          <a:p>
            <a:pPr marL="0" marR="0" lvl="0" indent="0" algn="r"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lang="da-DK" dirty="0"/>
              <a:t>[Kendetegn]</a:t>
            </a:r>
          </a:p>
        </p:txBody>
      </p:sp>
      <p:sp>
        <p:nvSpPr>
          <p:cNvPr id="66" name="Pladsholder til tekst 62">
            <a:extLst>
              <a:ext uri="{FF2B5EF4-FFF2-40B4-BE49-F238E27FC236}">
                <a16:creationId xmlns:a16="http://schemas.microsoft.com/office/drawing/2014/main" id="{F2EC83EA-6A12-63AA-2BDF-EF31BCD2F4F4}"/>
              </a:ext>
            </a:extLst>
          </p:cNvPr>
          <p:cNvSpPr>
            <a:spLocks noGrp="1"/>
          </p:cNvSpPr>
          <p:nvPr>
            <p:ph type="body" sz="quarter" idx="15" hasCustomPrompt="1"/>
          </p:nvPr>
        </p:nvSpPr>
        <p:spPr>
          <a:xfrm>
            <a:off x="560029" y="4456894"/>
            <a:ext cx="1279611" cy="272814"/>
          </a:xfrm>
          <a:prstGeom prst="rect">
            <a:avLst/>
          </a:prstGeom>
        </p:spPr>
        <p:txBody>
          <a:bodyPr/>
          <a:lstStyle>
            <a:lvl1pPr marL="0" indent="0">
              <a:buNone/>
              <a:defRPr sz="1200">
                <a:latin typeface="Ink Free" panose="03080402000500000000" pitchFamily="66" charset="0"/>
              </a:defRPr>
            </a:lvl1pPr>
          </a:lstStyle>
          <a:p>
            <a:pPr lvl="0"/>
            <a:r>
              <a:rPr lang="da-DK" sz="1200" dirty="0">
                <a:latin typeface="Ink Free" panose="03080402000500000000" pitchFamily="66" charset="0"/>
              </a:rPr>
              <a:t>[Kendetegn]</a:t>
            </a:r>
            <a:endParaRPr lang="da-DK" dirty="0"/>
          </a:p>
        </p:txBody>
      </p:sp>
      <p:sp>
        <p:nvSpPr>
          <p:cNvPr id="68" name="Pladsholder til tekst 67">
            <a:extLst>
              <a:ext uri="{FF2B5EF4-FFF2-40B4-BE49-F238E27FC236}">
                <a16:creationId xmlns:a16="http://schemas.microsoft.com/office/drawing/2014/main" id="{299C3658-15D7-8BC2-D863-B55BCE6461D2}"/>
              </a:ext>
            </a:extLst>
          </p:cNvPr>
          <p:cNvSpPr>
            <a:spLocks noGrp="1"/>
          </p:cNvSpPr>
          <p:nvPr>
            <p:ph type="body" sz="quarter" idx="16" hasCustomPrompt="1"/>
          </p:nvPr>
        </p:nvSpPr>
        <p:spPr>
          <a:xfrm>
            <a:off x="6303963" y="1057275"/>
            <a:ext cx="3744912" cy="4354513"/>
          </a:xfrm>
          <a:prstGeom prst="rect">
            <a:avLst/>
          </a:prstGeom>
        </p:spPr>
        <p:txBody>
          <a:bodyPr/>
          <a:lstStyle>
            <a:lvl1pPr marL="0" marR="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sz="1500">
                <a:solidFill>
                  <a:schemeClr val="bg1"/>
                </a:solidFill>
              </a:defRPr>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lang="da-DK" dirty="0"/>
              <a:t>Beskriv de forskellige segmenter og deres kendetegn. Forklar kort hvorfor, at de er placeret som de er i denne 2x2 matrix.</a:t>
            </a:r>
          </a:p>
          <a:p>
            <a:pPr lvl="0"/>
            <a:endParaRPr lang="da-DK" dirty="0"/>
          </a:p>
        </p:txBody>
      </p:sp>
      <p:sp>
        <p:nvSpPr>
          <p:cNvPr id="69" name="Pladsholder til tekst 45">
            <a:extLst>
              <a:ext uri="{FF2B5EF4-FFF2-40B4-BE49-F238E27FC236}">
                <a16:creationId xmlns:a16="http://schemas.microsoft.com/office/drawing/2014/main" id="{C18BE57C-E9A7-2DB9-433D-B000D4210575}"/>
              </a:ext>
            </a:extLst>
          </p:cNvPr>
          <p:cNvSpPr>
            <a:spLocks noGrp="1"/>
          </p:cNvSpPr>
          <p:nvPr>
            <p:ph type="body" sz="quarter" idx="31" hasCustomPrompt="1"/>
          </p:nvPr>
        </p:nvSpPr>
        <p:spPr>
          <a:xfrm>
            <a:off x="719892" y="1761827"/>
            <a:ext cx="2333985" cy="1107611"/>
          </a:xfrm>
          <a:prstGeom prst="ellipse">
            <a:avLst/>
          </a:prstGeom>
          <a:solidFill>
            <a:srgbClr val="FF0000"/>
          </a:solidFill>
        </p:spPr>
        <p:txBody>
          <a:bodyPr/>
          <a:lstStyle>
            <a:lvl1pPr marL="0" indent="0">
              <a:buNone/>
              <a:defRPr sz="1200">
                <a:solidFill>
                  <a:schemeClr val="bg1"/>
                </a:solidFill>
                <a:sym typeface="Wingdings" panose="05000000000000000000" pitchFamily="2" charset="2"/>
              </a:defRPr>
            </a:lvl1pPr>
          </a:lstStyle>
          <a:p>
            <a:pPr lvl="0"/>
            <a:r>
              <a:rPr lang="da-DK" dirty="0"/>
              <a:t>Indsæt cirkler med segmentnavne, og procentandel, ud fra hvor de hører hjemme</a:t>
            </a:r>
          </a:p>
        </p:txBody>
      </p:sp>
    </p:spTree>
    <p:extLst>
      <p:ext uri="{BB962C8B-B14F-4D97-AF65-F5344CB8AC3E}">
        <p14:creationId xmlns:p14="http://schemas.microsoft.com/office/powerpoint/2010/main" val="847497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rretningsbetingelser_DA">
    <p:spTree>
      <p:nvGrpSpPr>
        <p:cNvPr id="1" name=""/>
        <p:cNvGrpSpPr/>
        <p:nvPr/>
      </p:nvGrpSpPr>
      <p:grpSpPr>
        <a:xfrm>
          <a:off x="0" y="0"/>
          <a:ext cx="0" cy="0"/>
          <a:chOff x="0" y="0"/>
          <a:chExt cx="0" cy="0"/>
        </a:xfrm>
      </p:grpSpPr>
      <p:sp>
        <p:nvSpPr>
          <p:cNvPr id="25" name="Tekstboks 24"/>
          <p:cNvSpPr txBox="1"/>
          <p:nvPr userDrawn="1"/>
        </p:nvSpPr>
        <p:spPr>
          <a:xfrm>
            <a:off x="359479" y="784552"/>
            <a:ext cx="4792530" cy="5599931"/>
          </a:xfrm>
          <a:prstGeom prst="rect">
            <a:avLst/>
          </a:prstGeom>
          <a:noFill/>
        </p:spPr>
        <p:txBody>
          <a:bodyPr wrap="square" rtlCol="0">
            <a:spAutoFit/>
          </a:bodyPr>
          <a:lstStyle/>
          <a:p>
            <a:pPr>
              <a:spcBef>
                <a:spcPts val="240"/>
              </a:spcBef>
              <a:defRPr/>
            </a:pPr>
            <a:r>
              <a:rPr lang="da-DK" sz="700" b="1" dirty="0"/>
              <a:t>Vedståelse </a:t>
            </a:r>
          </a:p>
          <a:p>
            <a:pPr>
              <a:spcBef>
                <a:spcPts val="240"/>
              </a:spcBef>
              <a:defRPr/>
            </a:pPr>
            <a:r>
              <a:rPr lang="da-DK" sz="700" dirty="0"/>
              <a:t>Tilbuddet er gældende i 3 måneder.</a:t>
            </a:r>
            <a:endParaRPr lang="da-DK" sz="700" b="1" dirty="0"/>
          </a:p>
          <a:p>
            <a:pPr>
              <a:spcBef>
                <a:spcPts val="240"/>
              </a:spcBef>
              <a:defRPr/>
            </a:pPr>
            <a:r>
              <a:rPr lang="da-DK" sz="700" b="1" dirty="0"/>
              <a:t> </a:t>
            </a:r>
          </a:p>
          <a:p>
            <a:pPr>
              <a:spcBef>
                <a:spcPts val="240"/>
              </a:spcBef>
              <a:defRPr/>
            </a:pPr>
            <a:r>
              <a:rPr lang="da-DK" sz="700" b="1" dirty="0"/>
              <a:t>Betalingsbetingelser </a:t>
            </a:r>
          </a:p>
          <a:p>
            <a:pPr>
              <a:spcBef>
                <a:spcPts val="240"/>
              </a:spcBef>
              <a:defRPr/>
            </a:pPr>
            <a:r>
              <a:rPr lang="da-DK" sz="700" dirty="0"/>
              <a:t>50% ved indgåelse af ordre. Netto 14 dage. Derefter beregnes 2% rente pr. påbegyndt måned.</a:t>
            </a:r>
            <a:br>
              <a:rPr lang="da-DK" sz="700" dirty="0"/>
            </a:br>
            <a:r>
              <a:rPr lang="da-DK" sz="700" dirty="0"/>
              <a:t>Faktureringsplan aftales ved projektstart.</a:t>
            </a:r>
            <a:endParaRPr lang="da-DK" sz="700" b="1" dirty="0"/>
          </a:p>
          <a:p>
            <a:pPr>
              <a:spcBef>
                <a:spcPts val="240"/>
              </a:spcBef>
              <a:defRPr/>
            </a:pPr>
            <a:r>
              <a:rPr lang="da-DK" sz="700" b="1" dirty="0"/>
              <a:t> </a:t>
            </a:r>
          </a:p>
          <a:p>
            <a:pPr>
              <a:spcBef>
                <a:spcPts val="240"/>
              </a:spcBef>
              <a:defRPr/>
            </a:pPr>
            <a:r>
              <a:rPr lang="da-DK" sz="700" b="1" dirty="0"/>
              <a:t>Tekniske ændringer </a:t>
            </a:r>
          </a:p>
          <a:p>
            <a:pPr>
              <a:spcBef>
                <a:spcPts val="240"/>
              </a:spcBef>
              <a:defRPr/>
            </a:pPr>
            <a:r>
              <a:rPr lang="da-DK" sz="700" dirty="0"/>
              <a:t>Wilke forbeholder sig ret til at lave mindre ændringer i specifikationer, som vil forbedre datagrundlaget, uden drøftelser med kunden.</a:t>
            </a:r>
            <a:endParaRPr lang="da-DK" sz="700" b="1" dirty="0"/>
          </a:p>
          <a:p>
            <a:pPr>
              <a:spcBef>
                <a:spcPts val="240"/>
              </a:spcBef>
              <a:defRPr/>
            </a:pPr>
            <a:r>
              <a:rPr lang="da-DK" sz="700" b="1" dirty="0"/>
              <a:t> </a:t>
            </a:r>
          </a:p>
          <a:p>
            <a:pPr>
              <a:spcBef>
                <a:spcPts val="240"/>
              </a:spcBef>
              <a:defRPr/>
            </a:pPr>
            <a:r>
              <a:rPr lang="da-DK" sz="700" b="1" dirty="0"/>
              <a:t>Rettigheder </a:t>
            </a:r>
          </a:p>
          <a:p>
            <a:pPr>
              <a:spcBef>
                <a:spcPts val="240"/>
              </a:spcBef>
              <a:defRPr/>
            </a:pPr>
            <a:r>
              <a:rPr lang="da-DK" sz="700" dirty="0"/>
              <a:t>Rapporter, data og andre dokumenter med relevans for projektet leveret af Wilke tilhører kunden. Alt andet undersøgelsesmateriale som </a:t>
            </a:r>
            <a:r>
              <a:rPr lang="da-DK" sz="700" dirty="0" err="1"/>
              <a:t>know-how</a:t>
            </a:r>
            <a:r>
              <a:rPr lang="da-DK" sz="700" dirty="0"/>
              <a:t> i research teknikker, tilbud, spørgeskemaer og interviewguider tilhører Wilke.</a:t>
            </a:r>
            <a:endParaRPr lang="da-DK" sz="700" b="1" dirty="0"/>
          </a:p>
          <a:p>
            <a:pPr>
              <a:spcBef>
                <a:spcPts val="240"/>
              </a:spcBef>
              <a:defRPr/>
            </a:pPr>
            <a:r>
              <a:rPr lang="da-DK" sz="700" b="1" dirty="0"/>
              <a:t> </a:t>
            </a:r>
          </a:p>
          <a:p>
            <a:pPr>
              <a:spcBef>
                <a:spcPts val="240"/>
              </a:spcBef>
              <a:defRPr/>
            </a:pPr>
            <a:r>
              <a:rPr lang="da-DK" sz="700" b="1" dirty="0"/>
              <a:t>Ansvar </a:t>
            </a:r>
          </a:p>
          <a:p>
            <a:pPr>
              <a:spcBef>
                <a:spcPts val="240"/>
              </a:spcBef>
              <a:defRPr/>
            </a:pPr>
            <a:r>
              <a:rPr lang="da-DK" sz="700" dirty="0"/>
              <a:t>Brug af undersøgelsernes resultater er på kundens eget ansvar.</a:t>
            </a:r>
            <a:endParaRPr lang="da-DK" sz="700" b="1" dirty="0"/>
          </a:p>
          <a:p>
            <a:pPr>
              <a:spcBef>
                <a:spcPts val="240"/>
              </a:spcBef>
              <a:defRPr/>
            </a:pPr>
            <a:r>
              <a:rPr lang="da-DK" sz="700" b="1" dirty="0"/>
              <a:t> </a:t>
            </a:r>
          </a:p>
          <a:p>
            <a:pPr>
              <a:spcBef>
                <a:spcPts val="240"/>
              </a:spcBef>
              <a:defRPr/>
            </a:pPr>
            <a:r>
              <a:rPr lang="da-DK" sz="700" b="1" dirty="0"/>
              <a:t>Kvalitetssikring </a:t>
            </a:r>
          </a:p>
          <a:p>
            <a:pPr>
              <a:spcBef>
                <a:spcPts val="240"/>
              </a:spcBef>
              <a:defRPr/>
            </a:pPr>
            <a:r>
              <a:rPr lang="da-DK" sz="700" dirty="0"/>
              <a:t>Undersøgelser gennemføres under hensyntagen til Kodeks for markedsanalyser udstedt af ICC/ESOMAR. </a:t>
            </a:r>
            <a:r>
              <a:rPr lang="da-DK" sz="700" u="sng" dirty="0">
                <a:hlinkClick r:id="rId2"/>
              </a:rPr>
              <a:t>Kodeks kan downloades som PDF her</a:t>
            </a:r>
            <a:r>
              <a:rPr lang="da-DK" sz="700" dirty="0"/>
              <a:t>.</a:t>
            </a:r>
          </a:p>
          <a:p>
            <a:pPr>
              <a:spcBef>
                <a:spcPts val="240"/>
              </a:spcBef>
              <a:defRPr/>
            </a:pPr>
            <a:r>
              <a:rPr lang="da-DK" sz="700" dirty="0"/>
              <a:t>Alle undersøgelser tilstræbes gennemført efter forskrifterne i ISO 20 252. </a:t>
            </a:r>
          </a:p>
          <a:p>
            <a:pPr>
              <a:spcBef>
                <a:spcPts val="240"/>
              </a:spcBef>
              <a:defRPr/>
            </a:pPr>
            <a:r>
              <a:rPr lang="da-DK" sz="700" u="sng" dirty="0">
                <a:hlinkClick r:id="rId3"/>
              </a:rPr>
              <a:t>Læs mere om ISO 20 252 hos Dansk Standard</a:t>
            </a:r>
            <a:r>
              <a:rPr lang="da-DK" sz="700" dirty="0"/>
              <a:t>.</a:t>
            </a:r>
          </a:p>
          <a:p>
            <a:pPr>
              <a:spcBef>
                <a:spcPts val="240"/>
              </a:spcBef>
              <a:defRPr/>
            </a:pPr>
            <a:endParaRPr lang="da-DK" sz="700" dirty="0"/>
          </a:p>
          <a:p>
            <a:pPr>
              <a:spcBef>
                <a:spcPts val="240"/>
              </a:spcBef>
              <a:defRPr/>
            </a:pPr>
            <a:r>
              <a:rPr lang="da-DK" sz="700" b="1" i="0" dirty="0"/>
              <a:t>Betaling for transport</a:t>
            </a:r>
          </a:p>
          <a:p>
            <a:pPr>
              <a:spcBef>
                <a:spcPts val="240"/>
              </a:spcBef>
              <a:defRPr/>
            </a:pPr>
            <a:r>
              <a:rPr lang="da-DK" sz="700" dirty="0"/>
              <a:t>Transporttid og kørselsudgifter dækkes af Kunden i henhold til følgende takster pr. medarbejder:</a:t>
            </a:r>
          </a:p>
          <a:p>
            <a:pPr>
              <a:spcBef>
                <a:spcPts val="240"/>
              </a:spcBef>
              <a:defRPr/>
            </a:pPr>
            <a:r>
              <a:rPr lang="da-DK" sz="700" dirty="0"/>
              <a:t>1-25 km:	DKK 250</a:t>
            </a:r>
          </a:p>
          <a:p>
            <a:pPr>
              <a:spcBef>
                <a:spcPts val="240"/>
              </a:spcBef>
              <a:defRPr/>
            </a:pPr>
            <a:r>
              <a:rPr lang="da-DK" sz="700" dirty="0"/>
              <a:t>25-50 km:	DKK 500</a:t>
            </a:r>
          </a:p>
          <a:p>
            <a:pPr>
              <a:spcBef>
                <a:spcPts val="240"/>
              </a:spcBef>
              <a:defRPr/>
            </a:pPr>
            <a:r>
              <a:rPr lang="da-DK" sz="700" dirty="0"/>
              <a:t>50-100 km:	DKK 1.000 </a:t>
            </a:r>
          </a:p>
          <a:p>
            <a:pPr>
              <a:spcBef>
                <a:spcPts val="240"/>
              </a:spcBef>
              <a:defRPr/>
            </a:pPr>
            <a:r>
              <a:rPr lang="da-DK" sz="700" dirty="0"/>
              <a:t>100-150 km:	DKK 1.500 </a:t>
            </a:r>
          </a:p>
          <a:p>
            <a:pPr>
              <a:spcBef>
                <a:spcPts val="240"/>
              </a:spcBef>
              <a:defRPr/>
            </a:pPr>
            <a:r>
              <a:rPr lang="da-DK" sz="700" dirty="0"/>
              <a:t>150-200 km:	DKK 2.000</a:t>
            </a:r>
          </a:p>
          <a:p>
            <a:pPr>
              <a:spcBef>
                <a:spcPts val="240"/>
              </a:spcBef>
              <a:defRPr/>
            </a:pPr>
            <a:r>
              <a:rPr lang="da-DK" sz="700" dirty="0"/>
              <a:t>200-250 km:	DKK 2.500</a:t>
            </a:r>
          </a:p>
          <a:p>
            <a:pPr>
              <a:spcBef>
                <a:spcPts val="240"/>
              </a:spcBef>
              <a:defRPr/>
            </a:pPr>
            <a:r>
              <a:rPr lang="da-DK" sz="700" dirty="0"/>
              <a:t>250-300 km:	DKK 3.000</a:t>
            </a:r>
          </a:p>
          <a:p>
            <a:pPr>
              <a:spcBef>
                <a:spcPts val="240"/>
              </a:spcBef>
              <a:defRPr/>
            </a:pPr>
            <a:r>
              <a:rPr lang="da-DK" sz="700" dirty="0"/>
              <a:t>300-350 km:	DKK 3.500 </a:t>
            </a:r>
          </a:p>
          <a:p>
            <a:pPr>
              <a:spcBef>
                <a:spcPts val="240"/>
              </a:spcBef>
              <a:defRPr/>
            </a:pPr>
            <a:endParaRPr lang="da-DK" sz="700" dirty="0"/>
          </a:p>
          <a:p>
            <a:pPr>
              <a:spcBef>
                <a:spcPts val="240"/>
              </a:spcBef>
              <a:defRPr/>
            </a:pPr>
            <a:r>
              <a:rPr lang="da-DK" sz="700" dirty="0"/>
              <a:t>Bornholm og internationale opgaver efter bilag og timeforbrug.</a:t>
            </a:r>
          </a:p>
          <a:p>
            <a:pPr>
              <a:spcBef>
                <a:spcPts val="240"/>
              </a:spcBef>
              <a:defRPr/>
            </a:pPr>
            <a:endParaRPr lang="da-DK" sz="778" dirty="0"/>
          </a:p>
          <a:p>
            <a:pPr>
              <a:spcBef>
                <a:spcPts val="240"/>
              </a:spcBef>
              <a:defRPr/>
            </a:pPr>
            <a:endParaRPr lang="da-DK" sz="778" dirty="0"/>
          </a:p>
          <a:p>
            <a:pPr>
              <a:spcBef>
                <a:spcPts val="240"/>
              </a:spcBef>
              <a:defRPr/>
            </a:pPr>
            <a:endParaRPr lang="da-DK" sz="778" b="1" dirty="0"/>
          </a:p>
          <a:p>
            <a:pPr>
              <a:spcBef>
                <a:spcPts val="240"/>
              </a:spcBef>
            </a:pPr>
            <a:endParaRPr lang="en-US" sz="778" dirty="0"/>
          </a:p>
          <a:p>
            <a:pPr>
              <a:spcBef>
                <a:spcPts val="240"/>
              </a:spcBef>
            </a:pPr>
            <a:endParaRPr lang="da-DK" sz="778" dirty="0"/>
          </a:p>
        </p:txBody>
      </p:sp>
      <p:sp>
        <p:nvSpPr>
          <p:cNvPr id="26" name="Tekstboks 25"/>
          <p:cNvSpPr txBox="1"/>
          <p:nvPr userDrawn="1"/>
        </p:nvSpPr>
        <p:spPr>
          <a:xfrm>
            <a:off x="5320029" y="784555"/>
            <a:ext cx="4319627" cy="4662815"/>
          </a:xfrm>
          <a:prstGeom prst="rect">
            <a:avLst/>
          </a:prstGeom>
          <a:noFill/>
        </p:spPr>
        <p:txBody>
          <a:bodyPr wrap="square" rtlCol="0">
            <a:spAutoFit/>
          </a:bodyPr>
          <a:lstStyle/>
          <a:p>
            <a:pPr>
              <a:spcBef>
                <a:spcPts val="240"/>
              </a:spcBef>
              <a:defRPr/>
            </a:pPr>
            <a:r>
              <a:rPr lang="da-DK" sz="700" b="1" dirty="0"/>
              <a:t>Fakturering ved udsættelse og aflysning af projekter</a:t>
            </a:r>
          </a:p>
          <a:p>
            <a:pPr>
              <a:spcBef>
                <a:spcPts val="240"/>
              </a:spcBef>
              <a:defRPr/>
            </a:pPr>
            <a:r>
              <a:rPr lang="da-DK" sz="700" dirty="0"/>
              <a:t>Udsættelse:</a:t>
            </a:r>
          </a:p>
          <a:p>
            <a:pPr>
              <a:spcBef>
                <a:spcPts val="240"/>
              </a:spcBef>
              <a:defRPr/>
            </a:pPr>
            <a:r>
              <a:rPr lang="da-DK" sz="700" dirty="0"/>
              <a:t>Varsling af forsinkelse med 30+ dage før projektstart: uden beregning.</a:t>
            </a:r>
          </a:p>
          <a:p>
            <a:pPr>
              <a:spcBef>
                <a:spcPts val="240"/>
              </a:spcBef>
              <a:defRPr/>
            </a:pPr>
            <a:r>
              <a:rPr lang="da-DK" sz="700" dirty="0"/>
              <a:t>Varsling med mindre end 30 dage: medgået tid dog min. 10% af aftalt honorar.</a:t>
            </a:r>
          </a:p>
          <a:p>
            <a:pPr>
              <a:spcBef>
                <a:spcPts val="240"/>
              </a:spcBef>
              <a:defRPr/>
            </a:pPr>
            <a:endParaRPr lang="da-DK" sz="700" dirty="0"/>
          </a:p>
          <a:p>
            <a:pPr>
              <a:spcBef>
                <a:spcPts val="240"/>
              </a:spcBef>
              <a:defRPr/>
            </a:pPr>
            <a:r>
              <a:rPr lang="da-DK" sz="700" dirty="0"/>
              <a:t>Aflysning:</a:t>
            </a:r>
          </a:p>
          <a:p>
            <a:pPr>
              <a:spcBef>
                <a:spcPts val="240"/>
              </a:spcBef>
              <a:defRPr/>
            </a:pPr>
            <a:r>
              <a:rPr lang="da-DK" sz="700" dirty="0"/>
              <a:t>Varsel mere end 60 dage før projektstart: uden beregning.</a:t>
            </a:r>
          </a:p>
          <a:p>
            <a:pPr>
              <a:spcBef>
                <a:spcPts val="240"/>
              </a:spcBef>
              <a:defRPr/>
            </a:pPr>
            <a:r>
              <a:rPr lang="da-DK" sz="700" dirty="0"/>
              <a:t>Varsel mere end 30 dage før projektstart: 15% af aftalt honorar.</a:t>
            </a:r>
          </a:p>
          <a:p>
            <a:pPr>
              <a:spcBef>
                <a:spcPts val="240"/>
              </a:spcBef>
              <a:defRPr/>
            </a:pPr>
            <a:r>
              <a:rPr lang="da-DK" sz="700" dirty="0"/>
              <a:t>Varsel mellem 10 dage og 30 dage før projektstart: 25% af aftalt honorar.</a:t>
            </a:r>
          </a:p>
          <a:p>
            <a:pPr>
              <a:spcBef>
                <a:spcPts val="240"/>
              </a:spcBef>
              <a:defRPr/>
            </a:pPr>
            <a:r>
              <a:rPr lang="da-DK" sz="700" dirty="0"/>
              <a:t>Varsel mindre end 10 dage før projektstart: 50% af aftalt honorar.</a:t>
            </a:r>
          </a:p>
          <a:p>
            <a:pPr>
              <a:spcBef>
                <a:spcPts val="240"/>
              </a:spcBef>
              <a:defRPr/>
            </a:pPr>
            <a:endParaRPr lang="da-DK" sz="700" dirty="0"/>
          </a:p>
          <a:p>
            <a:pPr>
              <a:spcBef>
                <a:spcPts val="240"/>
              </a:spcBef>
              <a:defRPr/>
            </a:pPr>
            <a:r>
              <a:rPr lang="da-DK" sz="700" b="1" dirty="0"/>
              <a:t>Ændringer i løbende projekter på kontrakt</a:t>
            </a:r>
          </a:p>
          <a:p>
            <a:pPr>
              <a:spcBef>
                <a:spcPts val="240"/>
              </a:spcBef>
              <a:defRPr/>
            </a:pPr>
            <a:r>
              <a:rPr lang="da-DK" sz="700" dirty="0"/>
              <a:t>Udsættelse, ændringer eller aflysning varsles med min. 60 dage.</a:t>
            </a:r>
          </a:p>
          <a:p>
            <a:pPr>
              <a:spcBef>
                <a:spcPts val="240"/>
              </a:spcBef>
              <a:defRPr/>
            </a:pPr>
            <a:r>
              <a:rPr lang="da-DK" sz="700" dirty="0"/>
              <a:t>Ønsker kunden ændringer i projektet sender Wilke forslag til revideret timing og budget indenfor 10 arbejdsdage. Kunden har derefter 10 arbejdsdage til at godkende/afvise ændringer. Kan der ikke opnås enighed om ændringer kører projektet videre ift. specifikationer i kontrakt.</a:t>
            </a:r>
            <a:endParaRPr lang="da-DK" sz="700" b="1" dirty="0"/>
          </a:p>
          <a:p>
            <a:pPr>
              <a:spcBef>
                <a:spcPts val="240"/>
              </a:spcBef>
              <a:defRPr/>
            </a:pPr>
            <a:endParaRPr lang="da-DK" sz="700" b="1" dirty="0"/>
          </a:p>
          <a:p>
            <a:pPr>
              <a:spcBef>
                <a:spcPts val="240"/>
              </a:spcBef>
              <a:defRPr/>
            </a:pPr>
            <a:r>
              <a:rPr lang="da-DK" sz="700" b="1" dirty="0"/>
              <a:t>Offentliggørelse </a:t>
            </a:r>
          </a:p>
          <a:p>
            <a:pPr>
              <a:spcBef>
                <a:spcPts val="240"/>
              </a:spcBef>
              <a:defRPr/>
            </a:pPr>
            <a:r>
              <a:rPr lang="da-DK" sz="700" dirty="0"/>
              <a:t>Wilke har ophavsretten til rapporter m.v. og offentliggørelse af rapporter og undersøgelsesresultater skal derfor altid være forsynet med kildeangivelsen: Kilde: Wilke.</a:t>
            </a:r>
          </a:p>
          <a:p>
            <a:pPr>
              <a:spcBef>
                <a:spcPts val="240"/>
              </a:spcBef>
              <a:defRPr/>
            </a:pPr>
            <a:r>
              <a:rPr lang="da-DK" sz="700" dirty="0"/>
              <a:t> </a:t>
            </a:r>
          </a:p>
          <a:p>
            <a:pPr>
              <a:spcBef>
                <a:spcPts val="240"/>
              </a:spcBef>
              <a:defRPr/>
            </a:pPr>
            <a:r>
              <a:rPr lang="da-DK" sz="700" b="1" dirty="0"/>
              <a:t>Privatlivspolitik</a:t>
            </a:r>
          </a:p>
          <a:p>
            <a:pPr>
              <a:spcBef>
                <a:spcPts val="240"/>
              </a:spcBef>
              <a:defRPr/>
            </a:pPr>
            <a:r>
              <a:rPr lang="da-DK" sz="700" dirty="0"/>
              <a:t>Wilke forpligter sig til at behandle alle personlige data i overensstemmelse med EU lovgivning om persondatapolitik (GDPR). Du kan downloade vores </a:t>
            </a:r>
            <a:r>
              <a:rPr lang="da-DK" sz="700" dirty="0" err="1"/>
              <a:t>persondatapoltik</a:t>
            </a:r>
            <a:r>
              <a:rPr lang="da-DK" sz="700" dirty="0"/>
              <a:t> på </a:t>
            </a:r>
            <a:r>
              <a:rPr lang="da-DK" sz="700" dirty="0">
                <a:hlinkClick r:id="rId4"/>
              </a:rPr>
              <a:t>https://wilke.dk/privatlivspolitik</a:t>
            </a:r>
            <a:r>
              <a:rPr lang="da-DK" sz="700" dirty="0"/>
              <a:t> </a:t>
            </a:r>
          </a:p>
          <a:p>
            <a:pPr>
              <a:spcBef>
                <a:spcPts val="240"/>
              </a:spcBef>
              <a:defRPr/>
            </a:pPr>
            <a:r>
              <a:rPr lang="da-DK" sz="700" dirty="0"/>
              <a:t>Der skal altid underskrives en generel Databehandleraftale (DBA) mellem Wilke og Kunden ved projekter der involverer udveksling af personlige data. Det gælder uanset om Kunden afleverer persondata til Wilke eller Wilke afleverer persondata til Kunden.</a:t>
            </a:r>
          </a:p>
          <a:p>
            <a:pPr>
              <a:spcBef>
                <a:spcPts val="240"/>
              </a:spcBef>
              <a:defRPr/>
            </a:pPr>
            <a:r>
              <a:rPr lang="da-DK" sz="700" dirty="0"/>
              <a:t>Wilkes standard DBA danner udgangspunktet og sendes til underskrift inden projektopstart.</a:t>
            </a:r>
          </a:p>
          <a:p>
            <a:pPr>
              <a:spcBef>
                <a:spcPts val="240"/>
              </a:spcBef>
              <a:defRPr/>
            </a:pPr>
            <a:endParaRPr lang="da-DK" sz="700" dirty="0"/>
          </a:p>
          <a:p>
            <a:pPr>
              <a:spcBef>
                <a:spcPts val="240"/>
              </a:spcBef>
              <a:defRPr/>
            </a:pPr>
            <a:r>
              <a:rPr lang="da-DK" sz="700" b="1" dirty="0"/>
              <a:t>Hemmeligholdelse</a:t>
            </a:r>
          </a:p>
          <a:p>
            <a:pPr>
              <a:spcBef>
                <a:spcPts val="240"/>
              </a:spcBef>
              <a:defRPr/>
            </a:pPr>
            <a:r>
              <a:rPr lang="da-DK" sz="700" dirty="0"/>
              <a:t>Såvel Kunden som Wilke A/S og deres medarbejdere, herunder eventuelle underleverandører, forpligter sig til at behandle alle informationer og tilegnet viden, som de i forbindelse med aftalen måtte få kendskab til, fortroligt. Denne hemmeligholdelse påhviler også parterne efter aftalens ophør, uanset årsagen hertil.</a:t>
            </a:r>
          </a:p>
          <a:p>
            <a:pPr>
              <a:spcBef>
                <a:spcPts val="240"/>
              </a:spcBef>
              <a:defRPr/>
            </a:pPr>
            <a:endParaRPr lang="da-DK" sz="700" dirty="0"/>
          </a:p>
          <a:p>
            <a:pPr>
              <a:spcBef>
                <a:spcPts val="240"/>
              </a:spcBef>
              <a:defRPr/>
            </a:pPr>
            <a:r>
              <a:rPr lang="da-DK" sz="700" b="1" dirty="0"/>
              <a:t>Lovgivning </a:t>
            </a:r>
          </a:p>
          <a:p>
            <a:pPr>
              <a:spcBef>
                <a:spcPts val="240"/>
              </a:spcBef>
              <a:defRPr/>
            </a:pPr>
            <a:r>
              <a:rPr lang="da-DK" sz="700" dirty="0"/>
              <a:t>Forretningsbetingelserne reguleres af dansk lovgivning</a:t>
            </a:r>
            <a:endParaRPr lang="en-US" sz="700" dirty="0"/>
          </a:p>
        </p:txBody>
      </p:sp>
      <p:sp>
        <p:nvSpPr>
          <p:cNvPr id="5" name="Pladsholder til tekst 2">
            <a:extLst>
              <a:ext uri="{FF2B5EF4-FFF2-40B4-BE49-F238E27FC236}">
                <a16:creationId xmlns:a16="http://schemas.microsoft.com/office/drawing/2014/main" id="{55F5D65D-9296-443A-B948-F0ED34C279D7}"/>
              </a:ext>
            </a:extLst>
          </p:cNvPr>
          <p:cNvSpPr>
            <a:spLocks noGrp="1"/>
          </p:cNvSpPr>
          <p:nvPr>
            <p:ph type="body" sz="quarter" idx="10" hasCustomPrompt="1"/>
          </p:nvPr>
        </p:nvSpPr>
        <p:spPr>
          <a:xfrm>
            <a:off x="359478" y="337220"/>
            <a:ext cx="6480720" cy="432048"/>
          </a:xfrm>
          <a:prstGeom prst="rect">
            <a:avLst/>
          </a:prstGeom>
        </p:spPr>
        <p:txBody>
          <a:bodyPr/>
          <a:lstStyle>
            <a:lvl1pPr marL="0" indent="0">
              <a:buNone/>
              <a:defRPr sz="2200" b="0">
                <a:solidFill>
                  <a:schemeClr val="tx1"/>
                </a:solidFill>
                <a:latin typeface="+mj-lt"/>
              </a:defRPr>
            </a:lvl1pPr>
          </a:lstStyle>
          <a:p>
            <a:pPr lvl="0"/>
            <a:r>
              <a:rPr lang="da-DK" dirty="0"/>
              <a:t>Wilkes alm. forretningsbetingelser</a:t>
            </a:r>
          </a:p>
        </p:txBody>
      </p:sp>
    </p:spTree>
    <p:extLst>
      <p:ext uri="{BB962C8B-B14F-4D97-AF65-F5344CB8AC3E}">
        <p14:creationId xmlns:p14="http://schemas.microsoft.com/office/powerpoint/2010/main" val="18588691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orretningsbetingelser_ENG">
    <p:spTree>
      <p:nvGrpSpPr>
        <p:cNvPr id="1" name=""/>
        <p:cNvGrpSpPr/>
        <p:nvPr/>
      </p:nvGrpSpPr>
      <p:grpSpPr>
        <a:xfrm>
          <a:off x="0" y="0"/>
          <a:ext cx="0" cy="0"/>
          <a:chOff x="0" y="0"/>
          <a:chExt cx="0" cy="0"/>
        </a:xfrm>
      </p:grpSpPr>
      <p:sp>
        <p:nvSpPr>
          <p:cNvPr id="25" name="Tekstboks 24"/>
          <p:cNvSpPr txBox="1"/>
          <p:nvPr userDrawn="1"/>
        </p:nvSpPr>
        <p:spPr>
          <a:xfrm>
            <a:off x="359479" y="783261"/>
            <a:ext cx="4480498" cy="4724370"/>
          </a:xfrm>
          <a:prstGeom prst="rect">
            <a:avLst/>
          </a:prstGeom>
          <a:noFill/>
        </p:spPr>
        <p:txBody>
          <a:bodyPr wrap="square" rtlCol="0">
            <a:spAutoFit/>
          </a:bodyPr>
          <a:lstStyle/>
          <a:p>
            <a:r>
              <a:rPr lang="en-GB" sz="700" b="1" dirty="0"/>
              <a:t>Quote</a:t>
            </a:r>
          </a:p>
          <a:p>
            <a:r>
              <a:rPr lang="en-GB" sz="700" dirty="0"/>
              <a:t>The quote is valid for 3 months.</a:t>
            </a:r>
          </a:p>
          <a:p>
            <a:pPr>
              <a:defRPr/>
            </a:pPr>
            <a:r>
              <a:rPr lang="da-DK" sz="700" b="1" dirty="0"/>
              <a:t> </a:t>
            </a:r>
          </a:p>
          <a:p>
            <a:r>
              <a:rPr lang="en-GB" sz="700" b="1" dirty="0"/>
              <a:t>Terms of payment</a:t>
            </a:r>
          </a:p>
          <a:p>
            <a:r>
              <a:rPr lang="en-GB" sz="700" dirty="0"/>
              <a:t>The project will be invoiced with 50% on commissioning of research and 50% upon delivery of final reporting. Net 60 days. Hereafter 2% interest per month. </a:t>
            </a:r>
            <a:r>
              <a:rPr lang="en-US" sz="700" dirty="0"/>
              <a:t>A billing plan is agreed upon project start.</a:t>
            </a:r>
            <a:endParaRPr lang="en-GB" sz="700" dirty="0"/>
          </a:p>
          <a:p>
            <a:pPr>
              <a:defRPr/>
            </a:pPr>
            <a:endParaRPr lang="da-DK" sz="700" b="1" dirty="0"/>
          </a:p>
          <a:p>
            <a:r>
              <a:rPr lang="en-GB" sz="700" b="1" dirty="0"/>
              <a:t>Technical changes</a:t>
            </a:r>
          </a:p>
          <a:p>
            <a:r>
              <a:rPr lang="en-GB" sz="700" dirty="0"/>
              <a:t>Wilke A/S resolves the right to make small technical modifications in</a:t>
            </a:r>
          </a:p>
          <a:p>
            <a:r>
              <a:rPr lang="en-GB" sz="700" dirty="0"/>
              <a:t>specifications which will improve the data without preceding discussions with the customer.</a:t>
            </a:r>
          </a:p>
          <a:p>
            <a:pPr>
              <a:defRPr/>
            </a:pPr>
            <a:endParaRPr lang="da-DK" sz="700" b="1" dirty="0"/>
          </a:p>
          <a:p>
            <a:r>
              <a:rPr lang="en-GB" sz="700" b="1" dirty="0"/>
              <a:t>Copyright</a:t>
            </a:r>
          </a:p>
          <a:p>
            <a:r>
              <a:rPr lang="en-GB" sz="700" dirty="0"/>
              <a:t>Reports and other documents with relevance to the project delivered by Wilke belong to the customer. All other survey material such as know-how in research techniques, quotes, questionnaires, interview guides and data material belongs to Wilke.</a:t>
            </a:r>
          </a:p>
          <a:p>
            <a:pPr>
              <a:defRPr/>
            </a:pPr>
            <a:r>
              <a:rPr lang="da-DK" sz="700" b="1" dirty="0"/>
              <a:t> </a:t>
            </a:r>
          </a:p>
          <a:p>
            <a:r>
              <a:rPr lang="en-GB" sz="700" b="1" dirty="0"/>
              <a:t>Responsibility</a:t>
            </a:r>
          </a:p>
          <a:p>
            <a:r>
              <a:rPr lang="en-GB" sz="700" dirty="0"/>
              <a:t>Using/implementing the results of the surveys is the customers' own</a:t>
            </a:r>
          </a:p>
          <a:p>
            <a:r>
              <a:rPr lang="en-GB" sz="700" dirty="0"/>
              <a:t>responsibility.</a:t>
            </a:r>
          </a:p>
          <a:p>
            <a:endParaRPr lang="en-GB" sz="700" dirty="0"/>
          </a:p>
          <a:p>
            <a:r>
              <a:rPr lang="en-US" sz="700" b="1" dirty="0"/>
              <a:t>Quality Control</a:t>
            </a:r>
          </a:p>
          <a:p>
            <a:r>
              <a:rPr lang="en-US" sz="700" dirty="0"/>
              <a:t>Surveys are being conducted with regard to codex for market surveys made by ICC/ESOMAR and taken over by FMD. Codex is available upon request or can be downloaded at </a:t>
            </a:r>
            <a:r>
              <a:rPr lang="en-US" sz="700" dirty="0">
                <a:hlinkClick r:id="rId2"/>
              </a:rPr>
              <a:t>http://www.esomar.org/uploads/public/knowledge-and-standards/codes-and-guidelines/ESOMAR_ICC-ESOMAR_Code_English.pdf</a:t>
            </a:r>
            <a:endParaRPr lang="en-US" sz="700" dirty="0"/>
          </a:p>
          <a:p>
            <a:endParaRPr lang="en-US" sz="700" dirty="0"/>
          </a:p>
          <a:p>
            <a:r>
              <a:rPr lang="en-US" sz="700" b="1" dirty="0"/>
              <a:t>Payment for transportation</a:t>
            </a:r>
          </a:p>
          <a:p>
            <a:r>
              <a:rPr lang="en-US" sz="700" dirty="0"/>
              <a:t>Transport time and travel expenses are covered by the Client according to the following tariffs per. employee:</a:t>
            </a:r>
          </a:p>
          <a:p>
            <a:endParaRPr lang="en-US" sz="700" dirty="0"/>
          </a:p>
          <a:p>
            <a:r>
              <a:rPr lang="en-US" sz="700" dirty="0"/>
              <a:t>1-25 km:	DKK 250</a:t>
            </a:r>
          </a:p>
          <a:p>
            <a:r>
              <a:rPr lang="en-US" sz="700" dirty="0"/>
              <a:t>25-50 km:	DKK 500</a:t>
            </a:r>
          </a:p>
          <a:p>
            <a:r>
              <a:rPr lang="en-US" sz="700" dirty="0"/>
              <a:t>50-100 km:	DKK 1.000 </a:t>
            </a:r>
          </a:p>
          <a:p>
            <a:r>
              <a:rPr lang="en-US" sz="700" dirty="0"/>
              <a:t>100-150 km:	DKK 1.500 </a:t>
            </a:r>
          </a:p>
          <a:p>
            <a:r>
              <a:rPr lang="en-US" sz="700" dirty="0"/>
              <a:t>150-200 km:	DKK 2.000</a:t>
            </a:r>
          </a:p>
          <a:p>
            <a:r>
              <a:rPr lang="en-US" sz="700" dirty="0"/>
              <a:t>200-250 km:	DKK 2.500</a:t>
            </a:r>
          </a:p>
          <a:p>
            <a:r>
              <a:rPr lang="en-US" sz="700" dirty="0"/>
              <a:t>250-300 km:	DKK 3.000</a:t>
            </a:r>
          </a:p>
          <a:p>
            <a:r>
              <a:rPr lang="en-US" sz="700" dirty="0"/>
              <a:t>300-350 km:	DKK 3.500</a:t>
            </a:r>
          </a:p>
          <a:p>
            <a:endParaRPr lang="en-US" sz="700" dirty="0"/>
          </a:p>
          <a:p>
            <a:r>
              <a:rPr lang="en-US" sz="700" dirty="0"/>
              <a:t>Bornholm and international assignments are billed according to appendices and hourly consumption.</a:t>
            </a:r>
          </a:p>
          <a:p>
            <a:endParaRPr lang="en-US" sz="700" dirty="0"/>
          </a:p>
          <a:p>
            <a:endParaRPr lang="en-GB" sz="700" dirty="0"/>
          </a:p>
          <a:p>
            <a:pPr>
              <a:defRPr/>
            </a:pPr>
            <a:endParaRPr lang="da-DK" sz="700" b="1" dirty="0"/>
          </a:p>
        </p:txBody>
      </p:sp>
      <p:sp>
        <p:nvSpPr>
          <p:cNvPr id="26" name="Tekstboks 25"/>
          <p:cNvSpPr txBox="1"/>
          <p:nvPr userDrawn="1"/>
        </p:nvSpPr>
        <p:spPr>
          <a:xfrm>
            <a:off x="5320029" y="783260"/>
            <a:ext cx="4319627" cy="3970318"/>
          </a:xfrm>
          <a:prstGeom prst="rect">
            <a:avLst/>
          </a:prstGeom>
          <a:noFill/>
        </p:spPr>
        <p:txBody>
          <a:bodyPr wrap="square" rtlCol="0">
            <a:spAutoFit/>
          </a:bodyPr>
          <a:lstStyle/>
          <a:p>
            <a:r>
              <a:rPr lang="en-US" sz="700" b="1"/>
              <a:t>Invoicing for delayed and cancelled projects</a:t>
            </a:r>
          </a:p>
          <a:p>
            <a:r>
              <a:rPr lang="en-US" sz="700"/>
              <a:t>Delays: In the event of changes in time frames with less than 30 working days' notice we reserve the right to bill for time spent and min. 10% of the contract sum.</a:t>
            </a:r>
          </a:p>
          <a:p>
            <a:endParaRPr lang="en-US" sz="700"/>
          </a:p>
          <a:p>
            <a:r>
              <a:rPr lang="en-US" sz="700"/>
              <a:t>Cancellations:</a:t>
            </a:r>
          </a:p>
          <a:p>
            <a:r>
              <a:rPr lang="en-US" sz="700"/>
              <a:t>Notification more than 60 days before project start: free of charge.</a:t>
            </a:r>
          </a:p>
          <a:p>
            <a:r>
              <a:rPr lang="en-US" sz="700"/>
              <a:t>Notification more than 30 days before project start: 15% of agreed fee.</a:t>
            </a:r>
          </a:p>
          <a:p>
            <a:r>
              <a:rPr lang="en-US" sz="700"/>
              <a:t>Notification between 10 and 30 days before project start: 25% of agreed fee.</a:t>
            </a:r>
          </a:p>
          <a:p>
            <a:r>
              <a:rPr lang="en-US" sz="700"/>
              <a:t>Notification less than 10 days before project start: 50% of agreed fee.</a:t>
            </a:r>
          </a:p>
          <a:p>
            <a:endParaRPr lang="en-US" sz="700"/>
          </a:p>
          <a:p>
            <a:r>
              <a:rPr lang="en-US" sz="700" b="1" i="0"/>
              <a:t>Changes in continuous projects on contract</a:t>
            </a:r>
          </a:p>
          <a:p>
            <a:r>
              <a:rPr lang="en-US" sz="700"/>
              <a:t>Postponement, changes or cancellation are notified with min. 60 days.</a:t>
            </a:r>
          </a:p>
          <a:p>
            <a:r>
              <a:rPr lang="en-US" sz="700"/>
              <a:t>If the Client wishes to make changes to the project, Wilke will send a proposal for revised timing and budget within 10 working days. The Client then has 10 working days to approve / reject changes. If no agreement can be reached on changes, the project will move forward according to contract specifications.</a:t>
            </a:r>
          </a:p>
          <a:p>
            <a:endParaRPr lang="en-US" sz="700"/>
          </a:p>
          <a:p>
            <a:r>
              <a:rPr lang="en-US" sz="700" b="1"/>
              <a:t>Publication</a:t>
            </a:r>
          </a:p>
          <a:p>
            <a:r>
              <a:rPr lang="en-US" sz="700"/>
              <a:t>If agreed reports and survey results can be published by the Client. A possible publication must always include; Source: Wilke</a:t>
            </a:r>
          </a:p>
          <a:p>
            <a:endParaRPr lang="en-US" sz="700"/>
          </a:p>
          <a:p>
            <a:r>
              <a:rPr lang="en-US" sz="700" b="1"/>
              <a:t>Privacy policy</a:t>
            </a:r>
          </a:p>
          <a:p>
            <a:r>
              <a:rPr lang="en-US" sz="700"/>
              <a:t>download our personal data policy at </a:t>
            </a:r>
            <a:r>
              <a:rPr lang="en-US" sz="700">
                <a:hlinkClick r:id="rId3"/>
              </a:rPr>
              <a:t>https://wilke.dk/privacypolicy</a:t>
            </a:r>
            <a:endParaRPr lang="en-US" sz="700"/>
          </a:p>
          <a:p>
            <a:endParaRPr lang="en-US" sz="700"/>
          </a:p>
          <a:p>
            <a:r>
              <a:rPr lang="en-US" sz="700"/>
              <a:t>A general Data Processing Agreement (DPA) must always be signed between Wilke and the Client for projects involving the exchange of personal data. This applies regardless of whether the Client submits personal data to Wilke or Wilke submits personal data to the Client.</a:t>
            </a:r>
          </a:p>
          <a:p>
            <a:r>
              <a:rPr lang="en-US" sz="700"/>
              <a:t>Wilkes standard DPA forms the starting point and is sent for signature before project start-up.</a:t>
            </a:r>
          </a:p>
          <a:p>
            <a:endParaRPr lang="en-US" sz="700"/>
          </a:p>
          <a:p>
            <a:r>
              <a:rPr lang="en-US" sz="700" b="1"/>
              <a:t>Confidentiality</a:t>
            </a:r>
          </a:p>
          <a:p>
            <a:r>
              <a:rPr lang="en-US" sz="700"/>
              <a:t>Both the Client and Wilke and their employees, including any subcontractors, is committed to treat all information and acquired knowledge from the agreement with the highest degree of confidentially. Total confidentially is also the responsibility of the parties upon termination of the agreement, regardless of the cause.</a:t>
            </a:r>
          </a:p>
          <a:p>
            <a:endParaRPr lang="en-US" sz="700"/>
          </a:p>
          <a:p>
            <a:r>
              <a:rPr lang="en-US" sz="700" b="1"/>
              <a:t>Legislation</a:t>
            </a:r>
          </a:p>
          <a:p>
            <a:r>
              <a:rPr lang="en-US" sz="700"/>
              <a:t>Present quote is regulated by Danish legislation.</a:t>
            </a:r>
          </a:p>
        </p:txBody>
      </p:sp>
      <p:sp>
        <p:nvSpPr>
          <p:cNvPr id="5" name="Pladsholder til tekst 2">
            <a:extLst>
              <a:ext uri="{FF2B5EF4-FFF2-40B4-BE49-F238E27FC236}">
                <a16:creationId xmlns:a16="http://schemas.microsoft.com/office/drawing/2014/main" id="{992BC776-CA7E-4373-AE26-DAD50AA3225C}"/>
              </a:ext>
            </a:extLst>
          </p:cNvPr>
          <p:cNvSpPr>
            <a:spLocks noGrp="1"/>
          </p:cNvSpPr>
          <p:nvPr>
            <p:ph type="body" sz="quarter" idx="10" hasCustomPrompt="1"/>
          </p:nvPr>
        </p:nvSpPr>
        <p:spPr>
          <a:xfrm>
            <a:off x="359478" y="337220"/>
            <a:ext cx="6480720" cy="432048"/>
          </a:xfrm>
          <a:prstGeom prst="rect">
            <a:avLst/>
          </a:prstGeom>
        </p:spPr>
        <p:txBody>
          <a:bodyPr/>
          <a:lstStyle>
            <a:lvl1pPr marL="0" indent="0">
              <a:buNone/>
              <a:defRPr sz="2200" b="0">
                <a:solidFill>
                  <a:schemeClr val="tx1"/>
                </a:solidFill>
                <a:latin typeface="+mj-lt"/>
              </a:defRPr>
            </a:lvl1pPr>
          </a:lstStyle>
          <a:p>
            <a:pPr lvl="0"/>
            <a:r>
              <a:rPr lang="da-DK" dirty="0"/>
              <a:t>General business terms</a:t>
            </a:r>
          </a:p>
        </p:txBody>
      </p:sp>
    </p:spTree>
    <p:extLst>
      <p:ext uri="{BB962C8B-B14F-4D97-AF65-F5344CB8AC3E}">
        <p14:creationId xmlns:p14="http://schemas.microsoft.com/office/powerpoint/2010/main" val="24008297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m Undersøgelsen Metode">
    <p:bg>
      <p:bgPr>
        <a:solidFill>
          <a:schemeClr val="accent3">
            <a:lumMod val="50000"/>
          </a:schemeClr>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8A74F18-5AC5-4EE5-9A66-F8055C230EB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2" name="Tekstfelt 1">
            <a:extLst>
              <a:ext uri="{FF2B5EF4-FFF2-40B4-BE49-F238E27FC236}">
                <a16:creationId xmlns:a16="http://schemas.microsoft.com/office/drawing/2014/main" id="{5F0567B8-A261-4270-9EC7-11596E198E67}"/>
              </a:ext>
            </a:extLst>
          </p:cNvPr>
          <p:cNvSpPr txBox="1"/>
          <p:nvPr userDrawn="1"/>
        </p:nvSpPr>
        <p:spPr>
          <a:xfrm>
            <a:off x="1" y="2195781"/>
            <a:ext cx="10159999" cy="1169551"/>
          </a:xfrm>
          <a:prstGeom prst="rect">
            <a:avLst/>
          </a:prstGeom>
          <a:noFill/>
        </p:spPr>
        <p:txBody>
          <a:bodyPr wrap="square" rtlCol="0">
            <a:spAutoFit/>
          </a:bodyPr>
          <a:lstStyle/>
          <a:p>
            <a:pPr algn="ctr"/>
            <a:r>
              <a:rPr lang="da-DK" sz="7000" b="1" dirty="0">
                <a:solidFill>
                  <a:schemeClr val="bg1"/>
                </a:solidFill>
                <a:latin typeface="NeuzeitGroBla" panose="00000A00000000000000" pitchFamily="50" charset="0"/>
              </a:rPr>
              <a:t>OM UNDERSØGELSEN</a:t>
            </a:r>
          </a:p>
        </p:txBody>
      </p:sp>
    </p:spTree>
    <p:extLst>
      <p:ext uri="{BB962C8B-B14F-4D97-AF65-F5344CB8AC3E}">
        <p14:creationId xmlns:p14="http://schemas.microsoft.com/office/powerpoint/2010/main" val="2096360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Metode">
    <p:spTree>
      <p:nvGrpSpPr>
        <p:cNvPr id="1" name=""/>
        <p:cNvGrpSpPr/>
        <p:nvPr/>
      </p:nvGrpSpPr>
      <p:grpSpPr>
        <a:xfrm>
          <a:off x="0" y="0"/>
          <a:ext cx="0" cy="0"/>
          <a:chOff x="0" y="0"/>
          <a:chExt cx="0" cy="0"/>
        </a:xfrm>
      </p:grpSpPr>
      <p:sp>
        <p:nvSpPr>
          <p:cNvPr id="7" name="Pladsholder til tekst 51">
            <a:extLst>
              <a:ext uri="{FF2B5EF4-FFF2-40B4-BE49-F238E27FC236}">
                <a16:creationId xmlns:a16="http://schemas.microsoft.com/office/drawing/2014/main" id="{DEF60AEC-851D-9AC7-A91C-78BC0E43BC7F}"/>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100">
                <a:solidFill>
                  <a:schemeClr val="bg2"/>
                </a:solidFill>
                <a:latin typeface="NeuzeitGroExtBla" panose="00000A00000000000000" pitchFamily="50" charset="0"/>
              </a:defRPr>
            </a:lvl1pPr>
          </a:lstStyle>
          <a:p>
            <a:pPr lvl="0"/>
            <a:r>
              <a:rPr lang="da-DK"/>
              <a:t>DIVIDEROVERSKRIFT</a:t>
            </a:r>
          </a:p>
        </p:txBody>
      </p:sp>
      <p:sp>
        <p:nvSpPr>
          <p:cNvPr id="8" name="Pladsholder til tekst 53">
            <a:extLst>
              <a:ext uri="{FF2B5EF4-FFF2-40B4-BE49-F238E27FC236}">
                <a16:creationId xmlns:a16="http://schemas.microsoft.com/office/drawing/2014/main" id="{21D4F25C-14A0-4B86-C47A-47A285F4017B}"/>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
        <p:nvSpPr>
          <p:cNvPr id="4" name="Pladsholder til tekst 3">
            <a:extLst>
              <a:ext uri="{FF2B5EF4-FFF2-40B4-BE49-F238E27FC236}">
                <a16:creationId xmlns:a16="http://schemas.microsoft.com/office/drawing/2014/main" id="{B86204FD-6B2D-5D52-55F2-1B625B09561B}"/>
              </a:ext>
            </a:extLst>
          </p:cNvPr>
          <p:cNvSpPr>
            <a:spLocks noGrp="1"/>
          </p:cNvSpPr>
          <p:nvPr>
            <p:ph type="body" sz="quarter" idx="12" hasCustomPrompt="1"/>
          </p:nvPr>
        </p:nvSpPr>
        <p:spPr>
          <a:xfrm>
            <a:off x="358774" y="790575"/>
            <a:ext cx="5008563" cy="266725"/>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DATAINDSAMLINGSMETODE</a:t>
            </a:r>
          </a:p>
        </p:txBody>
      </p:sp>
      <p:sp>
        <p:nvSpPr>
          <p:cNvPr id="5" name="Pladsholder til tekst 3">
            <a:extLst>
              <a:ext uri="{FF2B5EF4-FFF2-40B4-BE49-F238E27FC236}">
                <a16:creationId xmlns:a16="http://schemas.microsoft.com/office/drawing/2014/main" id="{B5862EF7-D5A5-D15F-8B79-207CE50E109C}"/>
              </a:ext>
            </a:extLst>
          </p:cNvPr>
          <p:cNvSpPr>
            <a:spLocks noGrp="1"/>
          </p:cNvSpPr>
          <p:nvPr>
            <p:ph type="body" sz="quarter" idx="13" hasCustomPrompt="1"/>
          </p:nvPr>
        </p:nvSpPr>
        <p:spPr>
          <a:xfrm>
            <a:off x="358774" y="1096949"/>
            <a:ext cx="5008563" cy="266725"/>
          </a:xfrm>
          <a:prstGeom prst="rect">
            <a:avLst/>
          </a:prstGeom>
        </p:spPr>
        <p:txBody>
          <a:bodyPr/>
          <a:lstStyle>
            <a:lvl1pPr marL="0" indent="0">
              <a:buNone/>
              <a:defRPr sz="1200">
                <a:solidFill>
                  <a:schemeClr val="tx1"/>
                </a:solidFill>
                <a:latin typeface="+mn-lt"/>
              </a:defRPr>
            </a:lvl1pPr>
          </a:lstStyle>
          <a:p>
            <a:pPr lvl="0"/>
            <a:r>
              <a:rPr lang="da-DK"/>
              <a:t>Undersøgelsen er gennemført som…</a:t>
            </a:r>
          </a:p>
        </p:txBody>
      </p:sp>
      <p:sp>
        <p:nvSpPr>
          <p:cNvPr id="9" name="Pladsholder til tekst 3">
            <a:extLst>
              <a:ext uri="{FF2B5EF4-FFF2-40B4-BE49-F238E27FC236}">
                <a16:creationId xmlns:a16="http://schemas.microsoft.com/office/drawing/2014/main" id="{FEDB35E1-ED9A-7767-AB16-3AE15F7CB96F}"/>
              </a:ext>
            </a:extLst>
          </p:cNvPr>
          <p:cNvSpPr>
            <a:spLocks noGrp="1"/>
          </p:cNvSpPr>
          <p:nvPr>
            <p:ph type="body" sz="quarter" idx="14" hasCustomPrompt="1"/>
          </p:nvPr>
        </p:nvSpPr>
        <p:spPr>
          <a:xfrm>
            <a:off x="358774" y="1497037"/>
            <a:ext cx="5008563" cy="266725"/>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MÅLGRUPPE</a:t>
            </a:r>
          </a:p>
        </p:txBody>
      </p:sp>
      <p:sp>
        <p:nvSpPr>
          <p:cNvPr id="10" name="Pladsholder til tekst 3">
            <a:extLst>
              <a:ext uri="{FF2B5EF4-FFF2-40B4-BE49-F238E27FC236}">
                <a16:creationId xmlns:a16="http://schemas.microsoft.com/office/drawing/2014/main" id="{40973E5D-0A0B-C3BE-6D10-22B8E3F4389F}"/>
              </a:ext>
            </a:extLst>
          </p:cNvPr>
          <p:cNvSpPr>
            <a:spLocks noGrp="1"/>
          </p:cNvSpPr>
          <p:nvPr>
            <p:ph type="body" sz="quarter" idx="15" hasCustomPrompt="1"/>
          </p:nvPr>
        </p:nvSpPr>
        <p:spPr>
          <a:xfrm>
            <a:off x="358774" y="1803411"/>
            <a:ext cx="5008563" cy="266725"/>
          </a:xfrm>
          <a:prstGeom prst="rect">
            <a:avLst/>
          </a:prstGeom>
        </p:spPr>
        <p:txBody>
          <a:bodyPr/>
          <a:lstStyle>
            <a:lvl1pPr marL="0" indent="0">
              <a:buNone/>
              <a:defRPr sz="1200">
                <a:solidFill>
                  <a:schemeClr val="tx1"/>
                </a:solidFill>
                <a:latin typeface="+mn-lt"/>
              </a:defRPr>
            </a:lvl1pPr>
          </a:lstStyle>
          <a:p>
            <a:pPr lvl="0"/>
            <a:r>
              <a:rPr lang="da-DK" dirty="0"/>
              <a:t>…</a:t>
            </a:r>
          </a:p>
        </p:txBody>
      </p:sp>
      <p:sp>
        <p:nvSpPr>
          <p:cNvPr id="11" name="Pladsholder til tekst 3">
            <a:extLst>
              <a:ext uri="{FF2B5EF4-FFF2-40B4-BE49-F238E27FC236}">
                <a16:creationId xmlns:a16="http://schemas.microsoft.com/office/drawing/2014/main" id="{578CF8A6-6B6E-CE68-7E40-967F55C4D83E}"/>
              </a:ext>
            </a:extLst>
          </p:cNvPr>
          <p:cNvSpPr>
            <a:spLocks noGrp="1"/>
          </p:cNvSpPr>
          <p:nvPr>
            <p:ph type="body" sz="quarter" idx="16" hasCustomPrompt="1"/>
          </p:nvPr>
        </p:nvSpPr>
        <p:spPr>
          <a:xfrm>
            <a:off x="358774" y="2284401"/>
            <a:ext cx="5008563" cy="266725"/>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ANTAL GENNEMFØRTE INTERVIEWS</a:t>
            </a:r>
          </a:p>
        </p:txBody>
      </p:sp>
      <p:sp>
        <p:nvSpPr>
          <p:cNvPr id="12" name="Pladsholder til tekst 3">
            <a:extLst>
              <a:ext uri="{FF2B5EF4-FFF2-40B4-BE49-F238E27FC236}">
                <a16:creationId xmlns:a16="http://schemas.microsoft.com/office/drawing/2014/main" id="{0606457B-536B-F019-DC2C-B8AB5B35115F}"/>
              </a:ext>
            </a:extLst>
          </p:cNvPr>
          <p:cNvSpPr>
            <a:spLocks noGrp="1"/>
          </p:cNvSpPr>
          <p:nvPr>
            <p:ph type="body" sz="quarter" idx="17" hasCustomPrompt="1"/>
          </p:nvPr>
        </p:nvSpPr>
        <p:spPr>
          <a:xfrm>
            <a:off x="358774" y="2590775"/>
            <a:ext cx="5008563" cy="266725"/>
          </a:xfrm>
          <a:prstGeom prst="rect">
            <a:avLst/>
          </a:prstGeom>
        </p:spPr>
        <p:txBody>
          <a:bodyPr/>
          <a:lstStyle>
            <a:lvl1pPr marL="0" indent="0">
              <a:buNone/>
              <a:defRPr sz="1200">
                <a:solidFill>
                  <a:schemeClr val="tx1"/>
                </a:solidFill>
                <a:latin typeface="+mn-lt"/>
              </a:defRPr>
            </a:lvl1pPr>
          </a:lstStyle>
          <a:p>
            <a:pPr lvl="0"/>
            <a:r>
              <a:rPr lang="da-DK"/>
              <a:t>…</a:t>
            </a:r>
          </a:p>
        </p:txBody>
      </p:sp>
      <p:sp>
        <p:nvSpPr>
          <p:cNvPr id="13" name="Pladsholder til tekst 3">
            <a:extLst>
              <a:ext uri="{FF2B5EF4-FFF2-40B4-BE49-F238E27FC236}">
                <a16:creationId xmlns:a16="http://schemas.microsoft.com/office/drawing/2014/main" id="{2C51E6BC-A965-CA79-3888-FA897E99191A}"/>
              </a:ext>
            </a:extLst>
          </p:cNvPr>
          <p:cNvSpPr>
            <a:spLocks noGrp="1"/>
          </p:cNvSpPr>
          <p:nvPr>
            <p:ph type="body" sz="quarter" idx="18" hasCustomPrompt="1"/>
          </p:nvPr>
        </p:nvSpPr>
        <p:spPr>
          <a:xfrm>
            <a:off x="358774" y="3123597"/>
            <a:ext cx="5008563" cy="266725"/>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FELTPERIODE</a:t>
            </a:r>
          </a:p>
        </p:txBody>
      </p:sp>
      <p:sp>
        <p:nvSpPr>
          <p:cNvPr id="14" name="Pladsholder til tekst 3">
            <a:extLst>
              <a:ext uri="{FF2B5EF4-FFF2-40B4-BE49-F238E27FC236}">
                <a16:creationId xmlns:a16="http://schemas.microsoft.com/office/drawing/2014/main" id="{40A14987-828F-B6DC-97DB-CBCA93F56C38}"/>
              </a:ext>
            </a:extLst>
          </p:cNvPr>
          <p:cNvSpPr>
            <a:spLocks noGrp="1"/>
          </p:cNvSpPr>
          <p:nvPr>
            <p:ph type="body" sz="quarter" idx="19" hasCustomPrompt="1"/>
          </p:nvPr>
        </p:nvSpPr>
        <p:spPr>
          <a:xfrm>
            <a:off x="358774" y="3429971"/>
            <a:ext cx="5008563" cy="266725"/>
          </a:xfrm>
          <a:prstGeom prst="rect">
            <a:avLst/>
          </a:prstGeom>
        </p:spPr>
        <p:txBody>
          <a:bodyPr/>
          <a:lstStyle>
            <a:lvl1pPr marL="0" indent="0">
              <a:buNone/>
              <a:defRPr sz="1200">
                <a:solidFill>
                  <a:schemeClr val="tx1"/>
                </a:solidFill>
                <a:latin typeface="+mn-lt"/>
              </a:defRPr>
            </a:lvl1pPr>
          </a:lstStyle>
          <a:p>
            <a:pPr lvl="0"/>
            <a:r>
              <a:rPr lang="da-DK"/>
              <a:t>…</a:t>
            </a:r>
          </a:p>
        </p:txBody>
      </p:sp>
      <p:sp>
        <p:nvSpPr>
          <p:cNvPr id="15" name="Pladsholder til tekst 3">
            <a:extLst>
              <a:ext uri="{FF2B5EF4-FFF2-40B4-BE49-F238E27FC236}">
                <a16:creationId xmlns:a16="http://schemas.microsoft.com/office/drawing/2014/main" id="{58DE192C-8768-D6B5-5809-88434078118F}"/>
              </a:ext>
            </a:extLst>
          </p:cNvPr>
          <p:cNvSpPr>
            <a:spLocks noGrp="1"/>
          </p:cNvSpPr>
          <p:nvPr>
            <p:ph type="body" sz="quarter" idx="20" hasCustomPrompt="1"/>
          </p:nvPr>
        </p:nvSpPr>
        <p:spPr>
          <a:xfrm>
            <a:off x="358774" y="3965042"/>
            <a:ext cx="5008563" cy="266725"/>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VEJNING/FORDELING AF INTERVIEWS</a:t>
            </a:r>
          </a:p>
        </p:txBody>
      </p:sp>
      <p:sp>
        <p:nvSpPr>
          <p:cNvPr id="16" name="Pladsholder til tekst 3">
            <a:extLst>
              <a:ext uri="{FF2B5EF4-FFF2-40B4-BE49-F238E27FC236}">
                <a16:creationId xmlns:a16="http://schemas.microsoft.com/office/drawing/2014/main" id="{F864AEC3-D3A6-E786-84D3-1D083AA7020E}"/>
              </a:ext>
            </a:extLst>
          </p:cNvPr>
          <p:cNvSpPr>
            <a:spLocks noGrp="1"/>
          </p:cNvSpPr>
          <p:nvPr>
            <p:ph type="body" sz="quarter" idx="21" hasCustomPrompt="1"/>
          </p:nvPr>
        </p:nvSpPr>
        <p:spPr>
          <a:xfrm>
            <a:off x="358774" y="4271416"/>
            <a:ext cx="5008563" cy="266725"/>
          </a:xfrm>
          <a:prstGeom prst="rect">
            <a:avLst/>
          </a:prstGeom>
        </p:spPr>
        <p:txBody>
          <a:bodyPr/>
          <a:lstStyle>
            <a:lvl1pPr marL="0" indent="0">
              <a:buNone/>
              <a:defRPr sz="1200">
                <a:solidFill>
                  <a:schemeClr val="tx1"/>
                </a:solidFill>
                <a:latin typeface="+mn-lt"/>
              </a:defRPr>
            </a:lvl1pPr>
          </a:lstStyle>
          <a:p>
            <a:pPr lvl="0"/>
            <a:r>
              <a:rPr lang="da-DK"/>
              <a:t>…</a:t>
            </a:r>
          </a:p>
        </p:txBody>
      </p:sp>
      <p:sp>
        <p:nvSpPr>
          <p:cNvPr id="3" name="Pladsholder til billede 2">
            <a:extLst>
              <a:ext uri="{FF2B5EF4-FFF2-40B4-BE49-F238E27FC236}">
                <a16:creationId xmlns:a16="http://schemas.microsoft.com/office/drawing/2014/main" id="{59F6B5E9-CEBD-5C31-90E0-2EC5E0A56213}"/>
              </a:ext>
            </a:extLst>
          </p:cNvPr>
          <p:cNvSpPr>
            <a:spLocks noGrp="1"/>
          </p:cNvSpPr>
          <p:nvPr>
            <p:ph type="pic" sz="quarter" idx="22"/>
          </p:nvPr>
        </p:nvSpPr>
        <p:spPr>
          <a:xfrm>
            <a:off x="5511800" y="0"/>
            <a:ext cx="4648200" cy="5715000"/>
          </a:xfrm>
          <a:prstGeom prst="rect">
            <a:avLst/>
          </a:prstGeom>
          <a:solidFill>
            <a:schemeClr val="accent1"/>
          </a:solidFill>
        </p:spPr>
        <p:txBody>
          <a:bodyPr/>
          <a:lstStyle/>
          <a:p>
            <a:r>
              <a:rPr lang="da-DK"/>
              <a:t>Klik på ikonet for at tilføje et billede</a:t>
            </a:r>
            <a:endParaRPr lang="da-DK" dirty="0"/>
          </a:p>
        </p:txBody>
      </p:sp>
    </p:spTree>
    <p:extLst>
      <p:ext uri="{BB962C8B-B14F-4D97-AF65-F5344CB8AC3E}">
        <p14:creationId xmlns:p14="http://schemas.microsoft.com/office/powerpoint/2010/main" val="147913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verskrift + indhold">
    <p:spTree>
      <p:nvGrpSpPr>
        <p:cNvPr id="1" name=""/>
        <p:cNvGrpSpPr/>
        <p:nvPr/>
      </p:nvGrpSpPr>
      <p:grpSpPr>
        <a:xfrm>
          <a:off x="0" y="0"/>
          <a:ext cx="0" cy="0"/>
          <a:chOff x="0" y="0"/>
          <a:chExt cx="0" cy="0"/>
        </a:xfrm>
      </p:grpSpPr>
      <p:sp>
        <p:nvSpPr>
          <p:cNvPr id="6" name="Pladsholder til tekst 5"/>
          <p:cNvSpPr>
            <a:spLocks noGrp="1"/>
          </p:cNvSpPr>
          <p:nvPr>
            <p:ph type="body" sz="quarter" idx="13"/>
          </p:nvPr>
        </p:nvSpPr>
        <p:spPr>
          <a:xfrm>
            <a:off x="359838" y="841276"/>
            <a:ext cx="9279819" cy="4392712"/>
          </a:xfrm>
          <a:prstGeom prst="rect">
            <a:avLst/>
          </a:prstGeom>
        </p:spPr>
        <p:txBody>
          <a:bodyPr/>
          <a:lstStyle>
            <a:lvl1pPr marL="0" indent="0">
              <a:spcBef>
                <a:spcPts val="1333"/>
              </a:spcBef>
              <a:buNone/>
              <a:defRPr sz="1200"/>
            </a:lvl1pPr>
            <a:lvl2pPr>
              <a:defRPr sz="1556"/>
            </a:lvl2pPr>
            <a:lvl3pPr>
              <a:defRPr sz="1222"/>
            </a:lvl3pPr>
            <a:lvl4pPr>
              <a:defRPr sz="1167"/>
            </a:lvl4pPr>
            <a:lvl5pPr>
              <a:defRPr sz="1167"/>
            </a:lvl5pPr>
          </a:lstStyle>
          <a:p>
            <a:pPr lvl="0"/>
            <a:r>
              <a:rPr lang="da-DK"/>
              <a:t>Klik for at redigere teksttypografierne i masteren</a:t>
            </a:r>
          </a:p>
        </p:txBody>
      </p:sp>
      <p:sp>
        <p:nvSpPr>
          <p:cNvPr id="2" name="Pladsholder til tekst 51">
            <a:extLst>
              <a:ext uri="{FF2B5EF4-FFF2-40B4-BE49-F238E27FC236}">
                <a16:creationId xmlns:a16="http://schemas.microsoft.com/office/drawing/2014/main" id="{7B373D10-FF86-543D-0389-496A69D53786}"/>
              </a:ext>
            </a:extLst>
          </p:cNvPr>
          <p:cNvSpPr>
            <a:spLocks noGrp="1"/>
          </p:cNvSpPr>
          <p:nvPr>
            <p:ph type="body" sz="quarter" idx="10" hasCustomPrompt="1"/>
          </p:nvPr>
        </p:nvSpPr>
        <p:spPr>
          <a:xfrm>
            <a:off x="358775" y="120650"/>
            <a:ext cx="9103480" cy="230188"/>
          </a:xfrm>
          <a:prstGeom prst="rect">
            <a:avLst/>
          </a:prstGeom>
        </p:spPr>
        <p:txBody>
          <a:bodyPr/>
          <a:lstStyle>
            <a:lvl1pPr marL="0" indent="0">
              <a:buNone/>
              <a:defRPr sz="1200">
                <a:solidFill>
                  <a:schemeClr val="bg2"/>
                </a:solidFill>
                <a:latin typeface="NeuzeitGroExtBla" panose="00000A00000000000000" pitchFamily="50" charset="0"/>
              </a:defRPr>
            </a:lvl1pPr>
          </a:lstStyle>
          <a:p>
            <a:pPr lvl="0"/>
            <a:r>
              <a:rPr lang="da-DK" dirty="0"/>
              <a:t>DIVIDEROVERSKRIFT</a:t>
            </a:r>
          </a:p>
        </p:txBody>
      </p:sp>
      <p:sp>
        <p:nvSpPr>
          <p:cNvPr id="3" name="Pladsholder til tekst 53">
            <a:extLst>
              <a:ext uri="{FF2B5EF4-FFF2-40B4-BE49-F238E27FC236}">
                <a16:creationId xmlns:a16="http://schemas.microsoft.com/office/drawing/2014/main" id="{F832C5D3-454C-01AA-CC95-D1D54072732C}"/>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latin typeface="+mj-lt"/>
              </a:defRPr>
            </a:lvl1pPr>
          </a:lstStyle>
          <a:p>
            <a:pPr lvl="0"/>
            <a:r>
              <a:rPr lang="da-DK" dirty="0"/>
              <a:t>Overskrift</a:t>
            </a:r>
          </a:p>
        </p:txBody>
      </p:sp>
    </p:spTree>
    <p:extLst>
      <p:ext uri="{BB962C8B-B14F-4D97-AF65-F5344CB8AC3E}">
        <p14:creationId xmlns:p14="http://schemas.microsoft.com/office/powerpoint/2010/main" val="22566175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espondenter">
    <p:spTree>
      <p:nvGrpSpPr>
        <p:cNvPr id="1" name=""/>
        <p:cNvGrpSpPr/>
        <p:nvPr/>
      </p:nvGrpSpPr>
      <p:grpSpPr>
        <a:xfrm>
          <a:off x="0" y="0"/>
          <a:ext cx="0" cy="0"/>
          <a:chOff x="0" y="0"/>
          <a:chExt cx="0" cy="0"/>
        </a:xfrm>
      </p:grpSpPr>
      <p:sp>
        <p:nvSpPr>
          <p:cNvPr id="3" name="Pladsholder til billede 2">
            <a:extLst>
              <a:ext uri="{FF2B5EF4-FFF2-40B4-BE49-F238E27FC236}">
                <a16:creationId xmlns:a16="http://schemas.microsoft.com/office/drawing/2014/main" id="{E9635CF0-324E-D9E8-F989-74E84B68E8CF}"/>
              </a:ext>
            </a:extLst>
          </p:cNvPr>
          <p:cNvSpPr>
            <a:spLocks noGrp="1"/>
          </p:cNvSpPr>
          <p:nvPr>
            <p:ph type="pic" sz="quarter" idx="15"/>
          </p:nvPr>
        </p:nvSpPr>
        <p:spPr>
          <a:xfrm>
            <a:off x="0" y="0"/>
            <a:ext cx="4102100" cy="5715000"/>
          </a:xfrm>
          <a:prstGeom prst="homePlate">
            <a:avLst>
              <a:gd name="adj" fmla="val 11455"/>
            </a:avLst>
          </a:prstGeom>
        </p:spPr>
        <p:txBody>
          <a:bodyPr/>
          <a:lstStyle/>
          <a:p>
            <a:r>
              <a:rPr lang="da-DK"/>
              <a:t>Klik på ikonet for at tilføje et billede</a:t>
            </a:r>
          </a:p>
        </p:txBody>
      </p:sp>
      <p:sp>
        <p:nvSpPr>
          <p:cNvPr id="10" name="Pladsholder til indhold 9">
            <a:extLst>
              <a:ext uri="{FF2B5EF4-FFF2-40B4-BE49-F238E27FC236}">
                <a16:creationId xmlns:a16="http://schemas.microsoft.com/office/drawing/2014/main" id="{6CF93D79-59FB-0B33-8328-605D421CCEED}"/>
              </a:ext>
            </a:extLst>
          </p:cNvPr>
          <p:cNvSpPr>
            <a:spLocks noGrp="1"/>
          </p:cNvSpPr>
          <p:nvPr>
            <p:ph sz="quarter" idx="11"/>
          </p:nvPr>
        </p:nvSpPr>
        <p:spPr>
          <a:xfrm>
            <a:off x="4432299" y="2571750"/>
            <a:ext cx="5029955" cy="2951163"/>
          </a:xfrm>
          <a:prstGeom prst="rect">
            <a:avLst/>
          </a:prstGeom>
          <a:solidFill>
            <a:schemeClr val="bg1">
              <a:lumMod val="85000"/>
            </a:schemeClr>
          </a:solidFill>
        </p:spPr>
        <p:txBody>
          <a:bodyPr/>
          <a:lstStyle>
            <a:lvl1pPr marL="0" marR="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lvl1pPr>
          </a:lstStyle>
          <a:p>
            <a:pPr lvl="0"/>
            <a:r>
              <a:rPr lang="da-DK"/>
              <a:t>Klik for at redigere teksttypografierne i masteren</a:t>
            </a:r>
          </a:p>
        </p:txBody>
      </p:sp>
      <p:sp>
        <p:nvSpPr>
          <p:cNvPr id="6" name="Rectangle 2">
            <a:extLst>
              <a:ext uri="{FF2B5EF4-FFF2-40B4-BE49-F238E27FC236}">
                <a16:creationId xmlns:a16="http://schemas.microsoft.com/office/drawing/2014/main" id="{1CB2FC62-3BB2-584A-0C57-9C44DB5A5A8D}"/>
              </a:ext>
            </a:extLst>
          </p:cNvPr>
          <p:cNvSpPr>
            <a:spLocks noChangeArrowheads="1"/>
          </p:cNvSpPr>
          <p:nvPr userDrawn="1"/>
        </p:nvSpPr>
        <p:spPr bwMode="auto">
          <a:xfrm>
            <a:off x="1258904" y="-265970"/>
            <a:ext cx="1016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7" name="Rectangle 3">
            <a:extLst>
              <a:ext uri="{FF2B5EF4-FFF2-40B4-BE49-F238E27FC236}">
                <a16:creationId xmlns:a16="http://schemas.microsoft.com/office/drawing/2014/main" id="{26DE4F14-3D28-5103-F860-F880FB6FFFAE}"/>
              </a:ext>
            </a:extLst>
          </p:cNvPr>
          <p:cNvSpPr>
            <a:spLocks noChangeArrowheads="1"/>
          </p:cNvSpPr>
          <p:nvPr userDrawn="1"/>
        </p:nvSpPr>
        <p:spPr bwMode="auto">
          <a:xfrm>
            <a:off x="1258904" y="1181830"/>
            <a:ext cx="10160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
        <p:nvSpPr>
          <p:cNvPr id="9" name="Pladsholder til tekst 53">
            <a:extLst>
              <a:ext uri="{FF2B5EF4-FFF2-40B4-BE49-F238E27FC236}">
                <a16:creationId xmlns:a16="http://schemas.microsoft.com/office/drawing/2014/main" id="{9140CF05-44AF-26FD-694E-F5B2F57C9FAD}"/>
              </a:ext>
            </a:extLst>
          </p:cNvPr>
          <p:cNvSpPr>
            <a:spLocks noGrp="1"/>
          </p:cNvSpPr>
          <p:nvPr>
            <p:ph type="body" sz="quarter" idx="12" hasCustomPrompt="1"/>
          </p:nvPr>
        </p:nvSpPr>
        <p:spPr>
          <a:xfrm>
            <a:off x="4432299" y="336550"/>
            <a:ext cx="5029955" cy="454025"/>
          </a:xfrm>
          <a:prstGeom prst="rect">
            <a:avLst/>
          </a:prstGeom>
        </p:spPr>
        <p:txBody>
          <a:bodyPr/>
          <a:lstStyle>
            <a:lvl1pPr marL="0" indent="0" algn="l">
              <a:buNone/>
              <a:defRPr sz="2200">
                <a:latin typeface="+mj-lt"/>
              </a:defRPr>
            </a:lvl1pPr>
          </a:lstStyle>
          <a:p>
            <a:pPr lvl="0"/>
            <a:r>
              <a:rPr lang="da-DK" dirty="0"/>
              <a:t>Respondenter til interview</a:t>
            </a:r>
          </a:p>
        </p:txBody>
      </p:sp>
      <p:sp>
        <p:nvSpPr>
          <p:cNvPr id="11" name="Pladsholder til tekst 5">
            <a:extLst>
              <a:ext uri="{FF2B5EF4-FFF2-40B4-BE49-F238E27FC236}">
                <a16:creationId xmlns:a16="http://schemas.microsoft.com/office/drawing/2014/main" id="{8D0AFD8A-8C78-14B4-F1E7-10D474CE46DD}"/>
              </a:ext>
            </a:extLst>
          </p:cNvPr>
          <p:cNvSpPr>
            <a:spLocks noGrp="1"/>
          </p:cNvSpPr>
          <p:nvPr>
            <p:ph type="body" sz="quarter" idx="13" hasCustomPrompt="1"/>
          </p:nvPr>
        </p:nvSpPr>
        <p:spPr>
          <a:xfrm>
            <a:off x="4432299" y="841275"/>
            <a:ext cx="5029955" cy="1587595"/>
          </a:xfrm>
          <a:prstGeom prst="rect">
            <a:avLst/>
          </a:prstGeom>
        </p:spPr>
        <p:txBody>
          <a:bodyPr/>
          <a:lstStyle>
            <a:lvl1pPr marL="0" indent="0">
              <a:spcBef>
                <a:spcPts val="1333"/>
              </a:spcBef>
              <a:buNone/>
              <a:defRPr sz="1200"/>
            </a:lvl1pPr>
            <a:lvl2pPr>
              <a:defRPr sz="1556"/>
            </a:lvl2pPr>
            <a:lvl3pPr>
              <a:defRPr sz="1222"/>
            </a:lvl3pPr>
            <a:lvl4pPr>
              <a:defRPr sz="1167"/>
            </a:lvl4pPr>
            <a:lvl5pPr>
              <a:defRPr sz="1167"/>
            </a:lvl5pPr>
          </a:lstStyle>
          <a:p>
            <a:pPr marL="0" indent="0">
              <a:buNone/>
            </a:pPr>
            <a:r>
              <a:rPr lang="da-DK" sz="1200" dirty="0"/>
              <a:t>Wilkes løsning i den første fase af projektet er baseret på en kvalitativ analyse, som undersøger hvilke behov, barrierer og 'jobs to </a:t>
            </a:r>
            <a:r>
              <a:rPr lang="da-DK" sz="1200" dirty="0" err="1"/>
              <a:t>be</a:t>
            </a:r>
            <a:r>
              <a:rPr lang="da-DK" sz="1200" dirty="0"/>
              <a:t> done', der eksisterer hos ….</a:t>
            </a:r>
            <a:endParaRPr lang="da-DK" sz="400" dirty="0"/>
          </a:p>
          <a:p>
            <a:pPr marL="0" indent="0">
              <a:buNone/>
            </a:pPr>
            <a:r>
              <a:rPr lang="da-DK" sz="1200" dirty="0"/>
              <a:t>Den kvalitative undersøgelse tager udgangspunkt i 20 online dybdeinterviews, som er blevet afholdt via Teams. Deltagerne er blevet udvalgt med en spredning på køn, alder og region samt følgende fordeling:</a:t>
            </a:r>
          </a:p>
          <a:p>
            <a:pPr lvl="0"/>
            <a:endParaRPr lang="da-DK" dirty="0"/>
          </a:p>
        </p:txBody>
      </p:sp>
      <p:sp>
        <p:nvSpPr>
          <p:cNvPr id="13" name="Pladsholder til tekst 12">
            <a:extLst>
              <a:ext uri="{FF2B5EF4-FFF2-40B4-BE49-F238E27FC236}">
                <a16:creationId xmlns:a16="http://schemas.microsoft.com/office/drawing/2014/main" id="{BC801321-5A15-7115-046B-A7EA365FBDA7}"/>
              </a:ext>
            </a:extLst>
          </p:cNvPr>
          <p:cNvSpPr>
            <a:spLocks noGrp="1"/>
          </p:cNvSpPr>
          <p:nvPr>
            <p:ph type="body" sz="quarter" idx="14" hasCustomPrompt="1"/>
          </p:nvPr>
        </p:nvSpPr>
        <p:spPr>
          <a:xfrm>
            <a:off x="4838700" y="4695726"/>
            <a:ext cx="4000500" cy="827187"/>
          </a:xfrm>
          <a:prstGeom prst="rect">
            <a:avLst/>
          </a:prstGeom>
          <a:solidFill>
            <a:schemeClr val="accent6"/>
          </a:solidFill>
        </p:spPr>
        <p:txBody>
          <a:bodyPr/>
          <a:lstStyle>
            <a:lvl1pPr marL="0" marR="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solidFill>
                  <a:schemeClr val="bg1"/>
                </a:solidFill>
              </a:defRPr>
            </a:lvl1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lang="da-DK" dirty="0"/>
              <a:t>Indsæt tabel med fordeling på deltagere</a:t>
            </a:r>
          </a:p>
        </p:txBody>
      </p:sp>
    </p:spTree>
    <p:extLst>
      <p:ext uri="{BB962C8B-B14F-4D97-AF65-F5344CB8AC3E}">
        <p14:creationId xmlns:p14="http://schemas.microsoft.com/office/powerpoint/2010/main" val="21713984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KONTAKT">
    <p:bg>
      <p:bgPr>
        <a:solidFill>
          <a:schemeClr val="accent3">
            <a:lumMod val="50000"/>
          </a:schemeClr>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37EABD2-100A-3058-5726-CD81255AE095}"/>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r="30543"/>
          <a:stretch/>
        </p:blipFill>
        <p:spPr>
          <a:xfrm>
            <a:off x="9430005" y="4982666"/>
            <a:ext cx="729999" cy="683146"/>
          </a:xfrm>
          <a:prstGeom prst="rect">
            <a:avLst/>
          </a:prstGeom>
        </p:spPr>
      </p:pic>
      <p:sp>
        <p:nvSpPr>
          <p:cNvPr id="5" name="Tekstfelt 4">
            <a:extLst>
              <a:ext uri="{FF2B5EF4-FFF2-40B4-BE49-F238E27FC236}">
                <a16:creationId xmlns:a16="http://schemas.microsoft.com/office/drawing/2014/main" id="{767D109D-A8BF-8418-8CE7-2A87159BD6F0}"/>
              </a:ext>
            </a:extLst>
          </p:cNvPr>
          <p:cNvSpPr txBox="1"/>
          <p:nvPr userDrawn="1"/>
        </p:nvSpPr>
        <p:spPr>
          <a:xfrm>
            <a:off x="0" y="2195781"/>
            <a:ext cx="10160000" cy="1323439"/>
          </a:xfrm>
          <a:prstGeom prst="rect">
            <a:avLst/>
          </a:prstGeom>
          <a:noFill/>
        </p:spPr>
        <p:txBody>
          <a:bodyPr wrap="square" rtlCol="0">
            <a:spAutoFit/>
          </a:bodyPr>
          <a:lstStyle/>
          <a:p>
            <a:pPr algn="ctr"/>
            <a:r>
              <a:rPr lang="da-DK" sz="8000" b="1" dirty="0">
                <a:solidFill>
                  <a:schemeClr val="bg1"/>
                </a:solidFill>
                <a:latin typeface="NeuzeitGroBla" panose="00000A00000000000000" pitchFamily="50" charset="0"/>
              </a:rPr>
              <a:t>KONTAKT</a:t>
            </a:r>
          </a:p>
        </p:txBody>
      </p:sp>
    </p:spTree>
    <p:extLst>
      <p:ext uri="{BB962C8B-B14F-4D97-AF65-F5344CB8AC3E}">
        <p14:creationId xmlns:p14="http://schemas.microsoft.com/office/powerpoint/2010/main" val="27778918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Kontakt 1">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7ACF592-1D50-D739-A1C6-72D8934E09C1}"/>
              </a:ext>
            </a:extLst>
          </p:cNvPr>
          <p:cNvSpPr/>
          <p:nvPr userDrawn="1"/>
        </p:nvSpPr>
        <p:spPr>
          <a:xfrm>
            <a:off x="0" y="0"/>
            <a:ext cx="10159999" cy="5715000"/>
          </a:xfrm>
          <a:prstGeom prst="rect">
            <a:avLst/>
          </a:prstGeom>
          <a:gradFill>
            <a:gsLst>
              <a:gs pos="100000">
                <a:srgbClr val="0C5757"/>
              </a:gs>
              <a:gs pos="0">
                <a:schemeClr val="accent1">
                  <a:lumMod val="45000"/>
                  <a:lumOff val="55000"/>
                </a:schemeClr>
              </a:gs>
              <a:gs pos="87000">
                <a:srgbClr val="4D8585">
                  <a:lumMod val="92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2" name="Rektangel 1"/>
          <p:cNvSpPr/>
          <p:nvPr userDrawn="1"/>
        </p:nvSpPr>
        <p:spPr>
          <a:xfrm>
            <a:off x="0" y="0"/>
            <a:ext cx="7960431" cy="5715000"/>
          </a:xfrm>
          <a:custGeom>
            <a:avLst/>
            <a:gdLst>
              <a:gd name="connsiteX0" fmla="*/ 0 w 7164388"/>
              <a:gd name="connsiteY0" fmla="*/ 0 h 5715000"/>
              <a:gd name="connsiteX1" fmla="*/ 7164388 w 7164388"/>
              <a:gd name="connsiteY1" fmla="*/ 0 h 5715000"/>
              <a:gd name="connsiteX2" fmla="*/ 7164388 w 7164388"/>
              <a:gd name="connsiteY2" fmla="*/ 5715000 h 5715000"/>
              <a:gd name="connsiteX3" fmla="*/ 0 w 7164388"/>
              <a:gd name="connsiteY3" fmla="*/ 5715000 h 5715000"/>
              <a:gd name="connsiteX4" fmla="*/ 0 w 7164388"/>
              <a:gd name="connsiteY4" fmla="*/ 0 h 5715000"/>
              <a:gd name="connsiteX0" fmla="*/ 0 w 7164388"/>
              <a:gd name="connsiteY0" fmla="*/ 0 h 5715000"/>
              <a:gd name="connsiteX1" fmla="*/ 7164388 w 7164388"/>
              <a:gd name="connsiteY1" fmla="*/ 5715000 h 5715000"/>
              <a:gd name="connsiteX2" fmla="*/ 0 w 7164388"/>
              <a:gd name="connsiteY2" fmla="*/ 5715000 h 5715000"/>
              <a:gd name="connsiteX3" fmla="*/ 0 w 7164388"/>
              <a:gd name="connsiteY3" fmla="*/ 0 h 5715000"/>
            </a:gdLst>
            <a:ahLst/>
            <a:cxnLst>
              <a:cxn ang="0">
                <a:pos x="connsiteX0" y="connsiteY0"/>
              </a:cxn>
              <a:cxn ang="0">
                <a:pos x="connsiteX1" y="connsiteY1"/>
              </a:cxn>
              <a:cxn ang="0">
                <a:pos x="connsiteX2" y="connsiteY2"/>
              </a:cxn>
              <a:cxn ang="0">
                <a:pos x="connsiteX3" y="connsiteY3"/>
              </a:cxn>
            </a:cxnLst>
            <a:rect l="l" t="t" r="r" b="b"/>
            <a:pathLst>
              <a:path w="7164388" h="5715000">
                <a:moveTo>
                  <a:pt x="0" y="0"/>
                </a:moveTo>
                <a:lnTo>
                  <a:pt x="7164388" y="5715000"/>
                </a:lnTo>
                <a:lnTo>
                  <a:pt x="0" y="5715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a:solidFill>
                <a:schemeClr val="tx1"/>
              </a:solidFill>
            </a:endParaRPr>
          </a:p>
        </p:txBody>
      </p:sp>
      <p:sp>
        <p:nvSpPr>
          <p:cNvPr id="13" name="Title 1"/>
          <p:cNvSpPr txBox="1">
            <a:spLocks/>
          </p:cNvSpPr>
          <p:nvPr userDrawn="1"/>
        </p:nvSpPr>
        <p:spPr>
          <a:xfrm>
            <a:off x="359476" y="4757416"/>
            <a:ext cx="6480720" cy="648072"/>
          </a:xfrm>
          <a:prstGeom prst="rect">
            <a:avLst/>
          </a:prstGeom>
        </p:spPr>
        <p:txBody>
          <a:bodyPr wrap="none" lIns="0" rIns="0" numCol="3" spcCol="108000"/>
          <a:lstStyle>
            <a:lvl1pPr algn="l">
              <a:defRPr sz="2400" cap="all" baseline="0">
                <a:solidFill>
                  <a:schemeClr val="bg1">
                    <a:lumMod val="50000"/>
                  </a:schemeClr>
                </a:solidFill>
                <a:latin typeface="BlissLight"/>
              </a:defRPr>
            </a:lvl1pPr>
          </a:lstStyle>
          <a:p>
            <a:pPr fontAlgn="auto">
              <a:spcAft>
                <a:spcPts val="0"/>
              </a:spcAft>
              <a:defRPr/>
            </a:pPr>
            <a:r>
              <a:rPr lang="da-DK" sz="1000" kern="1200" cap="none" baseline="0">
                <a:solidFill>
                  <a:schemeClr val="accent1"/>
                </a:solidFill>
                <a:latin typeface="+mj-lt"/>
                <a:ea typeface="+mn-ea"/>
                <a:cs typeface="Corbel"/>
              </a:rPr>
              <a:t>København</a:t>
            </a:r>
          </a:p>
          <a:p>
            <a:pPr fontAlgn="auto">
              <a:spcAft>
                <a:spcPts val="0"/>
              </a:spcAft>
              <a:defRPr/>
            </a:pPr>
            <a:r>
              <a:rPr lang="da-DK" sz="1000" kern="1200" cap="none" baseline="0">
                <a:solidFill>
                  <a:schemeClr val="tx1">
                    <a:lumMod val="65000"/>
                    <a:lumOff val="35000"/>
                  </a:schemeClr>
                </a:solidFill>
                <a:latin typeface="+mj-lt"/>
                <a:ea typeface="+mn-ea"/>
                <a:cs typeface="Corbel"/>
              </a:rPr>
              <a:t>Overgaden Neden Vandet 9C</a:t>
            </a:r>
          </a:p>
          <a:p>
            <a:pPr fontAlgn="auto">
              <a:spcAft>
                <a:spcPts val="0"/>
              </a:spcAft>
              <a:defRPr/>
            </a:pPr>
            <a:r>
              <a:rPr lang="da-DK" sz="1000" kern="1200" cap="none" baseline="0">
                <a:solidFill>
                  <a:schemeClr val="tx1">
                    <a:lumMod val="65000"/>
                    <a:lumOff val="35000"/>
                  </a:schemeClr>
                </a:solidFill>
                <a:latin typeface="+mj-lt"/>
                <a:ea typeface="+mn-ea"/>
                <a:cs typeface="Corbel"/>
              </a:rPr>
              <a:t>1414 København K</a:t>
            </a:r>
          </a:p>
          <a:p>
            <a:pPr fontAlgn="auto">
              <a:spcAft>
                <a:spcPts val="0"/>
              </a:spcAft>
              <a:defRPr/>
            </a:pPr>
            <a:endParaRPr lang="da-DK" sz="1000" cap="none">
              <a:solidFill>
                <a:schemeClr val="accent2"/>
              </a:solidFill>
              <a:latin typeface="+mj-lt"/>
              <a:ea typeface="+mj-ea"/>
              <a:cs typeface="Corbel"/>
            </a:endParaRPr>
          </a:p>
          <a:p>
            <a:pPr fontAlgn="auto">
              <a:spcAft>
                <a:spcPts val="0"/>
              </a:spcAft>
              <a:defRPr/>
            </a:pPr>
            <a:endParaRPr lang="da-DK" sz="1000" cap="none">
              <a:solidFill>
                <a:schemeClr val="accent2"/>
              </a:solidFill>
              <a:latin typeface="+mj-lt"/>
              <a:ea typeface="+mj-ea"/>
              <a:cs typeface="Corbel"/>
            </a:endParaRPr>
          </a:p>
          <a:p>
            <a:pPr fontAlgn="auto">
              <a:spcAft>
                <a:spcPts val="0"/>
              </a:spcAft>
              <a:defRPr/>
            </a:pPr>
            <a:endParaRPr lang="da-DK" sz="1000" cap="none">
              <a:solidFill>
                <a:schemeClr val="accent2"/>
              </a:solidFill>
              <a:latin typeface="+mj-lt"/>
              <a:ea typeface="+mj-ea"/>
              <a:cs typeface="Corbel"/>
            </a:endParaRPr>
          </a:p>
          <a:p>
            <a:pPr fontAlgn="auto">
              <a:spcAft>
                <a:spcPts val="0"/>
              </a:spcAft>
              <a:defRPr/>
            </a:pPr>
            <a:endParaRPr lang="da-DK" sz="1000" cap="none">
              <a:solidFill>
                <a:schemeClr val="accent2"/>
              </a:solidFill>
              <a:latin typeface="+mj-lt"/>
              <a:ea typeface="+mj-ea"/>
              <a:cs typeface="Corbel"/>
            </a:endParaRPr>
          </a:p>
          <a:p>
            <a:pPr fontAlgn="auto">
              <a:spcAft>
                <a:spcPts val="0"/>
              </a:spcAft>
              <a:defRPr/>
            </a:pPr>
            <a:r>
              <a:rPr lang="da-DK" sz="1000" cap="none">
                <a:solidFill>
                  <a:schemeClr val="accent1"/>
                </a:solidFill>
                <a:latin typeface="+mj-lt"/>
                <a:ea typeface="+mj-ea"/>
                <a:cs typeface="Corbel"/>
              </a:rPr>
              <a:t>Odense</a:t>
            </a:r>
            <a:r>
              <a:rPr lang="da-DK" sz="1000" cap="none">
                <a:solidFill>
                  <a:schemeClr val="accent2"/>
                </a:solidFill>
                <a:latin typeface="+mj-lt"/>
                <a:ea typeface="+mj-ea"/>
                <a:cs typeface="Corbel"/>
              </a:rPr>
              <a:t> </a:t>
            </a:r>
          </a:p>
          <a:p>
            <a:pPr fontAlgn="auto">
              <a:spcAft>
                <a:spcPts val="0"/>
              </a:spcAft>
              <a:defRPr/>
            </a:pPr>
            <a:r>
              <a:rPr lang="da-DK" sz="1000" cap="none" err="1">
                <a:solidFill>
                  <a:schemeClr val="tx1">
                    <a:lumMod val="65000"/>
                    <a:lumOff val="35000"/>
                  </a:schemeClr>
                </a:solidFill>
                <a:latin typeface="+mj-lt"/>
                <a:ea typeface="+mj-ea"/>
                <a:cs typeface="Corbel"/>
              </a:rPr>
              <a:t>Gråbrødrepassagen</a:t>
            </a:r>
            <a:r>
              <a:rPr lang="da-DK" sz="1000" cap="none">
                <a:solidFill>
                  <a:schemeClr val="tx1">
                    <a:lumMod val="65000"/>
                    <a:lumOff val="35000"/>
                  </a:schemeClr>
                </a:solidFill>
                <a:latin typeface="+mj-lt"/>
                <a:ea typeface="+mj-ea"/>
                <a:cs typeface="Corbel"/>
              </a:rPr>
              <a:t> 9, 2.sal</a:t>
            </a:r>
          </a:p>
          <a:p>
            <a:pPr fontAlgn="auto">
              <a:spcAft>
                <a:spcPts val="0"/>
              </a:spcAft>
              <a:defRPr/>
            </a:pPr>
            <a:r>
              <a:rPr lang="da-DK" sz="1000" cap="none">
                <a:solidFill>
                  <a:schemeClr val="tx1">
                    <a:lumMod val="65000"/>
                    <a:lumOff val="35000"/>
                  </a:schemeClr>
                </a:solidFill>
                <a:latin typeface="+mj-lt"/>
                <a:ea typeface="+mj-ea"/>
                <a:cs typeface="Corbel"/>
              </a:rPr>
              <a:t>5000 Odense C</a:t>
            </a:r>
          </a:p>
          <a:p>
            <a:pPr fontAlgn="auto">
              <a:spcAft>
                <a:spcPts val="0"/>
              </a:spcAft>
              <a:defRPr/>
            </a:pPr>
            <a:endParaRPr lang="da-DK" sz="1000" cap="none">
              <a:solidFill>
                <a:schemeClr val="tx1">
                  <a:lumMod val="65000"/>
                  <a:lumOff val="35000"/>
                </a:schemeClr>
              </a:solidFill>
              <a:latin typeface="+mj-lt"/>
              <a:ea typeface="+mj-ea"/>
              <a:cs typeface="Corbel"/>
            </a:endParaRPr>
          </a:p>
          <a:p>
            <a:pPr fontAlgn="auto">
              <a:spcAft>
                <a:spcPts val="0"/>
              </a:spcAft>
              <a:defRPr/>
            </a:pPr>
            <a:endParaRPr lang="da-DK" sz="1000" cap="none">
              <a:solidFill>
                <a:schemeClr val="tx1">
                  <a:lumMod val="65000"/>
                  <a:lumOff val="35000"/>
                </a:schemeClr>
              </a:solidFill>
              <a:latin typeface="+mj-lt"/>
              <a:ea typeface="+mj-ea"/>
              <a:cs typeface="Corbel"/>
            </a:endParaRPr>
          </a:p>
          <a:p>
            <a:pPr fontAlgn="auto">
              <a:spcAft>
                <a:spcPts val="0"/>
              </a:spcAft>
              <a:defRPr/>
            </a:pPr>
            <a:endParaRPr lang="da-DK" sz="1000" cap="none">
              <a:solidFill>
                <a:schemeClr val="tx1">
                  <a:lumMod val="65000"/>
                  <a:lumOff val="35000"/>
                </a:schemeClr>
              </a:solidFill>
              <a:latin typeface="+mj-lt"/>
              <a:ea typeface="+mj-ea"/>
              <a:cs typeface="Corbel"/>
            </a:endParaRPr>
          </a:p>
          <a:p>
            <a:pPr fontAlgn="auto">
              <a:spcAft>
                <a:spcPts val="0"/>
              </a:spcAft>
              <a:defRPr/>
            </a:pPr>
            <a:endParaRPr lang="da-DK" sz="1000" cap="none">
              <a:solidFill>
                <a:schemeClr val="tx1">
                  <a:lumMod val="65000"/>
                  <a:lumOff val="35000"/>
                </a:schemeClr>
              </a:solidFill>
              <a:latin typeface="+mj-lt"/>
              <a:ea typeface="+mj-ea"/>
              <a:cs typeface="Corbel"/>
            </a:endParaRPr>
          </a:p>
          <a:p>
            <a:pPr fontAlgn="auto">
              <a:spcAft>
                <a:spcPts val="0"/>
              </a:spcAft>
              <a:defRPr/>
            </a:pPr>
            <a:r>
              <a:rPr lang="da-DK" sz="1000" cap="none">
                <a:solidFill>
                  <a:schemeClr val="accent1"/>
                </a:solidFill>
                <a:latin typeface="+mj-lt"/>
                <a:ea typeface="+mj-ea"/>
                <a:cs typeface="Corbel"/>
              </a:rPr>
              <a:t>Aarhus</a:t>
            </a:r>
          </a:p>
          <a:p>
            <a:pPr fontAlgn="auto">
              <a:spcAft>
                <a:spcPts val="0"/>
              </a:spcAft>
              <a:defRPr/>
            </a:pPr>
            <a:r>
              <a:rPr lang="da-DK" sz="1000" cap="none">
                <a:solidFill>
                  <a:schemeClr val="tx1">
                    <a:lumMod val="65000"/>
                    <a:lumOff val="35000"/>
                  </a:schemeClr>
                </a:solidFill>
                <a:latin typeface="+mj-lt"/>
                <a:ea typeface="+mj-ea"/>
                <a:cs typeface="Corbel"/>
              </a:rPr>
              <a:t>Vestergade </a:t>
            </a:r>
            <a:r>
              <a:rPr lang="da-DK" sz="1000" cap="none" baseline="0">
                <a:solidFill>
                  <a:schemeClr val="tx1">
                    <a:lumMod val="65000"/>
                    <a:lumOff val="35000"/>
                  </a:schemeClr>
                </a:solidFill>
                <a:latin typeface="+mj-lt"/>
                <a:ea typeface="+mj-ea"/>
                <a:cs typeface="Corbel"/>
              </a:rPr>
              <a:t>24, baghuset</a:t>
            </a:r>
            <a:endParaRPr lang="da-DK" sz="1000" cap="none">
              <a:solidFill>
                <a:schemeClr val="tx1">
                  <a:lumMod val="65000"/>
                  <a:lumOff val="35000"/>
                </a:schemeClr>
              </a:solidFill>
              <a:latin typeface="+mj-lt"/>
              <a:ea typeface="+mj-ea"/>
              <a:cs typeface="Corbel"/>
            </a:endParaRPr>
          </a:p>
          <a:p>
            <a:pPr fontAlgn="auto">
              <a:spcAft>
                <a:spcPts val="0"/>
              </a:spcAft>
              <a:defRPr/>
            </a:pPr>
            <a:r>
              <a:rPr lang="da-DK" sz="1000" cap="none">
                <a:solidFill>
                  <a:schemeClr val="tx1">
                    <a:lumMod val="65000"/>
                    <a:lumOff val="35000"/>
                  </a:schemeClr>
                </a:solidFill>
                <a:latin typeface="+mj-lt"/>
                <a:ea typeface="+mj-ea"/>
                <a:cs typeface="Corbel"/>
              </a:rPr>
              <a:t>8000 Aarhus C</a:t>
            </a:r>
          </a:p>
          <a:p>
            <a:pPr fontAlgn="auto">
              <a:spcAft>
                <a:spcPts val="0"/>
              </a:spcAft>
              <a:defRPr/>
            </a:pPr>
            <a:endParaRPr lang="da-DK" sz="1000" cap="none">
              <a:solidFill>
                <a:schemeClr val="tx1">
                  <a:lumMod val="65000"/>
                  <a:lumOff val="35000"/>
                </a:schemeClr>
              </a:solidFill>
              <a:latin typeface="+mj-lt"/>
              <a:ea typeface="+mj-ea"/>
              <a:cs typeface="Corbel"/>
            </a:endParaRPr>
          </a:p>
          <a:p>
            <a:pPr fontAlgn="auto">
              <a:spcAft>
                <a:spcPts val="0"/>
              </a:spcAft>
              <a:defRPr/>
            </a:pPr>
            <a:endParaRPr lang="da-DK" sz="1000" cap="none">
              <a:solidFill>
                <a:schemeClr val="tx1">
                  <a:lumMod val="65000"/>
                  <a:lumOff val="35000"/>
                </a:schemeClr>
              </a:solidFill>
              <a:latin typeface="+mj-lt"/>
              <a:ea typeface="+mj-ea"/>
              <a:cs typeface="Corbel"/>
            </a:endParaRPr>
          </a:p>
        </p:txBody>
      </p:sp>
      <p:pic>
        <p:nvPicPr>
          <p:cNvPr id="3" name="Grafik 2">
            <a:extLst>
              <a:ext uri="{FF2B5EF4-FFF2-40B4-BE49-F238E27FC236}">
                <a16:creationId xmlns:a16="http://schemas.microsoft.com/office/drawing/2014/main" id="{372D9296-A707-4DE3-B348-2DAD575D88BE}"/>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0630"/>
          <a:stretch/>
        </p:blipFill>
        <p:spPr>
          <a:xfrm>
            <a:off x="1" y="1057306"/>
            <a:ext cx="1079556" cy="887835"/>
          </a:xfrm>
          <a:prstGeom prst="rect">
            <a:avLst/>
          </a:prstGeom>
        </p:spPr>
      </p:pic>
      <p:sp>
        <p:nvSpPr>
          <p:cNvPr id="7" name="Pladsholder til billede 6">
            <a:extLst>
              <a:ext uri="{FF2B5EF4-FFF2-40B4-BE49-F238E27FC236}">
                <a16:creationId xmlns:a16="http://schemas.microsoft.com/office/drawing/2014/main" id="{E5A7052B-7EE1-C492-6487-0BD7B39D21FC}"/>
              </a:ext>
            </a:extLst>
          </p:cNvPr>
          <p:cNvSpPr>
            <a:spLocks noGrp="1"/>
          </p:cNvSpPr>
          <p:nvPr>
            <p:ph type="pic" sz="quarter" idx="18" hasCustomPrompt="1"/>
          </p:nvPr>
        </p:nvSpPr>
        <p:spPr>
          <a:xfrm>
            <a:off x="7341076" y="1209044"/>
            <a:ext cx="2818924" cy="4505956"/>
          </a:xfrm>
          <a:prstGeom prst="rect">
            <a:avLst/>
          </a:prstGeom>
        </p:spPr>
        <p:txBody>
          <a:bodyPr/>
          <a:lstStyle>
            <a:lvl1pPr>
              <a:defRPr/>
            </a:lvl1pPr>
          </a:lstStyle>
          <a:p>
            <a:r>
              <a:rPr lang="da-DK"/>
              <a:t>Find dit billede her "W:\Marketing\Billedbank\Kollegaer\Kollegaer uden baggrund"</a:t>
            </a:r>
          </a:p>
        </p:txBody>
      </p:sp>
      <p:pic>
        <p:nvPicPr>
          <p:cNvPr id="9" name="Picture 2">
            <a:hlinkClick r:id="rId4"/>
            <a:extLst>
              <a:ext uri="{FF2B5EF4-FFF2-40B4-BE49-F238E27FC236}">
                <a16:creationId xmlns:a16="http://schemas.microsoft.com/office/drawing/2014/main" id="{5A522C7B-8477-FDAD-D891-8B238BAB6AEB}"/>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53635" y="3715517"/>
            <a:ext cx="216024" cy="216024"/>
          </a:xfrm>
          <a:prstGeom prst="rect">
            <a:avLst/>
          </a:prstGeom>
          <a:noFill/>
          <a:extLst>
            <a:ext uri="{909E8E84-426E-40DD-AFC4-6F175D3DCCD1}">
              <a14:hiddenFill xmlns:a14="http://schemas.microsoft.com/office/drawing/2010/main">
                <a:solidFill>
                  <a:srgbClr val="FFFFFF"/>
                </a:solidFill>
              </a14:hiddenFill>
            </a:ext>
          </a:extLst>
        </p:spPr>
      </p:pic>
      <p:sp>
        <p:nvSpPr>
          <p:cNvPr id="15" name="Pladsholder til tekst 14">
            <a:extLst>
              <a:ext uri="{FF2B5EF4-FFF2-40B4-BE49-F238E27FC236}">
                <a16:creationId xmlns:a16="http://schemas.microsoft.com/office/drawing/2014/main" id="{D4A680C9-5C31-BB87-C44D-1B24F7D05F19}"/>
              </a:ext>
            </a:extLst>
          </p:cNvPr>
          <p:cNvSpPr>
            <a:spLocks noGrp="1"/>
          </p:cNvSpPr>
          <p:nvPr>
            <p:ph type="body" sz="quarter" idx="19" hasCustomPrompt="1"/>
          </p:nvPr>
        </p:nvSpPr>
        <p:spPr>
          <a:xfrm>
            <a:off x="5656264" y="2110586"/>
            <a:ext cx="2959607" cy="309563"/>
          </a:xfrm>
          <a:prstGeom prst="rect">
            <a:avLst/>
          </a:prstGeom>
        </p:spPr>
        <p:txBody>
          <a:bodyPr/>
          <a:lstStyle>
            <a:lvl1pPr marL="0" indent="0">
              <a:buNone/>
              <a:defRPr sz="2000" b="1">
                <a:solidFill>
                  <a:schemeClr val="bg1"/>
                </a:solidFill>
                <a:latin typeface="Ink Free" panose="03080402000500000000" pitchFamily="66" charset="0"/>
              </a:defRPr>
            </a:lvl1pPr>
          </a:lstStyle>
          <a:p>
            <a:pPr lvl="0"/>
            <a:r>
              <a:rPr lang="da-DK">
                <a:latin typeface="Ink Free" panose="03080402000500000000" pitchFamily="66" charset="0"/>
              </a:rPr>
              <a:t>Navn</a:t>
            </a:r>
            <a:endParaRPr lang="da-DK"/>
          </a:p>
        </p:txBody>
      </p:sp>
      <p:sp>
        <p:nvSpPr>
          <p:cNvPr id="18" name="Pladsholder til tekst 17">
            <a:extLst>
              <a:ext uri="{FF2B5EF4-FFF2-40B4-BE49-F238E27FC236}">
                <a16:creationId xmlns:a16="http://schemas.microsoft.com/office/drawing/2014/main" id="{A2C952EC-79E1-0ED1-0E19-7BB5C7782869}"/>
              </a:ext>
            </a:extLst>
          </p:cNvPr>
          <p:cNvSpPr>
            <a:spLocks noGrp="1"/>
          </p:cNvSpPr>
          <p:nvPr>
            <p:ph type="body" sz="quarter" idx="20" hasCustomPrompt="1"/>
          </p:nvPr>
        </p:nvSpPr>
        <p:spPr>
          <a:xfrm>
            <a:off x="5656771" y="2508399"/>
            <a:ext cx="2959100" cy="334594"/>
          </a:xfrm>
          <a:prstGeom prst="rect">
            <a:avLst/>
          </a:prstGeom>
        </p:spPr>
        <p:txBody>
          <a:bodyPr/>
          <a:lstStyle>
            <a:lvl1pPr marL="0" indent="0">
              <a:buNone/>
              <a:defRPr>
                <a:solidFill>
                  <a:schemeClr val="bg1"/>
                </a:solidFill>
              </a:defRPr>
            </a:lvl1pPr>
          </a:lstStyle>
          <a:p>
            <a:pPr lvl="0"/>
            <a:r>
              <a:rPr lang="da-DK"/>
              <a:t>Titel</a:t>
            </a:r>
          </a:p>
        </p:txBody>
      </p:sp>
      <p:sp>
        <p:nvSpPr>
          <p:cNvPr id="6" name="Pladsholder til tekst 17">
            <a:extLst>
              <a:ext uri="{FF2B5EF4-FFF2-40B4-BE49-F238E27FC236}">
                <a16:creationId xmlns:a16="http://schemas.microsoft.com/office/drawing/2014/main" id="{4E1C9C7C-04BE-D37B-936B-251474747CF2}"/>
              </a:ext>
            </a:extLst>
          </p:cNvPr>
          <p:cNvSpPr>
            <a:spLocks noGrp="1"/>
          </p:cNvSpPr>
          <p:nvPr>
            <p:ph type="body" sz="quarter" idx="21" hasCustomPrompt="1"/>
          </p:nvPr>
        </p:nvSpPr>
        <p:spPr>
          <a:xfrm>
            <a:off x="5656771" y="2936571"/>
            <a:ext cx="2959100" cy="334593"/>
          </a:xfrm>
          <a:prstGeom prst="rect">
            <a:avLst/>
          </a:prstGeom>
        </p:spPr>
        <p:txBody>
          <a:bodyPr/>
          <a:lstStyle>
            <a:lvl1pPr marL="0" indent="0">
              <a:buNone/>
              <a:defRPr>
                <a:solidFill>
                  <a:schemeClr val="bg1"/>
                </a:solidFill>
              </a:defRPr>
            </a:lvl1pPr>
          </a:lstStyle>
          <a:p>
            <a:pPr lvl="0"/>
            <a:r>
              <a:rPr lang="da-DK"/>
              <a:t>XXX@wilke.dk</a:t>
            </a:r>
          </a:p>
        </p:txBody>
      </p:sp>
      <p:sp>
        <p:nvSpPr>
          <p:cNvPr id="11" name="Pladsholder til tekst 17">
            <a:extLst>
              <a:ext uri="{FF2B5EF4-FFF2-40B4-BE49-F238E27FC236}">
                <a16:creationId xmlns:a16="http://schemas.microsoft.com/office/drawing/2014/main" id="{EFF3DA59-A991-FCDC-C51C-5F61A31A285F}"/>
              </a:ext>
            </a:extLst>
          </p:cNvPr>
          <p:cNvSpPr>
            <a:spLocks noGrp="1"/>
          </p:cNvSpPr>
          <p:nvPr>
            <p:ph type="body" sz="quarter" idx="22" hasCustomPrompt="1"/>
          </p:nvPr>
        </p:nvSpPr>
        <p:spPr>
          <a:xfrm>
            <a:off x="5668687" y="3321691"/>
            <a:ext cx="2959100" cy="334593"/>
          </a:xfrm>
          <a:prstGeom prst="rect">
            <a:avLst/>
          </a:prstGeom>
        </p:spPr>
        <p:txBody>
          <a:bodyPr/>
          <a:lstStyle>
            <a:lvl1pPr marL="0" indent="0">
              <a:buNone/>
              <a:defRPr>
                <a:solidFill>
                  <a:schemeClr val="bg1"/>
                </a:solidFill>
              </a:defRPr>
            </a:lvl1pPr>
          </a:lstStyle>
          <a:p>
            <a:pPr lvl="0"/>
            <a:r>
              <a:rPr lang="da-DK"/>
              <a:t>+45 XX </a:t>
            </a:r>
            <a:r>
              <a:rPr lang="da-DK" err="1"/>
              <a:t>XX</a:t>
            </a:r>
            <a:r>
              <a:rPr lang="da-DK"/>
              <a:t> </a:t>
            </a:r>
            <a:r>
              <a:rPr lang="da-DK" err="1"/>
              <a:t>XX</a:t>
            </a:r>
            <a:r>
              <a:rPr lang="da-DK"/>
              <a:t> </a:t>
            </a:r>
            <a:r>
              <a:rPr lang="da-DK" err="1"/>
              <a:t>XX</a:t>
            </a:r>
            <a:endParaRPr lang="da-DK"/>
          </a:p>
        </p:txBody>
      </p:sp>
      <p:sp>
        <p:nvSpPr>
          <p:cNvPr id="16" name="Pladsholder til tekst 20">
            <a:extLst>
              <a:ext uri="{FF2B5EF4-FFF2-40B4-BE49-F238E27FC236}">
                <a16:creationId xmlns:a16="http://schemas.microsoft.com/office/drawing/2014/main" id="{866D53E6-4BA7-CA48-DB02-1695C13F2AD1}"/>
              </a:ext>
            </a:extLst>
          </p:cNvPr>
          <p:cNvSpPr>
            <a:spLocks noGrp="1"/>
          </p:cNvSpPr>
          <p:nvPr>
            <p:ph type="body" sz="quarter" idx="24" hasCustomPrompt="1"/>
          </p:nvPr>
        </p:nvSpPr>
        <p:spPr>
          <a:xfrm>
            <a:off x="5240027" y="413466"/>
            <a:ext cx="4113212" cy="933450"/>
          </a:xfrm>
          <a:prstGeom prst="rect">
            <a:avLst/>
          </a:prstGeom>
          <a:solidFill>
            <a:schemeClr val="accent6"/>
          </a:solidFill>
        </p:spPr>
        <p:txBody>
          <a:bodyPr/>
          <a:lstStyle>
            <a:lvl1pPr marL="0" indent="0">
              <a:buNone/>
              <a:defRPr sz="1200" b="1">
                <a:solidFill>
                  <a:schemeClr val="bg1"/>
                </a:solidFill>
              </a:defRPr>
            </a:lvl1pPr>
          </a:lstStyle>
          <a:p>
            <a:r>
              <a:rPr lang="da-DK" dirty="0">
                <a:solidFill>
                  <a:schemeClr val="bg1"/>
                </a:solidFill>
              </a:rPr>
              <a:t>Du finder billeder u. baggrund her:</a:t>
            </a:r>
            <a:br>
              <a:rPr lang="da-DK" dirty="0">
                <a:solidFill>
                  <a:schemeClr val="bg1"/>
                </a:solidFill>
              </a:rPr>
            </a:br>
            <a:r>
              <a:rPr lang="da-DK" dirty="0"/>
              <a:t>"W:\Marketing\Billedbank\Kollegaer\Kollegaer uden baggrund</a:t>
            </a:r>
            <a:r>
              <a:rPr lang="da-DK" dirty="0">
                <a:solidFill>
                  <a:schemeClr val="bg1"/>
                </a:solidFill>
              </a:rPr>
              <a:t>” - Husk at slette denne placeholder!</a:t>
            </a:r>
          </a:p>
        </p:txBody>
      </p:sp>
      <p:sp>
        <p:nvSpPr>
          <p:cNvPr id="19" name="Pladsholder til tekst 18">
            <a:extLst>
              <a:ext uri="{FF2B5EF4-FFF2-40B4-BE49-F238E27FC236}">
                <a16:creationId xmlns:a16="http://schemas.microsoft.com/office/drawing/2014/main" id="{B4CC7611-7BB5-DCD1-DBE4-2B0AA0897F92}"/>
              </a:ext>
            </a:extLst>
          </p:cNvPr>
          <p:cNvSpPr>
            <a:spLocks noGrp="1"/>
          </p:cNvSpPr>
          <p:nvPr>
            <p:ph type="body" sz="quarter" idx="25" hasCustomPrompt="1"/>
          </p:nvPr>
        </p:nvSpPr>
        <p:spPr>
          <a:xfrm>
            <a:off x="358775" y="2674938"/>
            <a:ext cx="4289425" cy="2082800"/>
          </a:xfrm>
          <a:prstGeom prst="rect">
            <a:avLst/>
          </a:prstGeom>
        </p:spPr>
        <p:txBody>
          <a:bodyPr/>
          <a:lstStyle>
            <a:lvl1pPr marL="0" indent="0">
              <a:buNone/>
              <a:defRPr sz="2500">
                <a:solidFill>
                  <a:schemeClr val="bg2"/>
                </a:solidFill>
                <a:latin typeface="NeuzeitGroBla" panose="00000A00000000000000" pitchFamily="50" charset="0"/>
              </a:defRPr>
            </a:lvl1pPr>
          </a:lstStyle>
          <a:p>
            <a:pPr lvl="0"/>
            <a:r>
              <a:rPr lang="da-DK" sz="2500">
                <a:latin typeface="NeuzeitGroBla" panose="00000A00000000000000" pitchFamily="50" charset="0"/>
              </a:rPr>
              <a:t>Skal vi hjælpe jer med XXXX?</a:t>
            </a:r>
            <a:endParaRPr lang="da-DK"/>
          </a:p>
        </p:txBody>
      </p:sp>
    </p:spTree>
    <p:extLst>
      <p:ext uri="{BB962C8B-B14F-4D97-AF65-F5344CB8AC3E}">
        <p14:creationId xmlns:p14="http://schemas.microsoft.com/office/powerpoint/2010/main" val="11832249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Kontakt 2">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4F30D3CA-A94C-DE40-4072-90B0AEDE8006}"/>
              </a:ext>
            </a:extLst>
          </p:cNvPr>
          <p:cNvSpPr/>
          <p:nvPr userDrawn="1"/>
        </p:nvSpPr>
        <p:spPr>
          <a:xfrm>
            <a:off x="0" y="0"/>
            <a:ext cx="10159999" cy="5715000"/>
          </a:xfrm>
          <a:prstGeom prst="rect">
            <a:avLst/>
          </a:prstGeom>
          <a:gradFill>
            <a:gsLst>
              <a:gs pos="100000">
                <a:srgbClr val="0C5757"/>
              </a:gs>
              <a:gs pos="0">
                <a:schemeClr val="accent1">
                  <a:lumMod val="45000"/>
                  <a:lumOff val="55000"/>
                </a:schemeClr>
              </a:gs>
              <a:gs pos="87000">
                <a:srgbClr val="4D8585">
                  <a:lumMod val="92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2" name="Rektangel 1"/>
          <p:cNvSpPr/>
          <p:nvPr userDrawn="1"/>
        </p:nvSpPr>
        <p:spPr>
          <a:xfrm>
            <a:off x="0" y="0"/>
            <a:ext cx="7960431" cy="5715000"/>
          </a:xfrm>
          <a:custGeom>
            <a:avLst/>
            <a:gdLst>
              <a:gd name="connsiteX0" fmla="*/ 0 w 7164388"/>
              <a:gd name="connsiteY0" fmla="*/ 0 h 5715000"/>
              <a:gd name="connsiteX1" fmla="*/ 7164388 w 7164388"/>
              <a:gd name="connsiteY1" fmla="*/ 0 h 5715000"/>
              <a:gd name="connsiteX2" fmla="*/ 7164388 w 7164388"/>
              <a:gd name="connsiteY2" fmla="*/ 5715000 h 5715000"/>
              <a:gd name="connsiteX3" fmla="*/ 0 w 7164388"/>
              <a:gd name="connsiteY3" fmla="*/ 5715000 h 5715000"/>
              <a:gd name="connsiteX4" fmla="*/ 0 w 7164388"/>
              <a:gd name="connsiteY4" fmla="*/ 0 h 5715000"/>
              <a:gd name="connsiteX0" fmla="*/ 0 w 7164388"/>
              <a:gd name="connsiteY0" fmla="*/ 0 h 5715000"/>
              <a:gd name="connsiteX1" fmla="*/ 7164388 w 7164388"/>
              <a:gd name="connsiteY1" fmla="*/ 5715000 h 5715000"/>
              <a:gd name="connsiteX2" fmla="*/ 0 w 7164388"/>
              <a:gd name="connsiteY2" fmla="*/ 5715000 h 5715000"/>
              <a:gd name="connsiteX3" fmla="*/ 0 w 7164388"/>
              <a:gd name="connsiteY3" fmla="*/ 0 h 5715000"/>
            </a:gdLst>
            <a:ahLst/>
            <a:cxnLst>
              <a:cxn ang="0">
                <a:pos x="connsiteX0" y="connsiteY0"/>
              </a:cxn>
              <a:cxn ang="0">
                <a:pos x="connsiteX1" y="connsiteY1"/>
              </a:cxn>
              <a:cxn ang="0">
                <a:pos x="connsiteX2" y="connsiteY2"/>
              </a:cxn>
              <a:cxn ang="0">
                <a:pos x="connsiteX3" y="connsiteY3"/>
              </a:cxn>
            </a:cxnLst>
            <a:rect l="l" t="t" r="r" b="b"/>
            <a:pathLst>
              <a:path w="7164388" h="5715000">
                <a:moveTo>
                  <a:pt x="0" y="0"/>
                </a:moveTo>
                <a:lnTo>
                  <a:pt x="7164388" y="5715000"/>
                </a:lnTo>
                <a:lnTo>
                  <a:pt x="0" y="5715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err="1">
              <a:solidFill>
                <a:schemeClr val="tx1"/>
              </a:solidFill>
            </a:endParaRPr>
          </a:p>
        </p:txBody>
      </p:sp>
      <p:sp>
        <p:nvSpPr>
          <p:cNvPr id="13" name="Title 1"/>
          <p:cNvSpPr txBox="1">
            <a:spLocks/>
          </p:cNvSpPr>
          <p:nvPr userDrawn="1"/>
        </p:nvSpPr>
        <p:spPr>
          <a:xfrm>
            <a:off x="359476" y="4757416"/>
            <a:ext cx="6480720" cy="648072"/>
          </a:xfrm>
          <a:prstGeom prst="rect">
            <a:avLst/>
          </a:prstGeom>
        </p:spPr>
        <p:txBody>
          <a:bodyPr wrap="none" lIns="0" rIns="0" numCol="3" spcCol="108000"/>
          <a:lstStyle>
            <a:lvl1pPr algn="l">
              <a:defRPr sz="2400" cap="all" baseline="0">
                <a:solidFill>
                  <a:schemeClr val="bg1">
                    <a:lumMod val="50000"/>
                  </a:schemeClr>
                </a:solidFill>
                <a:latin typeface="BlissLight"/>
              </a:defRPr>
            </a:lvl1pPr>
          </a:lstStyle>
          <a:p>
            <a:pPr fontAlgn="auto">
              <a:spcAft>
                <a:spcPts val="0"/>
              </a:spcAft>
              <a:defRPr/>
            </a:pPr>
            <a:r>
              <a:rPr lang="da-DK" sz="1000" kern="1200" cap="none" baseline="0">
                <a:solidFill>
                  <a:schemeClr val="accent1"/>
                </a:solidFill>
                <a:latin typeface="+mj-lt"/>
                <a:ea typeface="+mn-ea"/>
                <a:cs typeface="Corbel"/>
              </a:rPr>
              <a:t>København</a:t>
            </a:r>
          </a:p>
          <a:p>
            <a:pPr fontAlgn="auto">
              <a:spcAft>
                <a:spcPts val="0"/>
              </a:spcAft>
              <a:defRPr/>
            </a:pPr>
            <a:r>
              <a:rPr lang="da-DK" sz="1000" kern="1200" cap="none" baseline="0">
                <a:solidFill>
                  <a:schemeClr val="tx1">
                    <a:lumMod val="65000"/>
                    <a:lumOff val="35000"/>
                  </a:schemeClr>
                </a:solidFill>
                <a:latin typeface="+mj-lt"/>
                <a:ea typeface="+mn-ea"/>
                <a:cs typeface="Corbel"/>
              </a:rPr>
              <a:t>Overgaden Neden Vandet 9C</a:t>
            </a:r>
          </a:p>
          <a:p>
            <a:pPr fontAlgn="auto">
              <a:spcAft>
                <a:spcPts val="0"/>
              </a:spcAft>
              <a:defRPr/>
            </a:pPr>
            <a:r>
              <a:rPr lang="da-DK" sz="1000" kern="1200" cap="none" baseline="0">
                <a:solidFill>
                  <a:schemeClr val="tx1">
                    <a:lumMod val="65000"/>
                    <a:lumOff val="35000"/>
                  </a:schemeClr>
                </a:solidFill>
                <a:latin typeface="+mj-lt"/>
                <a:ea typeface="+mn-ea"/>
                <a:cs typeface="Corbel"/>
              </a:rPr>
              <a:t>1414 København K</a:t>
            </a:r>
          </a:p>
          <a:p>
            <a:pPr fontAlgn="auto">
              <a:spcAft>
                <a:spcPts val="0"/>
              </a:spcAft>
              <a:defRPr/>
            </a:pPr>
            <a:endParaRPr lang="da-DK" sz="1000" cap="none">
              <a:solidFill>
                <a:schemeClr val="accent2"/>
              </a:solidFill>
              <a:latin typeface="+mj-lt"/>
              <a:ea typeface="+mj-ea"/>
              <a:cs typeface="Corbel"/>
            </a:endParaRPr>
          </a:p>
          <a:p>
            <a:pPr fontAlgn="auto">
              <a:spcAft>
                <a:spcPts val="0"/>
              </a:spcAft>
              <a:defRPr/>
            </a:pPr>
            <a:endParaRPr lang="da-DK" sz="1000" cap="none">
              <a:solidFill>
                <a:schemeClr val="accent2"/>
              </a:solidFill>
              <a:latin typeface="+mj-lt"/>
              <a:ea typeface="+mj-ea"/>
              <a:cs typeface="Corbel"/>
            </a:endParaRPr>
          </a:p>
          <a:p>
            <a:pPr fontAlgn="auto">
              <a:spcAft>
                <a:spcPts val="0"/>
              </a:spcAft>
              <a:defRPr/>
            </a:pPr>
            <a:endParaRPr lang="da-DK" sz="1000" cap="none">
              <a:solidFill>
                <a:schemeClr val="accent2"/>
              </a:solidFill>
              <a:latin typeface="+mj-lt"/>
              <a:ea typeface="+mj-ea"/>
              <a:cs typeface="Corbel"/>
            </a:endParaRPr>
          </a:p>
          <a:p>
            <a:pPr fontAlgn="auto">
              <a:spcAft>
                <a:spcPts val="0"/>
              </a:spcAft>
              <a:defRPr/>
            </a:pPr>
            <a:endParaRPr lang="da-DK" sz="1000" cap="none">
              <a:solidFill>
                <a:schemeClr val="accent2"/>
              </a:solidFill>
              <a:latin typeface="+mj-lt"/>
              <a:ea typeface="+mj-ea"/>
              <a:cs typeface="Corbel"/>
            </a:endParaRPr>
          </a:p>
          <a:p>
            <a:pPr fontAlgn="auto">
              <a:spcAft>
                <a:spcPts val="0"/>
              </a:spcAft>
              <a:defRPr/>
            </a:pPr>
            <a:r>
              <a:rPr lang="da-DK" sz="1000" cap="none">
                <a:solidFill>
                  <a:schemeClr val="accent1"/>
                </a:solidFill>
                <a:latin typeface="+mj-lt"/>
                <a:ea typeface="+mj-ea"/>
                <a:cs typeface="Corbel"/>
              </a:rPr>
              <a:t>Odense</a:t>
            </a:r>
            <a:r>
              <a:rPr lang="da-DK" sz="1000" cap="none">
                <a:solidFill>
                  <a:schemeClr val="accent2"/>
                </a:solidFill>
                <a:latin typeface="+mj-lt"/>
                <a:ea typeface="+mj-ea"/>
                <a:cs typeface="Corbel"/>
              </a:rPr>
              <a:t> </a:t>
            </a:r>
          </a:p>
          <a:p>
            <a:pPr fontAlgn="auto">
              <a:spcAft>
                <a:spcPts val="0"/>
              </a:spcAft>
              <a:defRPr/>
            </a:pPr>
            <a:r>
              <a:rPr lang="da-DK" sz="1000" cap="none">
                <a:solidFill>
                  <a:schemeClr val="tx1">
                    <a:lumMod val="65000"/>
                    <a:lumOff val="35000"/>
                  </a:schemeClr>
                </a:solidFill>
                <a:latin typeface="+mj-lt"/>
                <a:ea typeface="+mj-ea"/>
                <a:cs typeface="Corbel"/>
              </a:rPr>
              <a:t>Gråbrødrepassagen 9, 2.sal</a:t>
            </a:r>
          </a:p>
          <a:p>
            <a:pPr fontAlgn="auto">
              <a:spcAft>
                <a:spcPts val="0"/>
              </a:spcAft>
              <a:defRPr/>
            </a:pPr>
            <a:r>
              <a:rPr lang="da-DK" sz="1000" cap="none">
                <a:solidFill>
                  <a:schemeClr val="tx1">
                    <a:lumMod val="65000"/>
                    <a:lumOff val="35000"/>
                  </a:schemeClr>
                </a:solidFill>
                <a:latin typeface="+mj-lt"/>
                <a:ea typeface="+mj-ea"/>
                <a:cs typeface="Corbel"/>
              </a:rPr>
              <a:t>5000 Odense C</a:t>
            </a:r>
          </a:p>
          <a:p>
            <a:pPr fontAlgn="auto">
              <a:spcAft>
                <a:spcPts val="0"/>
              </a:spcAft>
              <a:defRPr/>
            </a:pPr>
            <a:endParaRPr lang="da-DK" sz="1000" cap="none">
              <a:solidFill>
                <a:schemeClr val="tx1">
                  <a:lumMod val="65000"/>
                  <a:lumOff val="35000"/>
                </a:schemeClr>
              </a:solidFill>
              <a:latin typeface="+mj-lt"/>
              <a:ea typeface="+mj-ea"/>
              <a:cs typeface="Corbel"/>
            </a:endParaRPr>
          </a:p>
          <a:p>
            <a:pPr fontAlgn="auto">
              <a:spcAft>
                <a:spcPts val="0"/>
              </a:spcAft>
              <a:defRPr/>
            </a:pPr>
            <a:endParaRPr lang="da-DK" sz="1000" cap="none">
              <a:solidFill>
                <a:schemeClr val="tx1">
                  <a:lumMod val="65000"/>
                  <a:lumOff val="35000"/>
                </a:schemeClr>
              </a:solidFill>
              <a:latin typeface="+mj-lt"/>
              <a:ea typeface="+mj-ea"/>
              <a:cs typeface="Corbel"/>
            </a:endParaRPr>
          </a:p>
          <a:p>
            <a:pPr fontAlgn="auto">
              <a:spcAft>
                <a:spcPts val="0"/>
              </a:spcAft>
              <a:defRPr/>
            </a:pPr>
            <a:endParaRPr lang="da-DK" sz="1000" cap="none">
              <a:solidFill>
                <a:schemeClr val="tx1">
                  <a:lumMod val="65000"/>
                  <a:lumOff val="35000"/>
                </a:schemeClr>
              </a:solidFill>
              <a:latin typeface="+mj-lt"/>
              <a:ea typeface="+mj-ea"/>
              <a:cs typeface="Corbel"/>
            </a:endParaRPr>
          </a:p>
          <a:p>
            <a:pPr fontAlgn="auto">
              <a:spcAft>
                <a:spcPts val="0"/>
              </a:spcAft>
              <a:defRPr/>
            </a:pPr>
            <a:endParaRPr lang="da-DK" sz="1000" cap="none">
              <a:solidFill>
                <a:schemeClr val="tx1">
                  <a:lumMod val="65000"/>
                  <a:lumOff val="35000"/>
                </a:schemeClr>
              </a:solidFill>
              <a:latin typeface="+mj-lt"/>
              <a:ea typeface="+mj-ea"/>
              <a:cs typeface="Corbel"/>
            </a:endParaRPr>
          </a:p>
          <a:p>
            <a:pPr fontAlgn="auto">
              <a:spcAft>
                <a:spcPts val="0"/>
              </a:spcAft>
              <a:defRPr/>
            </a:pPr>
            <a:r>
              <a:rPr lang="da-DK" sz="1000" cap="none">
                <a:solidFill>
                  <a:schemeClr val="accent1"/>
                </a:solidFill>
                <a:latin typeface="+mj-lt"/>
                <a:ea typeface="+mj-ea"/>
                <a:cs typeface="Corbel"/>
              </a:rPr>
              <a:t>Aarhus</a:t>
            </a:r>
          </a:p>
          <a:p>
            <a:pPr fontAlgn="auto">
              <a:spcAft>
                <a:spcPts val="0"/>
              </a:spcAft>
              <a:defRPr/>
            </a:pPr>
            <a:r>
              <a:rPr lang="da-DK" sz="1000" cap="none">
                <a:solidFill>
                  <a:schemeClr val="tx1">
                    <a:lumMod val="65000"/>
                    <a:lumOff val="35000"/>
                  </a:schemeClr>
                </a:solidFill>
                <a:latin typeface="+mj-lt"/>
                <a:ea typeface="+mj-ea"/>
                <a:cs typeface="Corbel"/>
              </a:rPr>
              <a:t>Vestergade </a:t>
            </a:r>
            <a:r>
              <a:rPr lang="da-DK" sz="1000" cap="none" baseline="0">
                <a:solidFill>
                  <a:schemeClr val="tx1">
                    <a:lumMod val="65000"/>
                    <a:lumOff val="35000"/>
                  </a:schemeClr>
                </a:solidFill>
                <a:latin typeface="+mj-lt"/>
                <a:ea typeface="+mj-ea"/>
                <a:cs typeface="Corbel"/>
              </a:rPr>
              <a:t>24, baghuset</a:t>
            </a:r>
            <a:endParaRPr lang="da-DK" sz="1000" cap="none">
              <a:solidFill>
                <a:schemeClr val="tx1">
                  <a:lumMod val="65000"/>
                  <a:lumOff val="35000"/>
                </a:schemeClr>
              </a:solidFill>
              <a:latin typeface="+mj-lt"/>
              <a:ea typeface="+mj-ea"/>
              <a:cs typeface="Corbel"/>
            </a:endParaRPr>
          </a:p>
          <a:p>
            <a:pPr fontAlgn="auto">
              <a:spcAft>
                <a:spcPts val="0"/>
              </a:spcAft>
              <a:defRPr/>
            </a:pPr>
            <a:r>
              <a:rPr lang="da-DK" sz="1000" cap="none">
                <a:solidFill>
                  <a:schemeClr val="tx1">
                    <a:lumMod val="65000"/>
                    <a:lumOff val="35000"/>
                  </a:schemeClr>
                </a:solidFill>
                <a:latin typeface="+mj-lt"/>
                <a:ea typeface="+mj-ea"/>
                <a:cs typeface="Corbel"/>
              </a:rPr>
              <a:t>8000 Aarhus C</a:t>
            </a:r>
          </a:p>
          <a:p>
            <a:pPr fontAlgn="auto">
              <a:spcAft>
                <a:spcPts val="0"/>
              </a:spcAft>
              <a:defRPr/>
            </a:pPr>
            <a:endParaRPr lang="da-DK" sz="1000" cap="none">
              <a:solidFill>
                <a:schemeClr val="tx1">
                  <a:lumMod val="65000"/>
                  <a:lumOff val="35000"/>
                </a:schemeClr>
              </a:solidFill>
              <a:latin typeface="+mj-lt"/>
              <a:ea typeface="+mj-ea"/>
              <a:cs typeface="Corbel"/>
            </a:endParaRPr>
          </a:p>
          <a:p>
            <a:pPr fontAlgn="auto">
              <a:spcAft>
                <a:spcPts val="0"/>
              </a:spcAft>
              <a:defRPr/>
            </a:pPr>
            <a:endParaRPr lang="da-DK" sz="1000" cap="none">
              <a:solidFill>
                <a:schemeClr val="tx1">
                  <a:lumMod val="65000"/>
                  <a:lumOff val="35000"/>
                </a:schemeClr>
              </a:solidFill>
              <a:latin typeface="+mj-lt"/>
              <a:ea typeface="+mj-ea"/>
              <a:cs typeface="Corbel"/>
            </a:endParaRPr>
          </a:p>
        </p:txBody>
      </p:sp>
      <p:pic>
        <p:nvPicPr>
          <p:cNvPr id="3" name="Grafik 2">
            <a:extLst>
              <a:ext uri="{FF2B5EF4-FFF2-40B4-BE49-F238E27FC236}">
                <a16:creationId xmlns:a16="http://schemas.microsoft.com/office/drawing/2014/main" id="{372D9296-A707-4DE3-B348-2DAD575D88BE}"/>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20630"/>
          <a:stretch/>
        </p:blipFill>
        <p:spPr>
          <a:xfrm>
            <a:off x="1" y="1057306"/>
            <a:ext cx="1079556" cy="887835"/>
          </a:xfrm>
          <a:prstGeom prst="rect">
            <a:avLst/>
          </a:prstGeom>
        </p:spPr>
      </p:pic>
      <p:cxnSp>
        <p:nvCxnSpPr>
          <p:cNvPr id="6" name="Lige forbindelse 5">
            <a:extLst>
              <a:ext uri="{FF2B5EF4-FFF2-40B4-BE49-F238E27FC236}">
                <a16:creationId xmlns:a16="http://schemas.microsoft.com/office/drawing/2014/main" id="{7E952E57-68CC-DC30-461A-59FD9472CAEB}"/>
              </a:ext>
            </a:extLst>
          </p:cNvPr>
          <p:cNvCxnSpPr>
            <a:cxnSpLocks/>
          </p:cNvCxnSpPr>
          <p:nvPr userDrawn="1"/>
        </p:nvCxnSpPr>
        <p:spPr>
          <a:xfrm>
            <a:off x="-6424" y="4493626"/>
            <a:ext cx="326008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Pladsholder til tekst 1">
            <a:extLst>
              <a:ext uri="{FF2B5EF4-FFF2-40B4-BE49-F238E27FC236}">
                <a16:creationId xmlns:a16="http://schemas.microsoft.com/office/drawing/2014/main" id="{B7319E58-837C-1AC9-F6A3-C9A725EFC945}"/>
              </a:ext>
            </a:extLst>
          </p:cNvPr>
          <p:cNvSpPr>
            <a:spLocks noGrp="1"/>
          </p:cNvSpPr>
          <p:nvPr>
            <p:ph type="body" sz="quarter" idx="14" hasCustomPrompt="1"/>
          </p:nvPr>
        </p:nvSpPr>
        <p:spPr>
          <a:xfrm>
            <a:off x="1839640" y="3217540"/>
            <a:ext cx="2959806" cy="308818"/>
          </a:xfrm>
          <a:prstGeom prst="rect">
            <a:avLst/>
          </a:prstGeom>
        </p:spPr>
        <p:txBody>
          <a:bodyPr/>
          <a:lstStyle>
            <a:lvl1pPr marL="0" indent="0">
              <a:buNone/>
              <a:defRPr b="1">
                <a:solidFill>
                  <a:schemeClr val="bg2"/>
                </a:solidFill>
                <a:latin typeface="Ink Free" panose="03080402000500000000" pitchFamily="66" charset="0"/>
              </a:defRPr>
            </a:lvl1pPr>
          </a:lstStyle>
          <a:p>
            <a:r>
              <a:rPr lang="da-DK" b="1">
                <a:latin typeface="Ink Free" panose="03080402000500000000" pitchFamily="66" charset="0"/>
              </a:rPr>
              <a:t>Navn</a:t>
            </a:r>
            <a:endParaRPr lang="da-DK"/>
          </a:p>
        </p:txBody>
      </p:sp>
      <p:sp>
        <p:nvSpPr>
          <p:cNvPr id="8" name="Pladsholder til tekst 2">
            <a:extLst>
              <a:ext uri="{FF2B5EF4-FFF2-40B4-BE49-F238E27FC236}">
                <a16:creationId xmlns:a16="http://schemas.microsoft.com/office/drawing/2014/main" id="{653E385B-FE56-9DCC-74B9-D475D6D2F1B0}"/>
              </a:ext>
            </a:extLst>
          </p:cNvPr>
          <p:cNvSpPr>
            <a:spLocks noGrp="1"/>
          </p:cNvSpPr>
          <p:nvPr>
            <p:ph type="body" sz="quarter" idx="15" hasCustomPrompt="1"/>
          </p:nvPr>
        </p:nvSpPr>
        <p:spPr>
          <a:xfrm>
            <a:off x="1839640" y="3525464"/>
            <a:ext cx="2959806" cy="648072"/>
          </a:xfrm>
          <a:prstGeom prst="rect">
            <a:avLst/>
          </a:prstGeom>
        </p:spPr>
        <p:txBody>
          <a:bodyPr/>
          <a:lstStyle>
            <a:lvl1pPr marL="0" indent="0">
              <a:buNone/>
              <a:defRPr>
                <a:solidFill>
                  <a:schemeClr val="tx1"/>
                </a:solidFill>
              </a:defRPr>
            </a:lvl1pPr>
          </a:lstStyle>
          <a:p>
            <a:r>
              <a:rPr lang="da-DK"/>
              <a:t>Jeg er altid klar til en uforpligtende snak om XXX</a:t>
            </a:r>
          </a:p>
        </p:txBody>
      </p:sp>
      <p:sp>
        <p:nvSpPr>
          <p:cNvPr id="14" name="Pladsholder til billede 13">
            <a:extLst>
              <a:ext uri="{FF2B5EF4-FFF2-40B4-BE49-F238E27FC236}">
                <a16:creationId xmlns:a16="http://schemas.microsoft.com/office/drawing/2014/main" id="{832E7F8B-BCE5-0B42-0EAF-B7AE7A963CE3}"/>
              </a:ext>
            </a:extLst>
          </p:cNvPr>
          <p:cNvSpPr>
            <a:spLocks noGrp="1"/>
          </p:cNvSpPr>
          <p:nvPr>
            <p:ph type="pic" sz="quarter" idx="16"/>
          </p:nvPr>
        </p:nvSpPr>
        <p:spPr>
          <a:xfrm>
            <a:off x="308548" y="2857500"/>
            <a:ext cx="1315068" cy="1630363"/>
          </a:xfrm>
          <a:prstGeom prst="rect">
            <a:avLst/>
          </a:prstGeom>
          <a:noFill/>
        </p:spPr>
        <p:txBody>
          <a:bodyPr/>
          <a:lstStyle>
            <a:lvl1pPr marL="0" indent="0" algn="ctr">
              <a:buNone/>
              <a:defRPr sz="900">
                <a:solidFill>
                  <a:schemeClr val="bg1"/>
                </a:solidFill>
              </a:defRPr>
            </a:lvl1pPr>
          </a:lstStyle>
          <a:p>
            <a:r>
              <a:rPr lang="da-DK"/>
              <a:t>Klik på ikonet for at tilføje et billede</a:t>
            </a:r>
          </a:p>
        </p:txBody>
      </p:sp>
      <p:sp>
        <p:nvSpPr>
          <p:cNvPr id="9" name="Tekstfelt 8">
            <a:extLst>
              <a:ext uri="{FF2B5EF4-FFF2-40B4-BE49-F238E27FC236}">
                <a16:creationId xmlns:a16="http://schemas.microsoft.com/office/drawing/2014/main" id="{B35B0982-0368-430D-0854-804C51F07111}"/>
              </a:ext>
            </a:extLst>
          </p:cNvPr>
          <p:cNvSpPr txBox="1"/>
          <p:nvPr userDrawn="1"/>
        </p:nvSpPr>
        <p:spPr>
          <a:xfrm>
            <a:off x="330264" y="2882613"/>
            <a:ext cx="1296144" cy="507831"/>
          </a:xfrm>
          <a:prstGeom prst="rect">
            <a:avLst/>
          </a:prstGeom>
          <a:noFill/>
        </p:spPr>
        <p:txBody>
          <a:bodyPr wrap="square" rtlCol="0">
            <a:spAutoFit/>
          </a:bodyPr>
          <a:lstStyle/>
          <a:p>
            <a:pPr algn="ctr"/>
            <a:r>
              <a:rPr lang="da-DK" sz="900">
                <a:solidFill>
                  <a:schemeClr val="tx1"/>
                </a:solidFill>
                <a:hlinkClick r:id="rId4" action="ppaction://hlinkfile">
                  <a:extLst>
                    <a:ext uri="{A12FA001-AC4F-418D-AE19-62706E023703}">
                      <ahyp:hlinkClr xmlns:ahyp="http://schemas.microsoft.com/office/drawing/2018/hyperlinkcolor" val="tx"/>
                    </a:ext>
                  </a:extLst>
                </a:hlinkClick>
              </a:rPr>
              <a:t>Find billeder her</a:t>
            </a:r>
            <a:br>
              <a:rPr lang="da-DK" sz="900">
                <a:solidFill>
                  <a:schemeClr val="tx1"/>
                </a:solidFill>
              </a:rPr>
            </a:br>
            <a:r>
              <a:rPr lang="da-DK" sz="900">
                <a:solidFill>
                  <a:schemeClr val="tx1"/>
                </a:solidFill>
              </a:rPr>
              <a:t>Gå i presentermode og tryk på linket</a:t>
            </a:r>
          </a:p>
        </p:txBody>
      </p:sp>
      <p:sp>
        <p:nvSpPr>
          <p:cNvPr id="4" name="Pladsholder til tekst 20">
            <a:extLst>
              <a:ext uri="{FF2B5EF4-FFF2-40B4-BE49-F238E27FC236}">
                <a16:creationId xmlns:a16="http://schemas.microsoft.com/office/drawing/2014/main" id="{079118EF-CA2D-5E8B-8B55-359D15DF85B5}"/>
              </a:ext>
            </a:extLst>
          </p:cNvPr>
          <p:cNvSpPr>
            <a:spLocks noGrp="1"/>
          </p:cNvSpPr>
          <p:nvPr>
            <p:ph type="body" sz="quarter" idx="21" hasCustomPrompt="1"/>
          </p:nvPr>
        </p:nvSpPr>
        <p:spPr>
          <a:xfrm>
            <a:off x="308548" y="1800359"/>
            <a:ext cx="4113212" cy="933450"/>
          </a:xfrm>
          <a:prstGeom prst="rect">
            <a:avLst/>
          </a:prstGeom>
          <a:solidFill>
            <a:schemeClr val="accent6"/>
          </a:solidFill>
        </p:spPr>
        <p:txBody>
          <a:bodyPr/>
          <a:lstStyle>
            <a:lvl1pPr marL="0" indent="0">
              <a:buNone/>
              <a:defRPr sz="1200" b="1">
                <a:solidFill>
                  <a:schemeClr val="bg1"/>
                </a:solidFill>
              </a:defRPr>
            </a:lvl1pPr>
          </a:lstStyle>
          <a:p>
            <a:r>
              <a:rPr lang="da-DK" dirty="0">
                <a:solidFill>
                  <a:schemeClr val="bg1"/>
                </a:solidFill>
              </a:rPr>
              <a:t>Du finder </a:t>
            </a:r>
            <a:r>
              <a:rPr lang="da-DK" dirty="0" err="1">
                <a:solidFill>
                  <a:schemeClr val="bg1"/>
                </a:solidFill>
              </a:rPr>
              <a:t>polaroidbilleder</a:t>
            </a:r>
            <a:r>
              <a:rPr lang="da-DK" dirty="0">
                <a:solidFill>
                  <a:schemeClr val="bg1"/>
                </a:solidFill>
              </a:rPr>
              <a:t> her:</a:t>
            </a:r>
            <a:br>
              <a:rPr lang="da-DK" dirty="0">
                <a:solidFill>
                  <a:schemeClr val="bg1"/>
                </a:solidFill>
              </a:rPr>
            </a:br>
            <a:r>
              <a:rPr lang="da-DK" dirty="0">
                <a:solidFill>
                  <a:schemeClr val="bg1"/>
                </a:solidFill>
              </a:rPr>
              <a:t>"W:\Marketing\Billedbank\Kollegaer\Polaroider - Med kontaktoplysninger” - Husk at slette denne placeholder!</a:t>
            </a:r>
          </a:p>
        </p:txBody>
      </p:sp>
    </p:spTree>
    <p:extLst>
      <p:ext uri="{BB962C8B-B14F-4D97-AF65-F5344CB8AC3E}">
        <p14:creationId xmlns:p14="http://schemas.microsoft.com/office/powerpoint/2010/main" val="3481644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Kontakt - team">
    <p:bg>
      <p:bgPr>
        <a:solidFill>
          <a:schemeClr val="accent1">
            <a:lumMod val="75000"/>
          </a:schemeClr>
        </a:solidFill>
        <a:effectLst/>
      </p:bgPr>
    </p:bg>
    <p:spTree>
      <p:nvGrpSpPr>
        <p:cNvPr id="1" name=""/>
        <p:cNvGrpSpPr/>
        <p:nvPr/>
      </p:nvGrpSpPr>
      <p:grpSpPr>
        <a:xfrm>
          <a:off x="0" y="0"/>
          <a:ext cx="0" cy="0"/>
          <a:chOff x="0" y="0"/>
          <a:chExt cx="0" cy="0"/>
        </a:xfrm>
      </p:grpSpPr>
      <p:sp>
        <p:nvSpPr>
          <p:cNvPr id="3" name="Pladsholder til billede 6">
            <a:extLst>
              <a:ext uri="{FF2B5EF4-FFF2-40B4-BE49-F238E27FC236}">
                <a16:creationId xmlns:a16="http://schemas.microsoft.com/office/drawing/2014/main" id="{343FBB65-43AE-8222-3314-6F958C6CDE21}"/>
              </a:ext>
            </a:extLst>
          </p:cNvPr>
          <p:cNvSpPr>
            <a:spLocks noGrp="1"/>
          </p:cNvSpPr>
          <p:nvPr>
            <p:ph type="pic" sz="quarter" idx="17"/>
          </p:nvPr>
        </p:nvSpPr>
        <p:spPr>
          <a:xfrm>
            <a:off x="207037" y="1198435"/>
            <a:ext cx="2314544" cy="3252990"/>
          </a:xfrm>
          <a:prstGeom prst="rect">
            <a:avLst/>
          </a:prstGeom>
        </p:spPr>
        <p:txBody>
          <a:bodyPr/>
          <a:lstStyle/>
          <a:p>
            <a:r>
              <a:rPr lang="da-DK"/>
              <a:t>Klik på ikonet for at tilføje et billede</a:t>
            </a:r>
          </a:p>
        </p:txBody>
      </p:sp>
      <p:sp>
        <p:nvSpPr>
          <p:cNvPr id="4" name="Pladsholder til billede 7">
            <a:extLst>
              <a:ext uri="{FF2B5EF4-FFF2-40B4-BE49-F238E27FC236}">
                <a16:creationId xmlns:a16="http://schemas.microsoft.com/office/drawing/2014/main" id="{64816D31-7F1A-1E2C-50B5-E40460A36B0F}"/>
              </a:ext>
            </a:extLst>
          </p:cNvPr>
          <p:cNvSpPr>
            <a:spLocks noGrp="1"/>
          </p:cNvSpPr>
          <p:nvPr>
            <p:ph type="pic" sz="quarter" idx="18"/>
          </p:nvPr>
        </p:nvSpPr>
        <p:spPr>
          <a:xfrm>
            <a:off x="2684164" y="1198435"/>
            <a:ext cx="2314544" cy="3252990"/>
          </a:xfrm>
          <a:prstGeom prst="rect">
            <a:avLst/>
          </a:prstGeom>
        </p:spPr>
        <p:txBody>
          <a:bodyPr/>
          <a:lstStyle/>
          <a:p>
            <a:r>
              <a:rPr lang="da-DK"/>
              <a:t>Klik på ikonet for at tilføje et billede</a:t>
            </a:r>
          </a:p>
        </p:txBody>
      </p:sp>
      <p:sp>
        <p:nvSpPr>
          <p:cNvPr id="5" name="Pladsholder til billede 8">
            <a:extLst>
              <a:ext uri="{FF2B5EF4-FFF2-40B4-BE49-F238E27FC236}">
                <a16:creationId xmlns:a16="http://schemas.microsoft.com/office/drawing/2014/main" id="{218DF023-3CAA-3C47-CB33-3F28B99C2FCA}"/>
              </a:ext>
            </a:extLst>
          </p:cNvPr>
          <p:cNvSpPr>
            <a:spLocks noGrp="1"/>
          </p:cNvSpPr>
          <p:nvPr>
            <p:ph type="pic" sz="quarter" idx="19"/>
          </p:nvPr>
        </p:nvSpPr>
        <p:spPr>
          <a:xfrm>
            <a:off x="5161291" y="1198435"/>
            <a:ext cx="2314544" cy="3252990"/>
          </a:xfrm>
          <a:prstGeom prst="rect">
            <a:avLst/>
          </a:prstGeom>
        </p:spPr>
        <p:txBody>
          <a:bodyPr/>
          <a:lstStyle/>
          <a:p>
            <a:r>
              <a:rPr lang="da-DK"/>
              <a:t>Klik på ikonet for at tilføje et billede</a:t>
            </a:r>
          </a:p>
        </p:txBody>
      </p:sp>
      <p:sp>
        <p:nvSpPr>
          <p:cNvPr id="6" name="Pladsholder til billede 9">
            <a:extLst>
              <a:ext uri="{FF2B5EF4-FFF2-40B4-BE49-F238E27FC236}">
                <a16:creationId xmlns:a16="http://schemas.microsoft.com/office/drawing/2014/main" id="{4AE62731-6BE3-5140-080B-3E3211CF109B}"/>
              </a:ext>
            </a:extLst>
          </p:cNvPr>
          <p:cNvSpPr>
            <a:spLocks noGrp="1"/>
          </p:cNvSpPr>
          <p:nvPr>
            <p:ph type="pic" sz="quarter" idx="20"/>
          </p:nvPr>
        </p:nvSpPr>
        <p:spPr>
          <a:xfrm>
            <a:off x="7638419" y="1198435"/>
            <a:ext cx="2314544" cy="3252990"/>
          </a:xfrm>
          <a:prstGeom prst="rect">
            <a:avLst/>
          </a:prstGeom>
        </p:spPr>
        <p:txBody>
          <a:bodyPr/>
          <a:lstStyle/>
          <a:p>
            <a:r>
              <a:rPr lang="da-DK"/>
              <a:t>Klik på ikonet for at tilføje et billede</a:t>
            </a:r>
          </a:p>
        </p:txBody>
      </p:sp>
      <p:sp>
        <p:nvSpPr>
          <p:cNvPr id="12" name="Pladsholder til billede 11">
            <a:extLst>
              <a:ext uri="{FF2B5EF4-FFF2-40B4-BE49-F238E27FC236}">
                <a16:creationId xmlns:a16="http://schemas.microsoft.com/office/drawing/2014/main" id="{683AE33E-C93C-8042-ED82-96CBD9CA674E}"/>
              </a:ext>
            </a:extLst>
          </p:cNvPr>
          <p:cNvSpPr>
            <a:spLocks noGrp="1"/>
          </p:cNvSpPr>
          <p:nvPr>
            <p:ph type="pic" sz="quarter" idx="24"/>
          </p:nvPr>
        </p:nvSpPr>
        <p:spPr>
          <a:xfrm>
            <a:off x="0" y="0"/>
            <a:ext cx="10160000" cy="5715000"/>
          </a:xfrm>
          <a:prstGeom prst="rect">
            <a:avLst/>
          </a:prstGeom>
        </p:spPr>
        <p:txBody>
          <a:bodyPr/>
          <a:lstStyle/>
          <a:p>
            <a:r>
              <a:rPr lang="da-DK"/>
              <a:t>Klik på ikonet for at tilføje et billede</a:t>
            </a:r>
          </a:p>
        </p:txBody>
      </p:sp>
      <p:sp>
        <p:nvSpPr>
          <p:cNvPr id="7" name="Title 1">
            <a:extLst>
              <a:ext uri="{FF2B5EF4-FFF2-40B4-BE49-F238E27FC236}">
                <a16:creationId xmlns:a16="http://schemas.microsoft.com/office/drawing/2014/main" id="{DB6C10A2-755E-EEC3-4D35-66EEA62B62D7}"/>
              </a:ext>
            </a:extLst>
          </p:cNvPr>
          <p:cNvSpPr txBox="1">
            <a:spLocks/>
          </p:cNvSpPr>
          <p:nvPr userDrawn="1"/>
        </p:nvSpPr>
        <p:spPr>
          <a:xfrm>
            <a:off x="1839640" y="5001788"/>
            <a:ext cx="6480720" cy="648072"/>
          </a:xfrm>
          <a:prstGeom prst="rect">
            <a:avLst/>
          </a:prstGeom>
        </p:spPr>
        <p:txBody>
          <a:bodyPr wrap="none" lIns="0" rIns="0" numCol="3" spcCol="108000"/>
          <a:lstStyle>
            <a:lvl1pPr algn="l">
              <a:defRPr sz="2400" cap="all" baseline="0">
                <a:solidFill>
                  <a:schemeClr val="bg1">
                    <a:lumMod val="50000"/>
                  </a:schemeClr>
                </a:solidFill>
                <a:latin typeface="BlissLight"/>
              </a:defRPr>
            </a:lvl1pPr>
          </a:lstStyle>
          <a:p>
            <a:pPr algn="ctr" fontAlgn="auto">
              <a:spcAft>
                <a:spcPts val="0"/>
              </a:spcAft>
              <a:defRPr/>
            </a:pPr>
            <a:r>
              <a:rPr lang="da-DK" sz="889" kern="1200" cap="none" baseline="0" dirty="0">
                <a:solidFill>
                  <a:schemeClr val="bg1"/>
                </a:solidFill>
                <a:latin typeface="+mj-lt"/>
                <a:ea typeface="+mn-ea"/>
                <a:cs typeface="Corbel"/>
              </a:rPr>
              <a:t>Overgaden Neden Vandet 9C</a:t>
            </a:r>
          </a:p>
          <a:p>
            <a:pPr algn="ctr" fontAlgn="auto">
              <a:spcAft>
                <a:spcPts val="0"/>
              </a:spcAft>
              <a:defRPr/>
            </a:pPr>
            <a:r>
              <a:rPr lang="da-DK" sz="889" kern="1200" cap="none" baseline="0" dirty="0">
                <a:solidFill>
                  <a:schemeClr val="bg1"/>
                </a:solidFill>
                <a:latin typeface="+mj-lt"/>
                <a:ea typeface="+mn-ea"/>
                <a:cs typeface="Corbel"/>
              </a:rPr>
              <a:t>1414 København K</a:t>
            </a:r>
          </a:p>
          <a:p>
            <a:pPr algn="ctr" fontAlgn="auto">
              <a:spcAft>
                <a:spcPts val="0"/>
              </a:spcAft>
              <a:defRPr/>
            </a:pPr>
            <a:endParaRPr lang="da-DK" sz="889" cap="none" dirty="0">
              <a:solidFill>
                <a:schemeClr val="bg1"/>
              </a:solidFill>
              <a:latin typeface="+mj-lt"/>
              <a:ea typeface="+mj-ea"/>
              <a:cs typeface="Corbel"/>
            </a:endParaRPr>
          </a:p>
          <a:p>
            <a:pPr algn="ctr" fontAlgn="auto">
              <a:spcAft>
                <a:spcPts val="0"/>
              </a:spcAft>
              <a:defRPr/>
            </a:pPr>
            <a:endParaRPr lang="da-DK" sz="889" cap="none" dirty="0">
              <a:solidFill>
                <a:schemeClr val="bg1"/>
              </a:solidFill>
              <a:latin typeface="+mj-lt"/>
              <a:ea typeface="+mj-ea"/>
              <a:cs typeface="Corbel"/>
            </a:endParaRPr>
          </a:p>
          <a:p>
            <a:pPr algn="ctr" fontAlgn="auto">
              <a:spcAft>
                <a:spcPts val="0"/>
              </a:spcAft>
              <a:defRPr/>
            </a:pPr>
            <a:endParaRPr lang="da-DK" sz="889" cap="none" dirty="0">
              <a:solidFill>
                <a:schemeClr val="bg1"/>
              </a:solidFill>
              <a:latin typeface="+mj-lt"/>
              <a:ea typeface="+mj-ea"/>
              <a:cs typeface="Corbel"/>
            </a:endParaRPr>
          </a:p>
          <a:p>
            <a:pPr algn="ctr" fontAlgn="auto">
              <a:spcAft>
                <a:spcPts val="0"/>
              </a:spcAft>
              <a:defRPr/>
            </a:pPr>
            <a:endParaRPr lang="da-DK" sz="889" cap="none" dirty="0">
              <a:solidFill>
                <a:schemeClr val="bg1"/>
              </a:solidFill>
              <a:latin typeface="+mj-lt"/>
              <a:ea typeface="+mj-ea"/>
              <a:cs typeface="Corbel"/>
            </a:endParaRPr>
          </a:p>
          <a:p>
            <a:pPr algn="ctr" fontAlgn="auto">
              <a:spcAft>
                <a:spcPts val="0"/>
              </a:spcAft>
              <a:defRPr/>
            </a:pPr>
            <a:r>
              <a:rPr lang="da-DK" sz="889" cap="none" dirty="0">
                <a:solidFill>
                  <a:schemeClr val="bg1"/>
                </a:solidFill>
                <a:latin typeface="+mj-lt"/>
                <a:ea typeface="+mj-ea"/>
                <a:cs typeface="Corbel"/>
              </a:rPr>
              <a:t>Gråbrødrepassagen 9, 2.sal</a:t>
            </a:r>
          </a:p>
          <a:p>
            <a:pPr algn="ctr" fontAlgn="auto">
              <a:spcAft>
                <a:spcPts val="0"/>
              </a:spcAft>
              <a:defRPr/>
            </a:pPr>
            <a:r>
              <a:rPr lang="da-DK" sz="889" cap="none" dirty="0">
                <a:solidFill>
                  <a:schemeClr val="bg1"/>
                </a:solidFill>
                <a:latin typeface="+mj-lt"/>
                <a:ea typeface="+mj-ea"/>
                <a:cs typeface="Corbel"/>
              </a:rPr>
              <a:t>5000 Odense C</a:t>
            </a:r>
          </a:p>
          <a:p>
            <a:pPr algn="ctr" fontAlgn="auto">
              <a:spcAft>
                <a:spcPts val="0"/>
              </a:spcAft>
              <a:defRPr/>
            </a:pPr>
            <a:endParaRPr lang="da-DK" sz="889" cap="none" dirty="0">
              <a:solidFill>
                <a:schemeClr val="bg1"/>
              </a:solidFill>
              <a:latin typeface="+mj-lt"/>
              <a:ea typeface="+mj-ea"/>
              <a:cs typeface="Corbel"/>
            </a:endParaRPr>
          </a:p>
          <a:p>
            <a:pPr algn="ctr" fontAlgn="auto">
              <a:spcAft>
                <a:spcPts val="0"/>
              </a:spcAft>
              <a:defRPr/>
            </a:pPr>
            <a:endParaRPr lang="da-DK" sz="889" cap="none" dirty="0">
              <a:solidFill>
                <a:schemeClr val="bg1"/>
              </a:solidFill>
              <a:latin typeface="+mj-lt"/>
              <a:ea typeface="+mj-ea"/>
              <a:cs typeface="Corbel"/>
            </a:endParaRPr>
          </a:p>
          <a:p>
            <a:pPr algn="ctr" fontAlgn="auto">
              <a:spcAft>
                <a:spcPts val="0"/>
              </a:spcAft>
              <a:defRPr/>
            </a:pPr>
            <a:endParaRPr lang="da-DK" sz="889" cap="none" dirty="0">
              <a:solidFill>
                <a:schemeClr val="bg1"/>
              </a:solidFill>
              <a:latin typeface="+mj-lt"/>
              <a:ea typeface="+mj-ea"/>
              <a:cs typeface="Corbel"/>
            </a:endParaRPr>
          </a:p>
          <a:p>
            <a:pPr algn="ctr" fontAlgn="auto">
              <a:spcAft>
                <a:spcPts val="0"/>
              </a:spcAft>
              <a:defRPr/>
            </a:pPr>
            <a:endParaRPr lang="da-DK" sz="889" cap="none" dirty="0">
              <a:solidFill>
                <a:schemeClr val="bg1"/>
              </a:solidFill>
              <a:latin typeface="+mj-lt"/>
              <a:ea typeface="+mj-ea"/>
              <a:cs typeface="Corbel"/>
            </a:endParaRPr>
          </a:p>
          <a:p>
            <a:pPr algn="ctr" fontAlgn="auto">
              <a:spcAft>
                <a:spcPts val="0"/>
              </a:spcAft>
              <a:defRPr/>
            </a:pPr>
            <a:r>
              <a:rPr lang="da-DK" sz="889" cap="none" dirty="0">
                <a:solidFill>
                  <a:schemeClr val="bg1"/>
                </a:solidFill>
                <a:latin typeface="+mj-lt"/>
                <a:ea typeface="+mj-ea"/>
                <a:cs typeface="Corbel"/>
              </a:rPr>
              <a:t>Vestergade</a:t>
            </a:r>
            <a:r>
              <a:rPr lang="da-DK" sz="889" cap="none" baseline="0" dirty="0">
                <a:solidFill>
                  <a:schemeClr val="bg1"/>
                </a:solidFill>
                <a:latin typeface="+mj-lt"/>
                <a:ea typeface="+mj-ea"/>
                <a:cs typeface="Corbel"/>
              </a:rPr>
              <a:t> 24, baghuset</a:t>
            </a:r>
            <a:endParaRPr lang="da-DK" sz="889" cap="none" dirty="0">
              <a:solidFill>
                <a:schemeClr val="bg1"/>
              </a:solidFill>
              <a:latin typeface="+mj-lt"/>
              <a:ea typeface="+mj-ea"/>
              <a:cs typeface="Corbel"/>
            </a:endParaRPr>
          </a:p>
          <a:p>
            <a:pPr algn="ctr" fontAlgn="auto">
              <a:spcAft>
                <a:spcPts val="0"/>
              </a:spcAft>
              <a:defRPr/>
            </a:pPr>
            <a:r>
              <a:rPr lang="da-DK" sz="889" cap="none" dirty="0">
                <a:solidFill>
                  <a:schemeClr val="bg1"/>
                </a:solidFill>
                <a:latin typeface="+mj-lt"/>
                <a:ea typeface="+mj-ea"/>
                <a:cs typeface="Corbel"/>
              </a:rPr>
              <a:t>8000 Aarhus C</a:t>
            </a:r>
          </a:p>
          <a:p>
            <a:pPr algn="ctr" fontAlgn="auto">
              <a:spcAft>
                <a:spcPts val="0"/>
              </a:spcAft>
              <a:defRPr/>
            </a:pPr>
            <a:endParaRPr lang="da-DK" sz="889" cap="none" dirty="0">
              <a:solidFill>
                <a:schemeClr val="bg1"/>
              </a:solidFill>
              <a:latin typeface="Corbel"/>
              <a:ea typeface="+mj-ea"/>
              <a:cs typeface="Corbel"/>
            </a:endParaRPr>
          </a:p>
          <a:p>
            <a:pPr algn="ctr" fontAlgn="auto">
              <a:spcAft>
                <a:spcPts val="0"/>
              </a:spcAft>
              <a:defRPr/>
            </a:pPr>
            <a:endParaRPr lang="da-DK" sz="889" cap="none" dirty="0">
              <a:solidFill>
                <a:schemeClr val="bg1"/>
              </a:solidFill>
              <a:latin typeface="Corbel"/>
              <a:ea typeface="+mj-ea"/>
              <a:cs typeface="Corbel"/>
            </a:endParaRPr>
          </a:p>
        </p:txBody>
      </p:sp>
      <p:sp>
        <p:nvSpPr>
          <p:cNvPr id="8" name="Pladsholder til tekst 53">
            <a:extLst>
              <a:ext uri="{FF2B5EF4-FFF2-40B4-BE49-F238E27FC236}">
                <a16:creationId xmlns:a16="http://schemas.microsoft.com/office/drawing/2014/main" id="{236BAAF8-E7FA-1C04-9A65-49021F6954D3}"/>
              </a:ext>
            </a:extLst>
          </p:cNvPr>
          <p:cNvSpPr>
            <a:spLocks noGrp="1"/>
          </p:cNvSpPr>
          <p:nvPr>
            <p:ph type="body" sz="quarter" idx="11" hasCustomPrompt="1"/>
          </p:nvPr>
        </p:nvSpPr>
        <p:spPr>
          <a:xfrm>
            <a:off x="358775" y="336550"/>
            <a:ext cx="9103480" cy="454025"/>
          </a:xfrm>
          <a:prstGeom prst="rect">
            <a:avLst/>
          </a:prstGeom>
        </p:spPr>
        <p:txBody>
          <a:bodyPr/>
          <a:lstStyle>
            <a:lvl1pPr marL="0" indent="0">
              <a:buNone/>
              <a:defRPr sz="2200">
                <a:solidFill>
                  <a:schemeClr val="bg1"/>
                </a:solidFill>
                <a:latin typeface="+mj-lt"/>
              </a:defRPr>
            </a:lvl1pPr>
          </a:lstStyle>
          <a:p>
            <a:pPr lvl="0"/>
            <a:r>
              <a:rPr lang="da-DK" dirty="0"/>
              <a:t>Kontakt (Eller en anden overskrift)</a:t>
            </a:r>
          </a:p>
        </p:txBody>
      </p:sp>
      <p:sp>
        <p:nvSpPr>
          <p:cNvPr id="9" name="Pladsholder til tekst 20">
            <a:extLst>
              <a:ext uri="{FF2B5EF4-FFF2-40B4-BE49-F238E27FC236}">
                <a16:creationId xmlns:a16="http://schemas.microsoft.com/office/drawing/2014/main" id="{1A222092-4F7D-F3EE-9DE1-219D4F71FC6E}"/>
              </a:ext>
            </a:extLst>
          </p:cNvPr>
          <p:cNvSpPr>
            <a:spLocks noGrp="1"/>
          </p:cNvSpPr>
          <p:nvPr>
            <p:ph type="body" sz="quarter" idx="21" hasCustomPrompt="1"/>
          </p:nvPr>
        </p:nvSpPr>
        <p:spPr>
          <a:xfrm>
            <a:off x="6082296" y="336551"/>
            <a:ext cx="2787077" cy="311522"/>
          </a:xfrm>
          <a:prstGeom prst="rect">
            <a:avLst/>
          </a:prstGeom>
          <a:solidFill>
            <a:schemeClr val="accent6"/>
          </a:solidFill>
        </p:spPr>
        <p:txBody>
          <a:bodyPr/>
          <a:lstStyle>
            <a:lvl1pPr marL="0" indent="0">
              <a:buNone/>
              <a:defRPr sz="1200" b="1">
                <a:solidFill>
                  <a:schemeClr val="bg1"/>
                </a:solidFill>
              </a:defRPr>
            </a:lvl1pPr>
          </a:lstStyle>
          <a:p>
            <a:r>
              <a:rPr lang="da-DK" dirty="0">
                <a:solidFill>
                  <a:schemeClr val="bg1"/>
                </a:solidFill>
              </a:rPr>
              <a:t>Husk at tilføj en overskrift</a:t>
            </a:r>
          </a:p>
        </p:txBody>
      </p:sp>
      <p:sp>
        <p:nvSpPr>
          <p:cNvPr id="10" name="Pladsholder til tekst 20">
            <a:extLst>
              <a:ext uri="{FF2B5EF4-FFF2-40B4-BE49-F238E27FC236}">
                <a16:creationId xmlns:a16="http://schemas.microsoft.com/office/drawing/2014/main" id="{B907F47C-D3A9-9D1B-FD74-30EBA4F60921}"/>
              </a:ext>
            </a:extLst>
          </p:cNvPr>
          <p:cNvSpPr>
            <a:spLocks noGrp="1"/>
          </p:cNvSpPr>
          <p:nvPr>
            <p:ph type="body" sz="quarter" idx="22" hasCustomPrompt="1"/>
          </p:nvPr>
        </p:nvSpPr>
        <p:spPr>
          <a:xfrm>
            <a:off x="207037" y="4535063"/>
            <a:ext cx="4113212" cy="933450"/>
          </a:xfrm>
          <a:prstGeom prst="rect">
            <a:avLst/>
          </a:prstGeom>
          <a:solidFill>
            <a:schemeClr val="accent6"/>
          </a:solidFill>
        </p:spPr>
        <p:txBody>
          <a:bodyPr/>
          <a:lstStyle>
            <a:lvl1pPr marL="0" indent="0">
              <a:buNone/>
              <a:defRPr sz="1200" b="1">
                <a:solidFill>
                  <a:schemeClr val="bg1"/>
                </a:solidFill>
              </a:defRPr>
            </a:lvl1pPr>
          </a:lstStyle>
          <a:p>
            <a:r>
              <a:rPr lang="da-DK" dirty="0">
                <a:solidFill>
                  <a:schemeClr val="bg1"/>
                </a:solidFill>
              </a:rPr>
              <a:t>Du finder </a:t>
            </a:r>
            <a:r>
              <a:rPr lang="da-DK" dirty="0" err="1">
                <a:solidFill>
                  <a:schemeClr val="bg1"/>
                </a:solidFill>
              </a:rPr>
              <a:t>polaroidbilleder</a:t>
            </a:r>
            <a:r>
              <a:rPr lang="da-DK" dirty="0">
                <a:solidFill>
                  <a:schemeClr val="bg1"/>
                </a:solidFill>
              </a:rPr>
              <a:t> her:</a:t>
            </a:r>
            <a:br>
              <a:rPr lang="da-DK" dirty="0">
                <a:solidFill>
                  <a:schemeClr val="bg1"/>
                </a:solidFill>
              </a:rPr>
            </a:br>
            <a:r>
              <a:rPr lang="da-DK" dirty="0">
                <a:solidFill>
                  <a:schemeClr val="bg1"/>
                </a:solidFill>
              </a:rPr>
              <a:t>"W:\Marketing\Billedbank\Kollegaer\Polaroider - Med kontaktoplysninger” - Husk at slette denne placeholder!</a:t>
            </a:r>
          </a:p>
        </p:txBody>
      </p:sp>
      <p:sp>
        <p:nvSpPr>
          <p:cNvPr id="2" name="Pladsholder til tekst 20">
            <a:extLst>
              <a:ext uri="{FF2B5EF4-FFF2-40B4-BE49-F238E27FC236}">
                <a16:creationId xmlns:a16="http://schemas.microsoft.com/office/drawing/2014/main" id="{0BE5D841-8E32-6639-84DE-AAE2505836E0}"/>
              </a:ext>
            </a:extLst>
          </p:cNvPr>
          <p:cNvSpPr>
            <a:spLocks noGrp="1"/>
          </p:cNvSpPr>
          <p:nvPr>
            <p:ph type="body" sz="quarter" idx="23" hasCustomPrompt="1"/>
          </p:nvPr>
        </p:nvSpPr>
        <p:spPr>
          <a:xfrm>
            <a:off x="3767752" y="1852590"/>
            <a:ext cx="2787077" cy="694584"/>
          </a:xfrm>
          <a:prstGeom prst="rect">
            <a:avLst/>
          </a:prstGeom>
          <a:solidFill>
            <a:schemeClr val="accent6"/>
          </a:solidFill>
        </p:spPr>
        <p:txBody>
          <a:bodyPr/>
          <a:lstStyle>
            <a:lvl1pPr marL="0" indent="0">
              <a:buNone/>
              <a:defRPr sz="1200" b="1">
                <a:solidFill>
                  <a:schemeClr val="bg1"/>
                </a:solidFill>
              </a:defRPr>
            </a:lvl1pPr>
          </a:lstStyle>
          <a:p>
            <a:r>
              <a:rPr lang="da-DK" dirty="0">
                <a:solidFill>
                  <a:schemeClr val="bg1"/>
                </a:solidFill>
              </a:rPr>
              <a:t>Tilføj også eft et baggrundsbillede af:</a:t>
            </a:r>
            <a:br>
              <a:rPr lang="da-DK" dirty="0">
                <a:solidFill>
                  <a:schemeClr val="bg1"/>
                </a:solidFill>
              </a:rPr>
            </a:br>
            <a:r>
              <a:rPr lang="da-DK" dirty="0">
                <a:solidFill>
                  <a:schemeClr val="bg1"/>
                </a:solidFill>
              </a:rPr>
              <a:t>Christianshavn – Odense eller Aarhus</a:t>
            </a:r>
          </a:p>
          <a:p>
            <a:r>
              <a:rPr lang="da-DK" dirty="0">
                <a:solidFill>
                  <a:schemeClr val="bg1"/>
                </a:solidFill>
              </a:rPr>
              <a:t>Husk at flyt det til baggrund</a:t>
            </a:r>
          </a:p>
        </p:txBody>
      </p:sp>
    </p:spTree>
    <p:extLst>
      <p:ext uri="{BB962C8B-B14F-4D97-AF65-F5344CB8AC3E}">
        <p14:creationId xmlns:p14="http://schemas.microsoft.com/office/powerpoint/2010/main" val="7949002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rand_Wilke_Petrol">
    <p:spTree>
      <p:nvGrpSpPr>
        <p:cNvPr id="1" name=""/>
        <p:cNvGrpSpPr/>
        <p:nvPr/>
      </p:nvGrpSpPr>
      <p:grpSpPr>
        <a:xfrm>
          <a:off x="0" y="0"/>
          <a:ext cx="0" cy="0"/>
          <a:chOff x="0" y="0"/>
          <a:chExt cx="0" cy="0"/>
        </a:xfrm>
      </p:grpSpPr>
      <p:sp>
        <p:nvSpPr>
          <p:cNvPr id="3" name="Rektangel 2"/>
          <p:cNvSpPr/>
          <p:nvPr userDrawn="1"/>
        </p:nvSpPr>
        <p:spPr>
          <a:xfrm>
            <a:off x="9" y="0"/>
            <a:ext cx="10160000" cy="5715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endParaRPr>
          </a:p>
        </p:txBody>
      </p:sp>
      <p:pic>
        <p:nvPicPr>
          <p:cNvPr id="6" name="Billede 5">
            <a:extLst>
              <a:ext uri="{FF2B5EF4-FFF2-40B4-BE49-F238E27FC236}">
                <a16:creationId xmlns:a16="http://schemas.microsoft.com/office/drawing/2014/main" id="{0DE7064E-EFDF-48A2-B9D2-8EDA1D249DF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59876" y="2656460"/>
            <a:ext cx="2240253" cy="402080"/>
          </a:xfrm>
          <a:prstGeom prst="rect">
            <a:avLst/>
          </a:prstGeom>
        </p:spPr>
      </p:pic>
    </p:spTree>
    <p:extLst>
      <p:ext uri="{BB962C8B-B14F-4D97-AF65-F5344CB8AC3E}">
        <p14:creationId xmlns:p14="http://schemas.microsoft.com/office/powerpoint/2010/main" val="14373619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rand_Wilke_White">
    <p:spTree>
      <p:nvGrpSpPr>
        <p:cNvPr id="1" name=""/>
        <p:cNvGrpSpPr/>
        <p:nvPr/>
      </p:nvGrpSpPr>
      <p:grpSpPr>
        <a:xfrm>
          <a:off x="0" y="0"/>
          <a:ext cx="0" cy="0"/>
          <a:chOff x="0" y="0"/>
          <a:chExt cx="0" cy="0"/>
        </a:xfrm>
      </p:grpSpPr>
      <p:sp>
        <p:nvSpPr>
          <p:cNvPr id="3" name="Rektangel 2"/>
          <p:cNvSpPr/>
          <p:nvPr userDrawn="1"/>
        </p:nvSpPr>
        <p:spPr>
          <a:xfrm>
            <a:off x="9" y="0"/>
            <a:ext cx="10160000" cy="5715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FFFFFF"/>
              </a:solidFill>
            </a:endParaRPr>
          </a:p>
        </p:txBody>
      </p:sp>
      <p:pic>
        <p:nvPicPr>
          <p:cNvPr id="5" name="Billede 4">
            <a:extLst>
              <a:ext uri="{FF2B5EF4-FFF2-40B4-BE49-F238E27FC236}">
                <a16:creationId xmlns:a16="http://schemas.microsoft.com/office/drawing/2014/main" id="{254A96AA-9220-432D-9625-74CC74920A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59877" y="2659373"/>
            <a:ext cx="2240251" cy="396254"/>
          </a:xfrm>
          <a:prstGeom prst="rect">
            <a:avLst/>
          </a:prstGeom>
        </p:spPr>
      </p:pic>
    </p:spTree>
    <p:extLst>
      <p:ext uri="{BB962C8B-B14F-4D97-AF65-F5344CB8AC3E}">
        <p14:creationId xmlns:p14="http://schemas.microsoft.com/office/powerpoint/2010/main" val="42255653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tatement_Small">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59A0E30E-F4E8-4C08-9283-142169035D40}"/>
              </a:ext>
            </a:extLst>
          </p:cNvPr>
          <p:cNvSpPr>
            <a:spLocks noGrp="1"/>
          </p:cNvSpPr>
          <p:nvPr>
            <p:ph type="body" sz="quarter" idx="16" hasCustomPrompt="1"/>
          </p:nvPr>
        </p:nvSpPr>
        <p:spPr>
          <a:xfrm>
            <a:off x="0" y="2641476"/>
            <a:ext cx="10162004" cy="432048"/>
          </a:xfrm>
          <a:prstGeom prst="rect">
            <a:avLst/>
          </a:prstGeom>
        </p:spPr>
        <p:txBody>
          <a:bodyPr anchor="ctr"/>
          <a:lstStyle>
            <a:lvl1pPr marL="0" indent="0" algn="ctr">
              <a:buNone/>
              <a:defRPr sz="2000" b="0">
                <a:solidFill>
                  <a:schemeClr val="accent2"/>
                </a:solidFill>
                <a:latin typeface="+mj-lt"/>
              </a:defRPr>
            </a:lvl1pPr>
            <a:lvl2pPr marL="190489" indent="-190489">
              <a:buFont typeface="Arial" panose="020B0604020202020204" pitchFamily="34" charset="0"/>
              <a:buChar char="•"/>
              <a:defRPr sz="1167"/>
            </a:lvl2pPr>
            <a:lvl3pPr marL="1015939" indent="0">
              <a:buNone/>
              <a:defRPr sz="1167"/>
            </a:lvl3pPr>
            <a:lvl4pPr marL="1523909" indent="0">
              <a:buNone/>
              <a:defRPr sz="1167"/>
            </a:lvl4pPr>
            <a:lvl5pPr marL="2031879" indent="0">
              <a:buNone/>
              <a:defRPr sz="1167"/>
            </a:lvl5pPr>
          </a:lstStyle>
          <a:p>
            <a:pPr lvl="0"/>
            <a:r>
              <a:rPr lang="da-DK" dirty="0"/>
              <a:t>Mennesket i centrum</a:t>
            </a:r>
          </a:p>
        </p:txBody>
      </p:sp>
    </p:spTree>
    <p:extLst>
      <p:ext uri="{BB962C8B-B14F-4D97-AF65-F5344CB8AC3E}">
        <p14:creationId xmlns:p14="http://schemas.microsoft.com/office/powerpoint/2010/main" val="30641912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Pladsholder til tekst 2">
            <a:extLst>
              <a:ext uri="{FF2B5EF4-FFF2-40B4-BE49-F238E27FC236}">
                <a16:creationId xmlns:a16="http://schemas.microsoft.com/office/drawing/2014/main" id="{4D0F778B-18F7-4A57-B95F-267FAE7CC726}"/>
              </a:ext>
            </a:extLst>
          </p:cNvPr>
          <p:cNvSpPr>
            <a:spLocks noGrp="1"/>
          </p:cNvSpPr>
          <p:nvPr>
            <p:ph type="body" sz="quarter" idx="10"/>
          </p:nvPr>
        </p:nvSpPr>
        <p:spPr>
          <a:xfrm>
            <a:off x="359478" y="337220"/>
            <a:ext cx="6480720" cy="432048"/>
          </a:xfrm>
          <a:prstGeom prst="rect">
            <a:avLst/>
          </a:prstGeom>
        </p:spPr>
        <p:txBody>
          <a:bodyPr/>
          <a:lstStyle>
            <a:lvl1pPr marL="0" indent="0">
              <a:buNone/>
              <a:defRPr sz="2667" b="0">
                <a:solidFill>
                  <a:schemeClr val="tx1"/>
                </a:solidFill>
                <a:latin typeface="+mj-lt"/>
              </a:defRPr>
            </a:lvl1pPr>
          </a:lstStyle>
          <a:p>
            <a:pPr lvl="0"/>
            <a:r>
              <a:rPr lang="da-DK"/>
              <a:t>Klik for at redigere teksttypografierne i masteren</a:t>
            </a:r>
          </a:p>
        </p:txBody>
      </p:sp>
      <p:sp>
        <p:nvSpPr>
          <p:cNvPr id="2" name="Pladsholder til sidefod 1">
            <a:extLst>
              <a:ext uri="{FF2B5EF4-FFF2-40B4-BE49-F238E27FC236}">
                <a16:creationId xmlns:a16="http://schemas.microsoft.com/office/drawing/2014/main" id="{4EDA7E37-1AE3-437E-9FE6-FB23C6CDC1A7}"/>
              </a:ext>
            </a:extLst>
          </p:cNvPr>
          <p:cNvSpPr>
            <a:spLocks noGrp="1"/>
          </p:cNvSpPr>
          <p:nvPr>
            <p:ph type="ftr" sz="quarter" idx="11"/>
          </p:nvPr>
        </p:nvSpPr>
        <p:spPr>
          <a:xfrm>
            <a:off x="359478" y="5411788"/>
            <a:ext cx="2240248" cy="303212"/>
          </a:xfrm>
          <a:prstGeom prst="rect">
            <a:avLst/>
          </a:prstGeom>
        </p:spPr>
        <p:txBody>
          <a:body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40556380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49526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image" Target="../media/image2.svg"/><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9" Type="http://schemas.openxmlformats.org/officeDocument/2006/relationships/slideLayout" Target="../slideLayouts/slideLayout138.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42" Type="http://schemas.openxmlformats.org/officeDocument/2006/relationships/slideLayout" Target="../slideLayouts/slideLayout141.xml"/><Relationship Id="rId47" Type="http://schemas.openxmlformats.org/officeDocument/2006/relationships/slideLayout" Target="../slideLayouts/slideLayout146.xml"/><Relationship Id="rId50" Type="http://schemas.openxmlformats.org/officeDocument/2006/relationships/image" Target="../media/image1.png"/><Relationship Id="rId7" Type="http://schemas.openxmlformats.org/officeDocument/2006/relationships/slideLayout" Target="../slideLayouts/slideLayout10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9" Type="http://schemas.openxmlformats.org/officeDocument/2006/relationships/slideLayout" Target="../slideLayouts/slideLayout128.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slideLayout" Target="../slideLayouts/slideLayout139.xml"/><Relationship Id="rId45" Type="http://schemas.openxmlformats.org/officeDocument/2006/relationships/slideLayout" Target="../slideLayouts/slideLayout144.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49" Type="http://schemas.openxmlformats.org/officeDocument/2006/relationships/theme" Target="../theme/theme2.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4" Type="http://schemas.openxmlformats.org/officeDocument/2006/relationships/slideLayout" Target="../slideLayouts/slideLayout143.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43" Type="http://schemas.openxmlformats.org/officeDocument/2006/relationships/slideLayout" Target="../slideLayouts/slideLayout142.xml"/><Relationship Id="rId48" Type="http://schemas.openxmlformats.org/officeDocument/2006/relationships/slideLayout" Target="../slideLayouts/slideLayout147.xml"/><Relationship Id="rId8" Type="http://schemas.openxmlformats.org/officeDocument/2006/relationships/slideLayout" Target="../slideLayouts/slideLayout107.xml"/><Relationship Id="rId51" Type="http://schemas.openxmlformats.org/officeDocument/2006/relationships/image" Target="../media/image127.svg"/><Relationship Id="rId3" Type="http://schemas.openxmlformats.org/officeDocument/2006/relationships/slideLayout" Target="../slideLayouts/slideLayout102.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46" Type="http://schemas.openxmlformats.org/officeDocument/2006/relationships/slideLayout" Target="../slideLayouts/slideLayout145.xml"/><Relationship Id="rId20" Type="http://schemas.openxmlformats.org/officeDocument/2006/relationships/slideLayout" Target="../slideLayouts/slideLayout119.xml"/><Relationship Id="rId41" Type="http://schemas.openxmlformats.org/officeDocument/2006/relationships/slideLayout" Target="../slideLayouts/slideLayout140.xml"/><Relationship Id="rId1" Type="http://schemas.openxmlformats.org/officeDocument/2006/relationships/slideLayout" Target="../slideLayouts/slideLayout100.xml"/><Relationship Id="rId6"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26A0FF7-A520-4E33-A945-C6FDE7868F44}"/>
              </a:ext>
            </a:extLst>
          </p:cNvPr>
          <p:cNvPicPr>
            <a:picLocks noChangeAspect="1"/>
          </p:cNvPicPr>
          <p:nvPr userDrawn="1"/>
        </p:nvPicPr>
        <p:blipFill rotWithShape="1">
          <a:blip r:embed="rId101" cstate="print">
            <a:extLst>
              <a:ext uri="{28A0092B-C50C-407E-A947-70E740481C1C}">
                <a14:useLocalDpi xmlns:a14="http://schemas.microsoft.com/office/drawing/2010/main"/>
              </a:ext>
              <a:ext uri="{96DAC541-7B7A-43D3-8B79-37D633B846F1}">
                <asvg:svgBlip xmlns:asvg="http://schemas.microsoft.com/office/drawing/2016/SVG/main" r:embed="rId102"/>
              </a:ext>
            </a:extLst>
          </a:blip>
          <a:srcRect r="30416"/>
          <a:stretch/>
        </p:blipFill>
        <p:spPr>
          <a:xfrm>
            <a:off x="9430005" y="4983912"/>
            <a:ext cx="729999" cy="681907"/>
          </a:xfrm>
          <a:prstGeom prst="rect">
            <a:avLst/>
          </a:prstGeom>
        </p:spPr>
      </p:pic>
      <p:sp>
        <p:nvSpPr>
          <p:cNvPr id="5" name="Sidetal">
            <a:extLst>
              <a:ext uri="{FF2B5EF4-FFF2-40B4-BE49-F238E27FC236}">
                <a16:creationId xmlns:a16="http://schemas.microsoft.com/office/drawing/2014/main" id="{603B800B-850B-71CD-5931-C1F3A6EA7553}"/>
              </a:ext>
            </a:extLst>
          </p:cNvPr>
          <p:cNvSpPr txBox="1"/>
          <p:nvPr userDrawn="1"/>
        </p:nvSpPr>
        <p:spPr>
          <a:xfrm>
            <a:off x="338599" y="5411788"/>
            <a:ext cx="2261127" cy="246221"/>
          </a:xfrm>
          <a:prstGeom prst="rect">
            <a:avLst/>
          </a:prstGeom>
          <a:noFill/>
        </p:spPr>
        <p:txBody>
          <a:bodyPr wrap="square" rtlCol="0">
            <a:spAutoFit/>
          </a:bodyPr>
          <a:lstStyle/>
          <a:p>
            <a:r>
              <a:rPr lang="da-DK" sz="1000" dirty="0">
                <a:solidFill>
                  <a:schemeClr val="accent1"/>
                </a:solidFill>
                <a:latin typeface="+mn-lt"/>
              </a:rPr>
              <a:t>WILKE I </a:t>
            </a:r>
            <a:fld id="{813BF5AE-88F1-487D-9D18-5140AF9D2A16}" type="slidenum">
              <a:rPr lang="da-DK" sz="1000" smtClean="0">
                <a:solidFill>
                  <a:schemeClr val="accent1"/>
                </a:solidFill>
                <a:latin typeface="+mn-lt"/>
              </a:rPr>
              <a:t>‹nr.›</a:t>
            </a:fld>
            <a:endParaRPr lang="da-DK" sz="1000" dirty="0">
              <a:solidFill>
                <a:schemeClr val="accent1"/>
              </a:solidFill>
              <a:latin typeface="+mn-lt"/>
            </a:endParaRPr>
          </a:p>
        </p:txBody>
      </p:sp>
    </p:spTree>
    <p:extLst>
      <p:ext uri="{BB962C8B-B14F-4D97-AF65-F5344CB8AC3E}">
        <p14:creationId xmlns:p14="http://schemas.microsoft.com/office/powerpoint/2010/main" val="4070421205"/>
      </p:ext>
    </p:extLst>
  </p:cSld>
  <p:clrMap bg1="lt1" tx1="dk1" bg2="lt2" tx2="dk2" accent1="accent1" accent2="accent2" accent3="accent3" accent4="accent4" accent5="accent5" accent6="accent6" hlink="hlink" folHlink="folHlink"/>
  <p:sldLayoutIdLst>
    <p:sldLayoutId id="2147484328" r:id="rId1"/>
    <p:sldLayoutId id="2147483857" r:id="rId2"/>
    <p:sldLayoutId id="2147484327" r:id="rId3"/>
    <p:sldLayoutId id="2147484093" r:id="rId4"/>
    <p:sldLayoutId id="2147484095" r:id="rId5"/>
    <p:sldLayoutId id="2147483832" r:id="rId6"/>
    <p:sldLayoutId id="2147483770" r:id="rId7"/>
    <p:sldLayoutId id="2147484331" r:id="rId8"/>
    <p:sldLayoutId id="2147483775" r:id="rId9"/>
    <p:sldLayoutId id="2147483776" r:id="rId10"/>
    <p:sldLayoutId id="2147483824" r:id="rId11"/>
    <p:sldLayoutId id="2147483825" r:id="rId12"/>
    <p:sldLayoutId id="2147483834" r:id="rId13"/>
    <p:sldLayoutId id="2147484342" r:id="rId14"/>
    <p:sldLayoutId id="2147484341" r:id="rId15"/>
    <p:sldLayoutId id="2147484332" r:id="rId16"/>
    <p:sldLayoutId id="2147484334" r:id="rId17"/>
    <p:sldLayoutId id="2147483837" r:id="rId18"/>
    <p:sldLayoutId id="2147484225" r:id="rId19"/>
    <p:sldLayoutId id="2147484226" r:id="rId20"/>
    <p:sldLayoutId id="2147484322" r:id="rId21"/>
    <p:sldLayoutId id="2147484227" r:id="rId22"/>
    <p:sldLayoutId id="2147484305" r:id="rId23"/>
    <p:sldLayoutId id="2147484325" r:id="rId24"/>
    <p:sldLayoutId id="2147484307" r:id="rId25"/>
    <p:sldLayoutId id="2147484333" r:id="rId26"/>
    <p:sldLayoutId id="2147483875" r:id="rId27"/>
    <p:sldLayoutId id="2147484337" r:id="rId28"/>
    <p:sldLayoutId id="2147484336" r:id="rId29"/>
    <p:sldLayoutId id="2147484335" r:id="rId30"/>
    <p:sldLayoutId id="2147484326" r:id="rId31"/>
    <p:sldLayoutId id="2147484338" r:id="rId32"/>
    <p:sldLayoutId id="2147484339" r:id="rId33"/>
    <p:sldLayoutId id="2147483791" r:id="rId34"/>
    <p:sldLayoutId id="2147483876" r:id="rId35"/>
    <p:sldLayoutId id="2147483820" r:id="rId36"/>
    <p:sldLayoutId id="2147483928" r:id="rId37"/>
    <p:sldLayoutId id="2147483822" r:id="rId38"/>
    <p:sldLayoutId id="2147483929" r:id="rId39"/>
    <p:sldLayoutId id="2147483934" r:id="rId40"/>
    <p:sldLayoutId id="2147483935" r:id="rId41"/>
    <p:sldLayoutId id="2147484097" r:id="rId42"/>
    <p:sldLayoutId id="2147484311" r:id="rId43"/>
    <p:sldLayoutId id="2147484312" r:id="rId44"/>
    <p:sldLayoutId id="2147484313" r:id="rId45"/>
    <p:sldLayoutId id="2147484314" r:id="rId46"/>
    <p:sldLayoutId id="2147484315" r:id="rId47"/>
    <p:sldLayoutId id="2147484316" r:id="rId48"/>
    <p:sldLayoutId id="2147483865" r:id="rId49"/>
    <p:sldLayoutId id="2147483864" r:id="rId50"/>
    <p:sldLayoutId id="2147483870" r:id="rId51"/>
    <p:sldLayoutId id="2147484324" r:id="rId52"/>
    <p:sldLayoutId id="2147483866" r:id="rId53"/>
    <p:sldLayoutId id="2147484323" r:id="rId54"/>
    <p:sldLayoutId id="2147483869" r:id="rId55"/>
    <p:sldLayoutId id="2147483835" r:id="rId56"/>
    <p:sldLayoutId id="2147483763" r:id="rId57"/>
    <p:sldLayoutId id="2147483754" r:id="rId58"/>
    <p:sldLayoutId id="2147483755" r:id="rId59"/>
    <p:sldLayoutId id="2147483756" r:id="rId60"/>
    <p:sldLayoutId id="2147483816" r:id="rId61"/>
    <p:sldLayoutId id="2147483814" r:id="rId62"/>
    <p:sldLayoutId id="2147483815" r:id="rId63"/>
    <p:sldLayoutId id="2147483817" r:id="rId64"/>
    <p:sldLayoutId id="2147483818" r:id="rId65"/>
    <p:sldLayoutId id="2147483838" r:id="rId66"/>
    <p:sldLayoutId id="2147483839" r:id="rId67"/>
    <p:sldLayoutId id="2147484309" r:id="rId68"/>
    <p:sldLayoutId id="2147483842" r:id="rId69"/>
    <p:sldLayoutId id="2147483840" r:id="rId70"/>
    <p:sldLayoutId id="2147483841" r:id="rId71"/>
    <p:sldLayoutId id="2147484308" r:id="rId72"/>
    <p:sldLayoutId id="2147484317" r:id="rId73"/>
    <p:sldLayoutId id="2147484318" r:id="rId74"/>
    <p:sldLayoutId id="2147484340" r:id="rId75"/>
    <p:sldLayoutId id="2147484319" r:id="rId76"/>
    <p:sldLayoutId id="2147484320" r:id="rId77"/>
    <p:sldLayoutId id="2147484321" r:id="rId78"/>
    <p:sldLayoutId id="2147483937" r:id="rId79"/>
    <p:sldLayoutId id="2147483936" r:id="rId80"/>
    <p:sldLayoutId id="2147483986" r:id="rId81"/>
    <p:sldLayoutId id="2147484035" r:id="rId82"/>
    <p:sldLayoutId id="2147484036" r:id="rId83"/>
    <p:sldLayoutId id="2147484037" r:id="rId84"/>
    <p:sldLayoutId id="2147484092" r:id="rId85"/>
    <p:sldLayoutId id="2147483767" r:id="rId86"/>
    <p:sldLayoutId id="2147483771" r:id="rId87"/>
    <p:sldLayoutId id="2147483859" r:id="rId88"/>
    <p:sldLayoutId id="2147483930" r:id="rId89"/>
    <p:sldLayoutId id="2147483863" r:id="rId90"/>
    <p:sldLayoutId id="2147483861" r:id="rId91"/>
    <p:sldLayoutId id="2147483932" r:id="rId92"/>
    <p:sldLayoutId id="2147483774" r:id="rId93"/>
    <p:sldLayoutId id="2147484329" r:id="rId94"/>
    <p:sldLayoutId id="2147483801" r:id="rId95"/>
    <p:sldLayoutId id="2147483802" r:id="rId96"/>
    <p:sldLayoutId id="2147484343" r:id="rId97"/>
    <p:sldLayoutId id="2147484344" r:id="rId98"/>
    <p:sldLayoutId id="2147484345" r:id="rId99"/>
  </p:sldLayoutIdLst>
  <p:hf hdr="0" dt="0"/>
  <p:txStyles>
    <p:titleStyle>
      <a:lvl1pPr algn="l" defTabSz="1015939" rtl="0" eaLnBrk="1" latinLnBrk="0" hangingPunct="1">
        <a:spcBef>
          <a:spcPct val="0"/>
        </a:spcBef>
        <a:buNone/>
        <a:defRPr sz="2667" kern="1200">
          <a:solidFill>
            <a:schemeClr val="tx1"/>
          </a:solidFill>
          <a:latin typeface="+mj-lt"/>
          <a:ea typeface="+mj-ea"/>
          <a:cs typeface="+mj-cs"/>
        </a:defRPr>
      </a:lvl1pPr>
    </p:titleStyle>
    <p:bodyStyle>
      <a:lvl1pPr marL="199987" indent="-199987" algn="l" defTabSz="1015939" rtl="0" eaLnBrk="1" latinLnBrk="0" hangingPunct="1">
        <a:spcBef>
          <a:spcPct val="20000"/>
        </a:spcBef>
        <a:buFont typeface="Arial" panose="020B0604020202020204" pitchFamily="34" charset="0"/>
        <a:buChar char="•"/>
        <a:defRPr sz="1556" kern="1200">
          <a:solidFill>
            <a:schemeClr val="tx1"/>
          </a:solidFill>
          <a:latin typeface="+mn-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p:bodyStyle>
    <p:otherStyle>
      <a:defPPr>
        <a:defRPr lang="en-US"/>
      </a:defPPr>
      <a:lvl1pPr marL="0" algn="l" defTabSz="1015939" rtl="0" eaLnBrk="1" latinLnBrk="0" hangingPunct="1">
        <a:defRPr sz="2000" kern="1200">
          <a:solidFill>
            <a:schemeClr val="tx1"/>
          </a:solidFill>
          <a:latin typeface="+mn-lt"/>
          <a:ea typeface="+mn-ea"/>
          <a:cs typeface="+mn-cs"/>
        </a:defRPr>
      </a:lvl1pPr>
      <a:lvl2pPr marL="507969" algn="l" defTabSz="1015939" rtl="0" eaLnBrk="1" latinLnBrk="0" hangingPunct="1">
        <a:defRPr sz="2000" kern="1200">
          <a:solidFill>
            <a:schemeClr val="tx1"/>
          </a:solidFill>
          <a:latin typeface="+mn-lt"/>
          <a:ea typeface="+mn-ea"/>
          <a:cs typeface="+mn-cs"/>
        </a:defRPr>
      </a:lvl2pPr>
      <a:lvl3pPr marL="1015939" algn="l" defTabSz="1015939" rtl="0" eaLnBrk="1" latinLnBrk="0" hangingPunct="1">
        <a:defRPr sz="2000" kern="1200">
          <a:solidFill>
            <a:schemeClr val="tx1"/>
          </a:solidFill>
          <a:latin typeface="+mn-lt"/>
          <a:ea typeface="+mn-ea"/>
          <a:cs typeface="+mn-cs"/>
        </a:defRPr>
      </a:lvl3pPr>
      <a:lvl4pPr marL="1523909" algn="l" defTabSz="1015939" rtl="0" eaLnBrk="1" latinLnBrk="0" hangingPunct="1">
        <a:defRPr sz="2000" kern="1200">
          <a:solidFill>
            <a:schemeClr val="tx1"/>
          </a:solidFill>
          <a:latin typeface="+mn-lt"/>
          <a:ea typeface="+mn-ea"/>
          <a:cs typeface="+mn-cs"/>
        </a:defRPr>
      </a:lvl4pPr>
      <a:lvl5pPr marL="2031879" algn="l" defTabSz="1015939" rtl="0" eaLnBrk="1" latinLnBrk="0" hangingPunct="1">
        <a:defRPr sz="2000" kern="1200">
          <a:solidFill>
            <a:schemeClr val="tx1"/>
          </a:solidFill>
          <a:latin typeface="+mn-lt"/>
          <a:ea typeface="+mn-ea"/>
          <a:cs typeface="+mn-cs"/>
        </a:defRPr>
      </a:lvl5pPr>
      <a:lvl6pPr marL="2539848" algn="l" defTabSz="1015939" rtl="0" eaLnBrk="1" latinLnBrk="0" hangingPunct="1">
        <a:defRPr sz="2000" kern="1200">
          <a:solidFill>
            <a:schemeClr val="tx1"/>
          </a:solidFill>
          <a:latin typeface="+mn-lt"/>
          <a:ea typeface="+mn-ea"/>
          <a:cs typeface="+mn-cs"/>
        </a:defRPr>
      </a:lvl6pPr>
      <a:lvl7pPr marL="3047817" algn="l" defTabSz="1015939" rtl="0" eaLnBrk="1" latinLnBrk="0" hangingPunct="1">
        <a:defRPr sz="2000" kern="1200">
          <a:solidFill>
            <a:schemeClr val="tx1"/>
          </a:solidFill>
          <a:latin typeface="+mn-lt"/>
          <a:ea typeface="+mn-ea"/>
          <a:cs typeface="+mn-cs"/>
        </a:defRPr>
      </a:lvl7pPr>
      <a:lvl8pPr marL="3555787" algn="l" defTabSz="1015939" rtl="0" eaLnBrk="1" latinLnBrk="0" hangingPunct="1">
        <a:defRPr sz="2000" kern="1200">
          <a:solidFill>
            <a:schemeClr val="tx1"/>
          </a:solidFill>
          <a:latin typeface="+mn-lt"/>
          <a:ea typeface="+mn-ea"/>
          <a:cs typeface="+mn-cs"/>
        </a:defRPr>
      </a:lvl8pPr>
      <a:lvl9pPr marL="4063755" algn="l" defTabSz="1015939"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E26A0FF7-A520-4E33-A945-C6FDE7868F44}"/>
              </a:ext>
            </a:extLst>
          </p:cNvPr>
          <p:cNvPicPr>
            <a:picLocks noChangeAspect="1"/>
          </p:cNvPicPr>
          <p:nvPr userDrawn="1"/>
        </p:nvPicPr>
        <p:blipFill rotWithShape="1">
          <a:blip r:embed="rId50" cstate="print">
            <a:extLst>
              <a:ext uri="{28A0092B-C50C-407E-A947-70E740481C1C}">
                <a14:useLocalDpi xmlns:a14="http://schemas.microsoft.com/office/drawing/2010/main"/>
              </a:ext>
              <a:ext uri="{96DAC541-7B7A-43D3-8B79-37D633B846F1}">
                <asvg:svgBlip xmlns:asvg="http://schemas.microsoft.com/office/drawing/2016/SVG/main" r:embed="rId51"/>
              </a:ext>
            </a:extLst>
          </a:blip>
          <a:srcRect r="30416"/>
          <a:stretch/>
        </p:blipFill>
        <p:spPr>
          <a:xfrm>
            <a:off x="9430005" y="4983912"/>
            <a:ext cx="729999" cy="681907"/>
          </a:xfrm>
          <a:prstGeom prst="rect">
            <a:avLst/>
          </a:prstGeom>
        </p:spPr>
      </p:pic>
      <p:sp>
        <p:nvSpPr>
          <p:cNvPr id="6" name="Pladsholder til sidefod 1">
            <a:extLst>
              <a:ext uri="{FF2B5EF4-FFF2-40B4-BE49-F238E27FC236}">
                <a16:creationId xmlns:a16="http://schemas.microsoft.com/office/drawing/2014/main" id="{8BBEAF02-1EC5-455B-A84E-53750741A584}"/>
              </a:ext>
            </a:extLst>
          </p:cNvPr>
          <p:cNvSpPr>
            <a:spLocks noGrp="1"/>
          </p:cNvSpPr>
          <p:nvPr>
            <p:ph type="ftr" sz="quarter" idx="3"/>
          </p:nvPr>
        </p:nvSpPr>
        <p:spPr>
          <a:xfrm>
            <a:off x="359478" y="5411788"/>
            <a:ext cx="2240248" cy="303212"/>
          </a:xfrm>
          <a:prstGeom prst="rect">
            <a:avLst/>
          </a:prstGeom>
        </p:spPr>
        <p:txBody>
          <a:bodyPr/>
          <a:lstStyle>
            <a:lvl1pPr>
              <a:defRPr sz="1000">
                <a:solidFill>
                  <a:schemeClr val="tx1">
                    <a:lumMod val="50000"/>
                    <a:lumOff val="50000"/>
                  </a:schemeClr>
                </a:solidFill>
              </a:defRPr>
            </a:lvl1pPr>
          </a:lstStyle>
          <a:p>
            <a:r>
              <a:rPr lang="da-DK" dirty="0">
                <a:cs typeface="Corbel"/>
              </a:rPr>
              <a:t>© 2022 – Side </a:t>
            </a:r>
            <a:fld id="{3F0B8584-3ADA-4F84-8EBF-2EAFE7559D76}" type="slidenum">
              <a:rPr lang="en-US" smtClean="0"/>
              <a:pPr/>
              <a:t>‹nr.›</a:t>
            </a:fld>
            <a:endParaRPr lang="en-US" dirty="0"/>
          </a:p>
          <a:p>
            <a:endParaRPr lang="en-US" sz="889" dirty="0"/>
          </a:p>
        </p:txBody>
      </p:sp>
    </p:spTree>
    <p:extLst>
      <p:ext uri="{BB962C8B-B14F-4D97-AF65-F5344CB8AC3E}">
        <p14:creationId xmlns:p14="http://schemas.microsoft.com/office/powerpoint/2010/main" val="3946834016"/>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 id="2147484359" r:id="rId12"/>
    <p:sldLayoutId id="2147484360" r:id="rId13"/>
    <p:sldLayoutId id="2147484361" r:id="rId14"/>
    <p:sldLayoutId id="2147484362" r:id="rId15"/>
    <p:sldLayoutId id="2147484363" r:id="rId16"/>
    <p:sldLayoutId id="2147484364" r:id="rId17"/>
    <p:sldLayoutId id="2147484365" r:id="rId18"/>
    <p:sldLayoutId id="2147484366" r:id="rId19"/>
    <p:sldLayoutId id="2147484367" r:id="rId20"/>
    <p:sldLayoutId id="2147484368" r:id="rId21"/>
    <p:sldLayoutId id="2147484369" r:id="rId22"/>
    <p:sldLayoutId id="2147484370" r:id="rId23"/>
    <p:sldLayoutId id="2147484371" r:id="rId24"/>
    <p:sldLayoutId id="2147484372" r:id="rId25"/>
    <p:sldLayoutId id="2147484373" r:id="rId26"/>
    <p:sldLayoutId id="2147484374" r:id="rId27"/>
    <p:sldLayoutId id="2147484375" r:id="rId28"/>
    <p:sldLayoutId id="2147484376" r:id="rId29"/>
    <p:sldLayoutId id="2147484377" r:id="rId30"/>
    <p:sldLayoutId id="2147484378" r:id="rId31"/>
    <p:sldLayoutId id="2147484379" r:id="rId32"/>
    <p:sldLayoutId id="2147484380" r:id="rId33"/>
    <p:sldLayoutId id="2147484381" r:id="rId34"/>
    <p:sldLayoutId id="2147484382" r:id="rId35"/>
    <p:sldLayoutId id="2147484383" r:id="rId36"/>
    <p:sldLayoutId id="2147484384" r:id="rId37"/>
    <p:sldLayoutId id="2147484385" r:id="rId38"/>
    <p:sldLayoutId id="2147484386" r:id="rId39"/>
    <p:sldLayoutId id="2147484387" r:id="rId40"/>
    <p:sldLayoutId id="2147484388" r:id="rId41"/>
    <p:sldLayoutId id="2147484389" r:id="rId42"/>
    <p:sldLayoutId id="2147484390" r:id="rId43"/>
    <p:sldLayoutId id="2147484391" r:id="rId44"/>
    <p:sldLayoutId id="2147484392" r:id="rId45"/>
    <p:sldLayoutId id="2147484393" r:id="rId46"/>
    <p:sldLayoutId id="2147484394" r:id="rId47"/>
    <p:sldLayoutId id="2147484395" r:id="rId48"/>
  </p:sldLayoutIdLst>
  <p:hf hdr="0" dt="0"/>
  <p:txStyles>
    <p:titleStyle>
      <a:lvl1pPr algn="l" defTabSz="1015939" rtl="0" eaLnBrk="1" latinLnBrk="0" hangingPunct="1">
        <a:spcBef>
          <a:spcPct val="0"/>
        </a:spcBef>
        <a:buNone/>
        <a:defRPr sz="2667" kern="1200">
          <a:solidFill>
            <a:schemeClr val="tx1"/>
          </a:solidFill>
          <a:latin typeface="+mj-lt"/>
          <a:ea typeface="+mj-ea"/>
          <a:cs typeface="+mj-cs"/>
        </a:defRPr>
      </a:lvl1pPr>
    </p:titleStyle>
    <p:bodyStyle>
      <a:lvl1pPr marL="199987" indent="-199987" algn="l" defTabSz="1015939" rtl="0" eaLnBrk="1" latinLnBrk="0" hangingPunct="1">
        <a:spcBef>
          <a:spcPct val="20000"/>
        </a:spcBef>
        <a:buFont typeface="Arial" panose="020B0604020202020204" pitchFamily="34" charset="0"/>
        <a:buChar char="•"/>
        <a:defRPr sz="1556" kern="1200">
          <a:solidFill>
            <a:schemeClr val="tx1"/>
          </a:solidFill>
          <a:latin typeface="+mn-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p:bodyStyle>
    <p:otherStyle>
      <a:defPPr>
        <a:defRPr lang="en-US"/>
      </a:defPPr>
      <a:lvl1pPr marL="0" algn="l" defTabSz="1015939" rtl="0" eaLnBrk="1" latinLnBrk="0" hangingPunct="1">
        <a:defRPr sz="2000" kern="1200">
          <a:solidFill>
            <a:schemeClr val="tx1"/>
          </a:solidFill>
          <a:latin typeface="+mn-lt"/>
          <a:ea typeface="+mn-ea"/>
          <a:cs typeface="+mn-cs"/>
        </a:defRPr>
      </a:lvl1pPr>
      <a:lvl2pPr marL="507969" algn="l" defTabSz="1015939" rtl="0" eaLnBrk="1" latinLnBrk="0" hangingPunct="1">
        <a:defRPr sz="2000" kern="1200">
          <a:solidFill>
            <a:schemeClr val="tx1"/>
          </a:solidFill>
          <a:latin typeface="+mn-lt"/>
          <a:ea typeface="+mn-ea"/>
          <a:cs typeface="+mn-cs"/>
        </a:defRPr>
      </a:lvl2pPr>
      <a:lvl3pPr marL="1015939" algn="l" defTabSz="1015939" rtl="0" eaLnBrk="1" latinLnBrk="0" hangingPunct="1">
        <a:defRPr sz="2000" kern="1200">
          <a:solidFill>
            <a:schemeClr val="tx1"/>
          </a:solidFill>
          <a:latin typeface="+mn-lt"/>
          <a:ea typeface="+mn-ea"/>
          <a:cs typeface="+mn-cs"/>
        </a:defRPr>
      </a:lvl3pPr>
      <a:lvl4pPr marL="1523909" algn="l" defTabSz="1015939" rtl="0" eaLnBrk="1" latinLnBrk="0" hangingPunct="1">
        <a:defRPr sz="2000" kern="1200">
          <a:solidFill>
            <a:schemeClr val="tx1"/>
          </a:solidFill>
          <a:latin typeface="+mn-lt"/>
          <a:ea typeface="+mn-ea"/>
          <a:cs typeface="+mn-cs"/>
        </a:defRPr>
      </a:lvl4pPr>
      <a:lvl5pPr marL="2031879" algn="l" defTabSz="1015939" rtl="0" eaLnBrk="1" latinLnBrk="0" hangingPunct="1">
        <a:defRPr sz="2000" kern="1200">
          <a:solidFill>
            <a:schemeClr val="tx1"/>
          </a:solidFill>
          <a:latin typeface="+mn-lt"/>
          <a:ea typeface="+mn-ea"/>
          <a:cs typeface="+mn-cs"/>
        </a:defRPr>
      </a:lvl5pPr>
      <a:lvl6pPr marL="2539848" algn="l" defTabSz="1015939" rtl="0" eaLnBrk="1" latinLnBrk="0" hangingPunct="1">
        <a:defRPr sz="2000" kern="1200">
          <a:solidFill>
            <a:schemeClr val="tx1"/>
          </a:solidFill>
          <a:latin typeface="+mn-lt"/>
          <a:ea typeface="+mn-ea"/>
          <a:cs typeface="+mn-cs"/>
        </a:defRPr>
      </a:lvl6pPr>
      <a:lvl7pPr marL="3047817" algn="l" defTabSz="1015939" rtl="0" eaLnBrk="1" latinLnBrk="0" hangingPunct="1">
        <a:defRPr sz="2000" kern="1200">
          <a:solidFill>
            <a:schemeClr val="tx1"/>
          </a:solidFill>
          <a:latin typeface="+mn-lt"/>
          <a:ea typeface="+mn-ea"/>
          <a:cs typeface="+mn-cs"/>
        </a:defRPr>
      </a:lvl7pPr>
      <a:lvl8pPr marL="3555787" algn="l" defTabSz="1015939" rtl="0" eaLnBrk="1" latinLnBrk="0" hangingPunct="1">
        <a:defRPr sz="2000" kern="1200">
          <a:solidFill>
            <a:schemeClr val="tx1"/>
          </a:solidFill>
          <a:latin typeface="+mn-lt"/>
          <a:ea typeface="+mn-ea"/>
          <a:cs typeface="+mn-cs"/>
        </a:defRPr>
      </a:lvl8pPr>
      <a:lvl9pPr marL="4063755" algn="l" defTabSz="1015939"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97.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43.png"/></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9.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9.xml"/><Relationship Id="rId4" Type="http://schemas.openxmlformats.org/officeDocument/2006/relationships/chart" Target="../charts/char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chart" Target="../charts/chart23.xml"/><Relationship Id="rId2" Type="http://schemas.openxmlformats.org/officeDocument/2006/relationships/chart" Target="../charts/chart18.xml"/><Relationship Id="rId1" Type="http://schemas.openxmlformats.org/officeDocument/2006/relationships/slideLayout" Target="../slideLayouts/slideLayout9.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8.xml.rels><?xml version="1.0" encoding="UTF-8" standalone="yes"?>
<Relationships xmlns="http://schemas.openxmlformats.org/package/2006/relationships"><Relationship Id="rId3" Type="http://schemas.openxmlformats.org/officeDocument/2006/relationships/chart" Target="../charts/chart25.xml"/><Relationship Id="rId7" Type="http://schemas.openxmlformats.org/officeDocument/2006/relationships/chart" Target="../charts/chart29.xml"/><Relationship Id="rId2" Type="http://schemas.openxmlformats.org/officeDocument/2006/relationships/chart" Target="../charts/chart24.xml"/><Relationship Id="rId1" Type="http://schemas.openxmlformats.org/officeDocument/2006/relationships/slideLayout" Target="../slideLayouts/slideLayout9.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30.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9.xml"/><Relationship Id="rId5" Type="http://schemas.openxmlformats.org/officeDocument/2006/relationships/chart" Target="../charts/chart34.xml"/><Relationship Id="rId4" Type="http://schemas.openxmlformats.org/officeDocument/2006/relationships/chart" Target="../charts/chart33.xml"/></Relationships>
</file>

<file path=ppt/slides/_rels/slide32.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9.xml"/><Relationship Id="rId4" Type="http://schemas.openxmlformats.org/officeDocument/2006/relationships/chart" Target="../charts/chart37.xml"/></Relationships>
</file>

<file path=ppt/slides/_rels/slide33.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chart" Target="../charts/chart45.xml"/><Relationship Id="rId7" Type="http://schemas.openxmlformats.org/officeDocument/2006/relationships/chart" Target="../charts/chart49.xml"/><Relationship Id="rId2" Type="http://schemas.openxmlformats.org/officeDocument/2006/relationships/chart" Target="../charts/chart44.xml"/><Relationship Id="rId1" Type="http://schemas.openxmlformats.org/officeDocument/2006/relationships/slideLayout" Target="../slideLayouts/slideLayout9.xml"/><Relationship Id="rId6" Type="http://schemas.openxmlformats.org/officeDocument/2006/relationships/chart" Target="../charts/chart48.xml"/><Relationship Id="rId5" Type="http://schemas.openxmlformats.org/officeDocument/2006/relationships/chart" Target="../charts/chart47.xml"/><Relationship Id="rId4" Type="http://schemas.openxmlformats.org/officeDocument/2006/relationships/chart" Target="../charts/chart46.xml"/></Relationships>
</file>

<file path=ppt/slides/_rels/slide42.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34.png"/><Relationship Id="rId7" Type="http://schemas.openxmlformats.org/officeDocument/2006/relationships/image" Target="../media/image149.png"/><Relationship Id="rId2" Type="http://schemas.openxmlformats.org/officeDocument/2006/relationships/notesSlide" Target="../notesSlides/notesSlide1.xml"/><Relationship Id="rId1" Type="http://schemas.openxmlformats.org/officeDocument/2006/relationships/slideLayout" Target="../slideLayouts/slideLayout99.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156.svg"/><Relationship Id="rId13" Type="http://schemas.openxmlformats.org/officeDocument/2006/relationships/image" Target="../media/image161.pn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svg"/><Relationship Id="rId2" Type="http://schemas.openxmlformats.org/officeDocument/2006/relationships/chart" Target="../charts/chart3.xml"/><Relationship Id="rId1" Type="http://schemas.openxmlformats.org/officeDocument/2006/relationships/slideLayout" Target="../slideLayouts/slideLayout98.xml"/><Relationship Id="rId6" Type="http://schemas.openxmlformats.org/officeDocument/2006/relationships/image" Target="../media/image154.sv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svg"/><Relationship Id="rId4" Type="http://schemas.openxmlformats.org/officeDocument/2006/relationships/image" Target="../media/image152.svg"/><Relationship Id="rId9" Type="http://schemas.openxmlformats.org/officeDocument/2006/relationships/image" Target="../media/image157.png"/><Relationship Id="rId14" Type="http://schemas.openxmlformats.org/officeDocument/2006/relationships/image" Target="../media/image162.svg"/></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EAFE7-55EE-0D45-C4BF-5B7B760EC13D}"/>
            </a:ext>
          </a:extLst>
        </p:cNvPr>
        <p:cNvGrpSpPr/>
        <p:nvPr/>
      </p:nvGrpSpPr>
      <p:grpSpPr>
        <a:xfrm>
          <a:off x="0" y="0"/>
          <a:ext cx="0" cy="0"/>
          <a:chOff x="0" y="0"/>
          <a:chExt cx="0" cy="0"/>
        </a:xfrm>
      </p:grpSpPr>
      <p:pic>
        <p:nvPicPr>
          <p:cNvPr id="9" name="Billede 8">
            <a:extLst>
              <a:ext uri="{FF2B5EF4-FFF2-40B4-BE49-F238E27FC236}">
                <a16:creationId xmlns:a16="http://schemas.microsoft.com/office/drawing/2014/main" id="{24A49328-4DF0-30EA-26A5-F1E0DFB790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0400" y="68306"/>
            <a:ext cx="1293403" cy="180000"/>
          </a:xfrm>
          <a:prstGeom prst="rect">
            <a:avLst/>
          </a:prstGeom>
        </p:spPr>
      </p:pic>
      <p:pic>
        <p:nvPicPr>
          <p:cNvPr id="10" name="Billede 9" descr="Et billede, der indeholder tekst, skilt&#10;&#10;Automatisk genereret beskrivelse">
            <a:extLst>
              <a:ext uri="{FF2B5EF4-FFF2-40B4-BE49-F238E27FC236}">
                <a16:creationId xmlns:a16="http://schemas.microsoft.com/office/drawing/2014/main" id="{EB9D540D-3345-0A47-E628-20B574427B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0202" y="68306"/>
            <a:ext cx="1042857" cy="180000"/>
          </a:xfrm>
          <a:prstGeom prst="rect">
            <a:avLst/>
          </a:prstGeom>
        </p:spPr>
      </p:pic>
      <p:pic>
        <p:nvPicPr>
          <p:cNvPr id="12" name="Billede 11" descr="Et billede, der indeholder tekst, skilt, udendørs, clipart&#10;&#10;Automatisk genereret beskrivelse">
            <a:extLst>
              <a:ext uri="{FF2B5EF4-FFF2-40B4-BE49-F238E27FC236}">
                <a16:creationId xmlns:a16="http://schemas.microsoft.com/office/drawing/2014/main" id="{DCD2DE27-BEB8-B089-C8EE-388EF3D15D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6072" y="68306"/>
            <a:ext cx="1246909" cy="180000"/>
          </a:xfrm>
          <a:prstGeom prst="rect">
            <a:avLst/>
          </a:prstGeom>
        </p:spPr>
      </p:pic>
      <p:sp>
        <p:nvSpPr>
          <p:cNvPr id="17" name="Tekstfelt 16">
            <a:extLst>
              <a:ext uri="{FF2B5EF4-FFF2-40B4-BE49-F238E27FC236}">
                <a16:creationId xmlns:a16="http://schemas.microsoft.com/office/drawing/2014/main" id="{AA53AE0B-9993-5665-994F-F27F6DADAC90}"/>
              </a:ext>
            </a:extLst>
          </p:cNvPr>
          <p:cNvSpPr txBox="1"/>
          <p:nvPr/>
        </p:nvSpPr>
        <p:spPr>
          <a:xfrm>
            <a:off x="1137562" y="4161923"/>
            <a:ext cx="7884876" cy="553998"/>
          </a:xfrm>
          <a:prstGeom prst="rect">
            <a:avLst/>
          </a:prstGeom>
          <a:noFill/>
        </p:spPr>
        <p:txBody>
          <a:bodyPr wrap="square">
            <a:spAutoFit/>
          </a:bodyPr>
          <a:lstStyle/>
          <a:p>
            <a:pPr algn="ctr"/>
            <a:r>
              <a:rPr lang="da-DK" sz="3000" b="1" dirty="0">
                <a:solidFill>
                  <a:schemeClr val="bg2"/>
                </a:solidFill>
                <a:latin typeface="NeuzeitGroBla" panose="00000A00000000000000" pitchFamily="50" charset="0"/>
              </a:rPr>
              <a:t>GÆSTEUNDERSØGELSE VED VESTKYSTEN 2025</a:t>
            </a:r>
          </a:p>
        </p:txBody>
      </p:sp>
      <p:sp>
        <p:nvSpPr>
          <p:cNvPr id="19" name="Tekstfelt 18">
            <a:extLst>
              <a:ext uri="{FF2B5EF4-FFF2-40B4-BE49-F238E27FC236}">
                <a16:creationId xmlns:a16="http://schemas.microsoft.com/office/drawing/2014/main" id="{4227C512-BAAB-CB1C-6609-D91D13F1D4F2}"/>
              </a:ext>
            </a:extLst>
          </p:cNvPr>
          <p:cNvSpPr txBox="1"/>
          <p:nvPr/>
        </p:nvSpPr>
        <p:spPr>
          <a:xfrm>
            <a:off x="723517" y="4702153"/>
            <a:ext cx="8712967" cy="884858"/>
          </a:xfrm>
          <a:prstGeom prst="rect">
            <a:avLst/>
          </a:prstGeom>
          <a:noFill/>
        </p:spPr>
        <p:txBody>
          <a:bodyPr wrap="square">
            <a:spAutoFit/>
          </a:bodyPr>
          <a:lstStyle/>
          <a:p>
            <a:pPr algn="ctr"/>
            <a:r>
              <a:rPr lang="da-DK" sz="1350" dirty="0"/>
              <a:t>VisitNordvestkysten, Destination Vadehavskysten, Destination Vesterhavet og Dansk Kyst- og Naturturisme</a:t>
            </a:r>
          </a:p>
          <a:p>
            <a:pPr algn="ctr"/>
            <a:endParaRPr lang="da-DK" sz="800" dirty="0"/>
          </a:p>
          <a:p>
            <a:pPr algn="ctr"/>
            <a:r>
              <a:rPr lang="da-DK" sz="3000" b="1" dirty="0">
                <a:solidFill>
                  <a:schemeClr val="bg2"/>
                </a:solidFill>
                <a:latin typeface="NeuzeitGroBla" panose="00000A00000000000000" pitchFamily="50" charset="0"/>
              </a:rPr>
              <a:t>WEBINAR</a:t>
            </a:r>
          </a:p>
        </p:txBody>
      </p:sp>
      <p:pic>
        <p:nvPicPr>
          <p:cNvPr id="1026" name="Picture 2" descr="Ferie ved Vestkysten I Skønne oplevelser ved Nordvestkysten">
            <a:extLst>
              <a:ext uri="{FF2B5EF4-FFF2-40B4-BE49-F238E27FC236}">
                <a16:creationId xmlns:a16="http://schemas.microsoft.com/office/drawing/2014/main" id="{920B0954-8362-F001-2B30-87BC2070BC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3906" y="57506"/>
            <a:ext cx="1274945" cy="201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ansk Kyst- og Naturturisme">
            <a:extLst>
              <a:ext uri="{FF2B5EF4-FFF2-40B4-BE49-F238E27FC236}">
                <a16:creationId xmlns:a16="http://schemas.microsoft.com/office/drawing/2014/main" id="{26313243-CEAC-1D80-0C3B-9BF878E4B0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0218" y="57506"/>
            <a:ext cx="938845" cy="184203"/>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a:extLst>
              <a:ext uri="{FF2B5EF4-FFF2-40B4-BE49-F238E27FC236}">
                <a16:creationId xmlns:a16="http://schemas.microsoft.com/office/drawing/2014/main" id="{BE907922-82B6-8AF1-D65D-99FC5D491978}"/>
              </a:ext>
            </a:extLst>
          </p:cNvPr>
          <p:cNvSpPr/>
          <p:nvPr/>
        </p:nvSpPr>
        <p:spPr>
          <a:xfrm>
            <a:off x="192232" y="5340927"/>
            <a:ext cx="1007918" cy="371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pic>
        <p:nvPicPr>
          <p:cNvPr id="18" name="Billede 17">
            <a:extLst>
              <a:ext uri="{FF2B5EF4-FFF2-40B4-BE49-F238E27FC236}">
                <a16:creationId xmlns:a16="http://schemas.microsoft.com/office/drawing/2014/main" id="{ADD79045-CA66-0743-544B-CA8CDD183C99}"/>
              </a:ext>
            </a:extLst>
          </p:cNvPr>
          <p:cNvPicPr>
            <a:picLocks noChangeAspect="1"/>
          </p:cNvPicPr>
          <p:nvPr/>
        </p:nvPicPr>
        <p:blipFill>
          <a:blip r:embed="rId7"/>
          <a:stretch>
            <a:fillRect/>
          </a:stretch>
        </p:blipFill>
        <p:spPr>
          <a:xfrm>
            <a:off x="0" y="329728"/>
            <a:ext cx="10160000" cy="3702373"/>
          </a:xfrm>
          <a:prstGeom prst="rect">
            <a:avLst/>
          </a:prstGeom>
        </p:spPr>
      </p:pic>
      <p:sp>
        <p:nvSpPr>
          <p:cNvPr id="20" name="Tekstfelt 19">
            <a:extLst>
              <a:ext uri="{FF2B5EF4-FFF2-40B4-BE49-F238E27FC236}">
                <a16:creationId xmlns:a16="http://schemas.microsoft.com/office/drawing/2014/main" id="{D19A538F-3ABB-606E-50BA-B473466F2BC3}"/>
              </a:ext>
            </a:extLst>
          </p:cNvPr>
          <p:cNvSpPr txBox="1"/>
          <p:nvPr/>
        </p:nvSpPr>
        <p:spPr>
          <a:xfrm>
            <a:off x="0" y="5468777"/>
            <a:ext cx="1539788" cy="246221"/>
          </a:xfrm>
          <a:prstGeom prst="rect">
            <a:avLst/>
          </a:prstGeom>
          <a:solidFill>
            <a:schemeClr val="bg1"/>
          </a:solidFill>
        </p:spPr>
        <p:txBody>
          <a:bodyPr wrap="square">
            <a:spAutoFit/>
          </a:bodyPr>
          <a:lstStyle/>
          <a:p>
            <a:r>
              <a:rPr lang="da-DK" sz="1000" dirty="0"/>
              <a:t>Wilke, januar 2026</a:t>
            </a:r>
          </a:p>
        </p:txBody>
      </p:sp>
    </p:spTree>
    <p:extLst>
      <p:ext uri="{BB962C8B-B14F-4D97-AF65-F5344CB8AC3E}">
        <p14:creationId xmlns:p14="http://schemas.microsoft.com/office/powerpoint/2010/main" val="158484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A864EB77-8266-B218-D3D5-EF1B9116AC5C}"/>
              </a:ext>
            </a:extLst>
          </p:cNvPr>
          <p:cNvSpPr>
            <a:spLocks noGrp="1"/>
          </p:cNvSpPr>
          <p:nvPr>
            <p:ph type="body" sz="quarter" idx="10"/>
          </p:nvPr>
        </p:nvSpPr>
        <p:spPr/>
        <p:txBody>
          <a:bodyPr/>
          <a:lstStyle/>
          <a:p>
            <a:r>
              <a:rPr lang="da-DK" dirty="0"/>
              <a:t>TILFREDSHED OG NPS</a:t>
            </a:r>
          </a:p>
        </p:txBody>
      </p:sp>
      <p:sp>
        <p:nvSpPr>
          <p:cNvPr id="4" name="Pladsholder til tekst 3">
            <a:extLst>
              <a:ext uri="{FF2B5EF4-FFF2-40B4-BE49-F238E27FC236}">
                <a16:creationId xmlns:a16="http://schemas.microsoft.com/office/drawing/2014/main" id="{1B8B81F5-7C78-2949-5029-580AB95792D8}"/>
              </a:ext>
            </a:extLst>
          </p:cNvPr>
          <p:cNvSpPr>
            <a:spLocks noGrp="1"/>
          </p:cNvSpPr>
          <p:nvPr>
            <p:ph type="body" sz="quarter" idx="11"/>
          </p:nvPr>
        </p:nvSpPr>
        <p:spPr>
          <a:xfrm>
            <a:off x="358776" y="336550"/>
            <a:ext cx="9372310" cy="454025"/>
          </a:xfrm>
        </p:spPr>
        <p:txBody>
          <a:bodyPr/>
          <a:lstStyle/>
          <a:p>
            <a:r>
              <a:rPr lang="da-DK" sz="1800" dirty="0"/>
              <a:t>Gæsterne er generelt meget tilfredse med opholdets kerneelementer. Af de erhvervsrelaterede ting er især det </a:t>
            </a:r>
            <a:r>
              <a:rPr lang="da-DK" sz="1800" b="1" dirty="0"/>
              <a:t>høje serviceniveau</a:t>
            </a:r>
            <a:r>
              <a:rPr lang="da-DK" sz="1800" dirty="0"/>
              <a:t> værd at fremhæve, mens </a:t>
            </a:r>
            <a:r>
              <a:rPr lang="da-DK" sz="1800" b="1" dirty="0"/>
              <a:t>kulturoplevelser kunne forbedres</a:t>
            </a:r>
          </a:p>
        </p:txBody>
      </p:sp>
      <p:sp>
        <p:nvSpPr>
          <p:cNvPr id="5" name="Tekstfelt 4">
            <a:extLst>
              <a:ext uri="{FF2B5EF4-FFF2-40B4-BE49-F238E27FC236}">
                <a16:creationId xmlns:a16="http://schemas.microsoft.com/office/drawing/2014/main" id="{3371EF2A-9AB0-8420-0AA9-2FE20913B0DB}"/>
              </a:ext>
            </a:extLst>
          </p:cNvPr>
          <p:cNvSpPr txBox="1"/>
          <p:nvPr/>
        </p:nvSpPr>
        <p:spPr>
          <a:xfrm>
            <a:off x="358775" y="1648353"/>
            <a:ext cx="9103479" cy="276999"/>
          </a:xfrm>
          <a:prstGeom prst="rect">
            <a:avLst/>
          </a:prstGeom>
          <a:noFill/>
        </p:spPr>
        <p:txBody>
          <a:bodyPr wrap="square" rtlCol="0">
            <a:spAutoFit/>
          </a:bodyPr>
          <a:lstStyle/>
          <a:p>
            <a:pPr algn="ctr"/>
            <a:r>
              <a:rPr lang="da-DK" sz="1200" b="1" dirty="0"/>
              <a:t>Gæsternes tilfredshed med forskellige dele af opholdet</a:t>
            </a:r>
            <a:endParaRPr lang="da-DK" sz="1200" b="1" noProof="0" dirty="0"/>
          </a:p>
        </p:txBody>
      </p:sp>
      <p:graphicFrame>
        <p:nvGraphicFramePr>
          <p:cNvPr id="6" name="Lokationer by Land - kategoriseret" descr="dd5c0d85-d9a4-4a5c-9fbb-9dee622753b5 Lokationer by Land - kategoriseret">
            <a:extLst>
              <a:ext uri="{FF2B5EF4-FFF2-40B4-BE49-F238E27FC236}">
                <a16:creationId xmlns:a16="http://schemas.microsoft.com/office/drawing/2014/main" id="{4B2215D4-0A37-3D2E-1D28-E23DFAC87988}"/>
              </a:ext>
            </a:extLst>
          </p:cNvPr>
          <p:cNvGraphicFramePr>
            <a:graphicFrameLocks/>
          </p:cNvGraphicFramePr>
          <p:nvPr>
            <p:extLst>
              <p:ext uri="{D42A27DB-BD31-4B8C-83A1-F6EECF244321}">
                <p14:modId xmlns:p14="http://schemas.microsoft.com/office/powerpoint/2010/main" val="2947699001"/>
              </p:ext>
            </p:extLst>
          </p:nvPr>
        </p:nvGraphicFramePr>
        <p:xfrm>
          <a:off x="358776" y="1925352"/>
          <a:ext cx="8284292" cy="3225768"/>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felt 6">
            <a:extLst>
              <a:ext uri="{FF2B5EF4-FFF2-40B4-BE49-F238E27FC236}">
                <a16:creationId xmlns:a16="http://schemas.microsoft.com/office/drawing/2014/main" id="{8DCED57F-69F9-8C15-F5C1-74C223B36538}"/>
              </a:ext>
            </a:extLst>
          </p:cNvPr>
          <p:cNvSpPr txBox="1"/>
          <p:nvPr/>
        </p:nvSpPr>
        <p:spPr>
          <a:xfrm>
            <a:off x="8956215" y="1720036"/>
            <a:ext cx="691519" cy="230832"/>
          </a:xfrm>
          <a:prstGeom prst="rect">
            <a:avLst/>
          </a:prstGeom>
          <a:noFill/>
        </p:spPr>
        <p:txBody>
          <a:bodyPr wrap="square" rtlCol="0">
            <a:spAutoFit/>
          </a:bodyPr>
          <a:lstStyle/>
          <a:p>
            <a:pPr algn="ctr"/>
            <a:r>
              <a:rPr lang="da-DK" sz="900" dirty="0"/>
              <a:t>Indeks*</a:t>
            </a:r>
          </a:p>
        </p:txBody>
      </p:sp>
      <p:sp>
        <p:nvSpPr>
          <p:cNvPr id="8" name="Tekstfelt 7">
            <a:extLst>
              <a:ext uri="{FF2B5EF4-FFF2-40B4-BE49-F238E27FC236}">
                <a16:creationId xmlns:a16="http://schemas.microsoft.com/office/drawing/2014/main" id="{FCC96FFA-BDE2-1476-4718-B868FE1CFA5D}"/>
              </a:ext>
            </a:extLst>
          </p:cNvPr>
          <p:cNvSpPr txBox="1"/>
          <p:nvPr/>
        </p:nvSpPr>
        <p:spPr>
          <a:xfrm>
            <a:off x="8144443" y="1650786"/>
            <a:ext cx="997251" cy="369332"/>
          </a:xfrm>
          <a:prstGeom prst="rect">
            <a:avLst/>
          </a:prstGeom>
          <a:noFill/>
        </p:spPr>
        <p:txBody>
          <a:bodyPr wrap="square" rtlCol="0">
            <a:spAutoFit/>
          </a:bodyPr>
          <a:lstStyle/>
          <a:p>
            <a:pPr algn="ctr"/>
            <a:r>
              <a:rPr lang="da-DK" sz="900" dirty="0">
                <a:solidFill>
                  <a:schemeClr val="bg1">
                    <a:lumMod val="50000"/>
                  </a:schemeClr>
                </a:solidFill>
              </a:rPr>
              <a:t>Ved ikke /</a:t>
            </a:r>
            <a:br>
              <a:rPr lang="da-DK" sz="900" dirty="0">
                <a:solidFill>
                  <a:schemeClr val="bg1">
                    <a:lumMod val="50000"/>
                  </a:schemeClr>
                </a:solidFill>
              </a:rPr>
            </a:br>
            <a:r>
              <a:rPr lang="da-DK" sz="900" dirty="0">
                <a:solidFill>
                  <a:schemeClr val="bg1">
                    <a:lumMod val="50000"/>
                  </a:schemeClr>
                </a:solidFill>
              </a:rPr>
              <a:t>ikke relevant</a:t>
            </a:r>
          </a:p>
        </p:txBody>
      </p:sp>
      <p:graphicFrame>
        <p:nvGraphicFramePr>
          <p:cNvPr id="9" name="s_36. Hvad er vigtigt for dig i forhold til at have en god ferie på Vestkysten?" descr="396c9c80-135a-4c5a-a9ef-5329e86b113b s_36. Hvad er vigtigt for dig i forhold til at have en god ferie på Vestkysten?">
            <a:extLst>
              <a:ext uri="{FF2B5EF4-FFF2-40B4-BE49-F238E27FC236}">
                <a16:creationId xmlns:a16="http://schemas.microsoft.com/office/drawing/2014/main" id="{B8EAD7CF-472C-70C9-3078-881A12B3B35E}"/>
              </a:ext>
            </a:extLst>
          </p:cNvPr>
          <p:cNvGraphicFramePr>
            <a:graphicFrameLocks/>
          </p:cNvGraphicFramePr>
          <p:nvPr>
            <p:extLst>
              <p:ext uri="{D42A27DB-BD31-4B8C-83A1-F6EECF244321}">
                <p14:modId xmlns:p14="http://schemas.microsoft.com/office/powerpoint/2010/main" val="744289620"/>
              </p:ext>
            </p:extLst>
          </p:nvPr>
        </p:nvGraphicFramePr>
        <p:xfrm>
          <a:off x="7952571" y="1902332"/>
          <a:ext cx="1333499" cy="299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s_36. Hvad er vigtigt for dig i forhold til at have en god ferie på Vestkysten?" descr="396c9c80-135a-4c5a-a9ef-5329e86b113b s_36. Hvad er vigtigt for dig i forhold til at have en god ferie på Vestkysten?">
            <a:extLst>
              <a:ext uri="{FF2B5EF4-FFF2-40B4-BE49-F238E27FC236}">
                <a16:creationId xmlns:a16="http://schemas.microsoft.com/office/drawing/2014/main" id="{8799E931-1C16-4CA7-C3F3-DF49B9156D25}"/>
              </a:ext>
            </a:extLst>
          </p:cNvPr>
          <p:cNvGraphicFramePr>
            <a:graphicFrameLocks/>
          </p:cNvGraphicFramePr>
          <p:nvPr>
            <p:extLst>
              <p:ext uri="{D42A27DB-BD31-4B8C-83A1-F6EECF244321}">
                <p14:modId xmlns:p14="http://schemas.microsoft.com/office/powerpoint/2010/main" val="3142658131"/>
              </p:ext>
            </p:extLst>
          </p:nvPr>
        </p:nvGraphicFramePr>
        <p:xfrm>
          <a:off x="8603619" y="1902332"/>
          <a:ext cx="1333499" cy="29988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kstfelt 10">
            <a:extLst>
              <a:ext uri="{FF2B5EF4-FFF2-40B4-BE49-F238E27FC236}">
                <a16:creationId xmlns:a16="http://schemas.microsoft.com/office/drawing/2014/main" id="{A081DB99-9342-EC67-6758-0F8ED17A0930}"/>
              </a:ext>
            </a:extLst>
          </p:cNvPr>
          <p:cNvSpPr txBox="1"/>
          <p:nvPr/>
        </p:nvSpPr>
        <p:spPr>
          <a:xfrm>
            <a:off x="5486400" y="5255600"/>
            <a:ext cx="3975854" cy="461665"/>
          </a:xfrm>
          <a:prstGeom prst="rect">
            <a:avLst/>
          </a:prstGeom>
          <a:noFill/>
        </p:spPr>
        <p:txBody>
          <a:bodyPr wrap="square" rtlCol="0">
            <a:spAutoFit/>
          </a:bodyPr>
          <a:lstStyle/>
          <a:p>
            <a:r>
              <a:rPr lang="da-DK" sz="800" dirty="0">
                <a:solidFill>
                  <a:schemeClr val="bg1">
                    <a:lumMod val="50000"/>
                  </a:schemeClr>
                </a:solidFill>
              </a:rPr>
              <a:t>*Hver parameter er omregnet til et samlet indeks fra 0 til 100. Indekset beregnes som gennemsnittet blandt alle gæster, hvor svarene vægtes som følger:</a:t>
            </a:r>
            <a:br>
              <a:rPr lang="da-DK" sz="800" dirty="0">
                <a:solidFill>
                  <a:schemeClr val="bg1">
                    <a:lumMod val="50000"/>
                  </a:schemeClr>
                </a:solidFill>
              </a:rPr>
            </a:br>
            <a:r>
              <a:rPr lang="da-DK" sz="800" dirty="0">
                <a:solidFill>
                  <a:schemeClr val="bg1">
                    <a:lumMod val="50000"/>
                  </a:schemeClr>
                </a:solidFill>
              </a:rPr>
              <a:t>Meget utilfreds = 0, Utilfreds = 25, Hverken eller = 50, Tilfreds = 75, Meget tilfreds = 100</a:t>
            </a:r>
          </a:p>
        </p:txBody>
      </p:sp>
    </p:spTree>
    <p:extLst>
      <p:ext uri="{BB962C8B-B14F-4D97-AF65-F5344CB8AC3E}">
        <p14:creationId xmlns:p14="http://schemas.microsoft.com/office/powerpoint/2010/main" val="1490000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643BA-CAAD-D5AD-0FAF-A269E46654CE}"/>
            </a:ext>
          </a:extLst>
        </p:cNvPr>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A0E9E126-62B4-4818-2383-07C899E4025C}"/>
              </a:ext>
            </a:extLst>
          </p:cNvPr>
          <p:cNvSpPr txBox="1">
            <a:spLocks/>
          </p:cNvSpPr>
          <p:nvPr/>
        </p:nvSpPr>
        <p:spPr>
          <a:xfrm>
            <a:off x="360343" y="337220"/>
            <a:ext cx="9027497" cy="432048"/>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667" b="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0" marR="0" lvl="0" indent="0" algn="l" defTabSz="1015939"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a-DK" sz="2000" b="1" i="0" u="none" strike="noStrike" kern="1200" cap="none" spc="0" normalizeH="0" baseline="0" noProof="0" dirty="0">
                <a:ln>
                  <a:noFill/>
                </a:ln>
                <a:solidFill>
                  <a:srgbClr val="252528"/>
                </a:solidFill>
                <a:effectLst/>
                <a:uLnTx/>
                <a:uFillTx/>
                <a:latin typeface="NeuzeitGro"/>
                <a:ea typeface="+mn-ea"/>
                <a:cs typeface="+mn-cs"/>
              </a:rPr>
              <a:t>Tilfredshed med forskellige dele af opholdet afhængigt af lokation</a:t>
            </a:r>
          </a:p>
        </p:txBody>
      </p:sp>
      <p:sp>
        <p:nvSpPr>
          <p:cNvPr id="6" name="Rektangel 5">
            <a:extLst>
              <a:ext uri="{FF2B5EF4-FFF2-40B4-BE49-F238E27FC236}">
                <a16:creationId xmlns:a16="http://schemas.microsoft.com/office/drawing/2014/main" id="{76D9076B-B7A2-2122-0022-12E59BC446B9}"/>
              </a:ext>
            </a:extLst>
          </p:cNvPr>
          <p:cNvSpPr/>
          <p:nvPr/>
        </p:nvSpPr>
        <p:spPr>
          <a:xfrm>
            <a:off x="6487181" y="4899660"/>
            <a:ext cx="900000" cy="149731"/>
          </a:xfrm>
          <a:prstGeom prst="rect">
            <a:avLst/>
          </a:prstGeom>
          <a:solidFill>
            <a:srgbClr val="0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FFFFFF"/>
                </a:solidFill>
                <a:effectLst/>
                <a:uLnTx/>
                <a:uFillTx/>
                <a:latin typeface="NeuzeitGro"/>
                <a:ea typeface="+mn-ea"/>
                <a:cs typeface="+mn-cs"/>
              </a:rPr>
              <a:t>95 eller højere</a:t>
            </a:r>
          </a:p>
        </p:txBody>
      </p:sp>
      <p:sp>
        <p:nvSpPr>
          <p:cNvPr id="7" name="Rektangel 6">
            <a:extLst>
              <a:ext uri="{FF2B5EF4-FFF2-40B4-BE49-F238E27FC236}">
                <a16:creationId xmlns:a16="http://schemas.microsoft.com/office/drawing/2014/main" id="{735720CD-8A15-2009-10AF-B945943F8C53}"/>
              </a:ext>
            </a:extLst>
          </p:cNvPr>
          <p:cNvSpPr/>
          <p:nvPr/>
        </p:nvSpPr>
        <p:spPr>
          <a:xfrm>
            <a:off x="5558386" y="4899660"/>
            <a:ext cx="900000" cy="149731"/>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FFFFFF"/>
                </a:solidFill>
                <a:effectLst/>
                <a:uLnTx/>
                <a:uFillTx/>
                <a:latin typeface="NeuzeitGro"/>
                <a:ea typeface="+mn-ea"/>
                <a:cs typeface="+mn-cs"/>
              </a:rPr>
              <a:t>90-94</a:t>
            </a:r>
          </a:p>
        </p:txBody>
      </p:sp>
      <p:sp>
        <p:nvSpPr>
          <p:cNvPr id="8" name="Rektangel 7">
            <a:extLst>
              <a:ext uri="{FF2B5EF4-FFF2-40B4-BE49-F238E27FC236}">
                <a16:creationId xmlns:a16="http://schemas.microsoft.com/office/drawing/2014/main" id="{CFDF3EBE-4107-968F-2855-A911DAAEFE16}"/>
              </a:ext>
            </a:extLst>
          </p:cNvPr>
          <p:cNvSpPr/>
          <p:nvPr/>
        </p:nvSpPr>
        <p:spPr>
          <a:xfrm>
            <a:off x="4629593" y="4899660"/>
            <a:ext cx="900000" cy="1497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252528"/>
                </a:solidFill>
                <a:effectLst/>
                <a:uLnTx/>
                <a:uFillTx/>
                <a:latin typeface="NeuzeitGro"/>
                <a:ea typeface="+mn-ea"/>
                <a:cs typeface="+mn-cs"/>
              </a:rPr>
              <a:t>80-89</a:t>
            </a:r>
          </a:p>
        </p:txBody>
      </p:sp>
      <p:sp>
        <p:nvSpPr>
          <p:cNvPr id="9" name="Rektangel 8">
            <a:extLst>
              <a:ext uri="{FF2B5EF4-FFF2-40B4-BE49-F238E27FC236}">
                <a16:creationId xmlns:a16="http://schemas.microsoft.com/office/drawing/2014/main" id="{1D4C2CF0-B058-6654-1D20-19C55EE5C84D}"/>
              </a:ext>
            </a:extLst>
          </p:cNvPr>
          <p:cNvSpPr/>
          <p:nvPr/>
        </p:nvSpPr>
        <p:spPr>
          <a:xfrm>
            <a:off x="3700800" y="4899660"/>
            <a:ext cx="900000" cy="14973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252528"/>
                </a:solidFill>
                <a:effectLst/>
                <a:uLnTx/>
                <a:uFillTx/>
                <a:latin typeface="NeuzeitGro"/>
                <a:ea typeface="+mn-ea"/>
                <a:cs typeface="+mn-cs"/>
              </a:rPr>
              <a:t>70-79</a:t>
            </a:r>
          </a:p>
        </p:txBody>
      </p:sp>
      <p:graphicFrame>
        <p:nvGraphicFramePr>
          <p:cNvPr id="3" name="Tabel 2">
            <a:extLst>
              <a:ext uri="{FF2B5EF4-FFF2-40B4-BE49-F238E27FC236}">
                <a16:creationId xmlns:a16="http://schemas.microsoft.com/office/drawing/2014/main" id="{802EE568-71C0-7533-EB44-4899E2153F0B}"/>
              </a:ext>
            </a:extLst>
          </p:cNvPr>
          <p:cNvGraphicFramePr>
            <a:graphicFrameLocks noGrp="1"/>
          </p:cNvGraphicFramePr>
          <p:nvPr/>
        </p:nvGraphicFramePr>
        <p:xfrm>
          <a:off x="158800" y="939660"/>
          <a:ext cx="9842400" cy="3906000"/>
        </p:xfrm>
        <a:graphic>
          <a:graphicData uri="http://schemas.openxmlformats.org/drawingml/2006/table">
            <a:tbl>
              <a:tblPr>
                <a:tableStyleId>{5C22544A-7EE6-4342-B048-85BDC9FD1C3A}</a:tableStyleId>
              </a:tblPr>
              <a:tblGrid>
                <a:gridCol w="2448000">
                  <a:extLst>
                    <a:ext uri="{9D8B030D-6E8A-4147-A177-3AD203B41FA5}">
                      <a16:colId xmlns:a16="http://schemas.microsoft.com/office/drawing/2014/main" val="1211618855"/>
                    </a:ext>
                  </a:extLst>
                </a:gridCol>
                <a:gridCol w="568800">
                  <a:extLst>
                    <a:ext uri="{9D8B030D-6E8A-4147-A177-3AD203B41FA5}">
                      <a16:colId xmlns:a16="http://schemas.microsoft.com/office/drawing/2014/main" val="3785667016"/>
                    </a:ext>
                  </a:extLst>
                </a:gridCol>
                <a:gridCol w="568800">
                  <a:extLst>
                    <a:ext uri="{9D8B030D-6E8A-4147-A177-3AD203B41FA5}">
                      <a16:colId xmlns:a16="http://schemas.microsoft.com/office/drawing/2014/main" val="2824239944"/>
                    </a:ext>
                  </a:extLst>
                </a:gridCol>
                <a:gridCol w="568800">
                  <a:extLst>
                    <a:ext uri="{9D8B030D-6E8A-4147-A177-3AD203B41FA5}">
                      <a16:colId xmlns:a16="http://schemas.microsoft.com/office/drawing/2014/main" val="621338256"/>
                    </a:ext>
                  </a:extLst>
                </a:gridCol>
                <a:gridCol w="568800">
                  <a:extLst>
                    <a:ext uri="{9D8B030D-6E8A-4147-A177-3AD203B41FA5}">
                      <a16:colId xmlns:a16="http://schemas.microsoft.com/office/drawing/2014/main" val="463948938"/>
                    </a:ext>
                  </a:extLst>
                </a:gridCol>
                <a:gridCol w="568800">
                  <a:extLst>
                    <a:ext uri="{9D8B030D-6E8A-4147-A177-3AD203B41FA5}">
                      <a16:colId xmlns:a16="http://schemas.microsoft.com/office/drawing/2014/main" val="1085321940"/>
                    </a:ext>
                  </a:extLst>
                </a:gridCol>
                <a:gridCol w="568800">
                  <a:extLst>
                    <a:ext uri="{9D8B030D-6E8A-4147-A177-3AD203B41FA5}">
                      <a16:colId xmlns:a16="http://schemas.microsoft.com/office/drawing/2014/main" val="618097066"/>
                    </a:ext>
                  </a:extLst>
                </a:gridCol>
                <a:gridCol w="568800">
                  <a:extLst>
                    <a:ext uri="{9D8B030D-6E8A-4147-A177-3AD203B41FA5}">
                      <a16:colId xmlns:a16="http://schemas.microsoft.com/office/drawing/2014/main" val="252628464"/>
                    </a:ext>
                  </a:extLst>
                </a:gridCol>
                <a:gridCol w="568800">
                  <a:extLst>
                    <a:ext uri="{9D8B030D-6E8A-4147-A177-3AD203B41FA5}">
                      <a16:colId xmlns:a16="http://schemas.microsoft.com/office/drawing/2014/main" val="4140610401"/>
                    </a:ext>
                  </a:extLst>
                </a:gridCol>
                <a:gridCol w="568800">
                  <a:extLst>
                    <a:ext uri="{9D8B030D-6E8A-4147-A177-3AD203B41FA5}">
                      <a16:colId xmlns:a16="http://schemas.microsoft.com/office/drawing/2014/main" val="343990292"/>
                    </a:ext>
                  </a:extLst>
                </a:gridCol>
                <a:gridCol w="568800">
                  <a:extLst>
                    <a:ext uri="{9D8B030D-6E8A-4147-A177-3AD203B41FA5}">
                      <a16:colId xmlns:a16="http://schemas.microsoft.com/office/drawing/2014/main" val="3625675676"/>
                    </a:ext>
                  </a:extLst>
                </a:gridCol>
                <a:gridCol w="568800">
                  <a:extLst>
                    <a:ext uri="{9D8B030D-6E8A-4147-A177-3AD203B41FA5}">
                      <a16:colId xmlns:a16="http://schemas.microsoft.com/office/drawing/2014/main" val="423134553"/>
                    </a:ext>
                  </a:extLst>
                </a:gridCol>
                <a:gridCol w="568800">
                  <a:extLst>
                    <a:ext uri="{9D8B030D-6E8A-4147-A177-3AD203B41FA5}">
                      <a16:colId xmlns:a16="http://schemas.microsoft.com/office/drawing/2014/main" val="1115501055"/>
                    </a:ext>
                  </a:extLst>
                </a:gridCol>
                <a:gridCol w="568800">
                  <a:extLst>
                    <a:ext uri="{9D8B030D-6E8A-4147-A177-3AD203B41FA5}">
                      <a16:colId xmlns:a16="http://schemas.microsoft.com/office/drawing/2014/main" val="1655144709"/>
                    </a:ext>
                  </a:extLst>
                </a:gridCol>
              </a:tblGrid>
              <a:tr h="378000">
                <a:tc>
                  <a:txBody>
                    <a:bodyPr/>
                    <a:lstStyle/>
                    <a:p>
                      <a:pPr marL="0" marR="0" lvl="0" indent="0" algn="l" defTabSz="1015939" rtl="0" eaLnBrk="1" fontAlgn="b" latinLnBrk="0" hangingPunct="1">
                        <a:lnSpc>
                          <a:spcPct val="100000"/>
                        </a:lnSpc>
                        <a:spcBef>
                          <a:spcPts val="0"/>
                        </a:spcBef>
                        <a:spcAft>
                          <a:spcPts val="0"/>
                        </a:spcAft>
                        <a:buClrTx/>
                        <a:buSzTx/>
                        <a:buFontTx/>
                        <a:buNone/>
                        <a:tabLst/>
                        <a:defRPr/>
                      </a:pPr>
                      <a:r>
                        <a:rPr lang="da-DK" sz="800" b="0" u="none" strike="noStrike" dirty="0">
                          <a:solidFill>
                            <a:schemeClr val="tx1"/>
                          </a:solidFill>
                          <a:effectLst/>
                        </a:rPr>
                        <a:t>Kolonne %</a:t>
                      </a:r>
                      <a:br>
                        <a:rPr lang="da-DK" sz="800" b="0" u="none" strike="noStrike" dirty="0">
                          <a:solidFill>
                            <a:schemeClr val="tx1"/>
                          </a:solidFill>
                          <a:effectLst/>
                        </a:rPr>
                      </a:br>
                      <a:r>
                        <a:rPr lang="da-DK" sz="800" b="0" u="none" strike="noStrike" dirty="0">
                          <a:solidFill>
                            <a:schemeClr val="tx1"/>
                          </a:solidFill>
                          <a:effectLst/>
                        </a:rPr>
                        <a:t>(læses oppefra og ned)</a:t>
                      </a:r>
                      <a:endParaRPr lang="da-DK" sz="800" b="0" i="0" u="none" strike="noStrike" dirty="0">
                        <a:solidFill>
                          <a:schemeClr val="tx1"/>
                        </a:solidFill>
                        <a:effectLst/>
                        <a:latin typeface="+mn-lt"/>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a:txBody>
                    <a:bodyPr/>
                    <a:lstStyle/>
                    <a:p>
                      <a:pPr algn="ctr" fontAlgn="b">
                        <a:buNone/>
                      </a:pPr>
                      <a:r>
                        <a:rPr lang="da-DK" sz="800" u="none" strike="noStrike" dirty="0">
                          <a:solidFill>
                            <a:schemeClr val="bg1"/>
                          </a:solidFill>
                          <a:effectLst/>
                        </a:rPr>
                        <a:t>Hirtshals</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fontAlgn="b">
                        <a:buNone/>
                      </a:pPr>
                      <a:r>
                        <a:rPr lang="da-DK" sz="800" u="none" strike="noStrike" dirty="0">
                          <a:solidFill>
                            <a:schemeClr val="bg1"/>
                          </a:solidFill>
                          <a:effectLst/>
                        </a:rPr>
                        <a:t>Løkken</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fontAlgn="b">
                        <a:buNone/>
                      </a:pPr>
                      <a:r>
                        <a:rPr lang="da-DK" sz="800" u="none" strike="noStrike">
                          <a:solidFill>
                            <a:schemeClr val="bg1"/>
                          </a:solidFill>
                          <a:effectLst/>
                        </a:rPr>
                        <a:t>Blokhus</a:t>
                      </a:r>
                      <a:endParaRPr lang="da-DK" sz="800" b="0" i="0" u="none" strike="noStrike">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fontAlgn="b">
                        <a:buNone/>
                      </a:pPr>
                      <a:r>
                        <a:rPr lang="da-DK" sz="800" u="none" strike="noStrike" dirty="0">
                          <a:solidFill>
                            <a:schemeClr val="bg1"/>
                          </a:solidFill>
                          <a:effectLst/>
                        </a:rPr>
                        <a:t>Slettestrand/Thorupstrand</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fontAlgn="b">
                        <a:buNone/>
                      </a:pPr>
                      <a:r>
                        <a:rPr lang="da-DK" sz="800" u="none" strike="noStrike" dirty="0">
                          <a:solidFill>
                            <a:schemeClr val="bg1"/>
                          </a:solidFill>
                          <a:effectLst/>
                        </a:rPr>
                        <a:t>Vorupør</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fontAlgn="b">
                        <a:buNone/>
                      </a:pPr>
                      <a:r>
                        <a:rPr lang="da-DK" sz="800" u="none" strike="noStrike" dirty="0">
                          <a:solidFill>
                            <a:schemeClr val="bg1"/>
                          </a:solidFill>
                          <a:effectLst/>
                        </a:rPr>
                        <a:t>Lemvig</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fontAlgn="b">
                        <a:buNone/>
                      </a:pPr>
                      <a:r>
                        <a:rPr lang="da-DK" sz="800" u="none" strike="noStrike" dirty="0">
                          <a:solidFill>
                            <a:schemeClr val="bg1"/>
                          </a:solidFill>
                          <a:effectLst/>
                        </a:rPr>
                        <a:t>Thorsminde</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fontAlgn="b">
                        <a:buNone/>
                      </a:pPr>
                      <a:r>
                        <a:rPr lang="da-DK" sz="800" u="none" strike="noStrike" dirty="0">
                          <a:solidFill>
                            <a:schemeClr val="bg1"/>
                          </a:solidFill>
                          <a:effectLst/>
                        </a:rPr>
                        <a:t>Søndervig</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fontAlgn="b">
                        <a:buNone/>
                      </a:pPr>
                      <a:r>
                        <a:rPr lang="da-DK" sz="800" u="none" strike="noStrike" dirty="0">
                          <a:solidFill>
                            <a:schemeClr val="bg1"/>
                          </a:solidFill>
                          <a:effectLst/>
                        </a:rPr>
                        <a:t>Hvide Sande</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fontAlgn="b">
                        <a:buNone/>
                      </a:pPr>
                      <a:r>
                        <a:rPr lang="da-DK" sz="800" u="none" strike="noStrike">
                          <a:solidFill>
                            <a:schemeClr val="bg1"/>
                          </a:solidFill>
                          <a:effectLst/>
                        </a:rPr>
                        <a:t>Henne</a:t>
                      </a:r>
                      <a:endParaRPr lang="da-DK" sz="800" b="0" i="0" u="none" strike="noStrike">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fontAlgn="b">
                        <a:buNone/>
                      </a:pPr>
                      <a:r>
                        <a:rPr lang="da-DK" sz="800" u="none" strike="noStrike" dirty="0">
                          <a:solidFill>
                            <a:schemeClr val="bg1"/>
                          </a:solidFill>
                          <a:effectLst/>
                        </a:rPr>
                        <a:t>Vejers</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fontAlgn="b">
                        <a:buNone/>
                      </a:pPr>
                      <a:r>
                        <a:rPr lang="da-DK" sz="800" u="none" strike="noStrike">
                          <a:solidFill>
                            <a:schemeClr val="bg1"/>
                          </a:solidFill>
                          <a:effectLst/>
                        </a:rPr>
                        <a:t>Blåvand</a:t>
                      </a:r>
                      <a:endParaRPr lang="da-DK" sz="800" b="0" i="0" u="none" strike="noStrike">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fontAlgn="b">
                        <a:buNone/>
                      </a:pPr>
                      <a:r>
                        <a:rPr lang="da-DK" sz="800" u="none" strike="noStrike" dirty="0">
                          <a:solidFill>
                            <a:schemeClr val="bg1"/>
                          </a:solidFill>
                          <a:effectLst/>
                        </a:rPr>
                        <a:t>Fanø</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416627020"/>
                  </a:ext>
                </a:extLst>
              </a:tr>
              <a:tr h="352800">
                <a:tc>
                  <a:txBody>
                    <a:bodyPr/>
                    <a:lstStyle/>
                    <a:p>
                      <a:pPr algn="l" fontAlgn="b">
                        <a:buNone/>
                      </a:pPr>
                      <a:r>
                        <a:rPr lang="da-DK" sz="800" u="none" strike="noStrike" dirty="0">
                          <a:effectLst/>
                        </a:rPr>
                        <a:t>Kvalitet af naturoplevelser</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96</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solidFill>
                            <a:schemeClr val="bg1"/>
                          </a:solidFill>
                          <a:effectLst/>
                        </a:rPr>
                        <a:t>90</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95</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solidFill>
                            <a:schemeClr val="bg1"/>
                          </a:solidFill>
                          <a:effectLst/>
                        </a:rPr>
                        <a:t>99</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solidFill>
                            <a:schemeClr val="bg1"/>
                          </a:solidFill>
                          <a:effectLst/>
                        </a:rPr>
                        <a:t>94</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97</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solidFill>
                            <a:schemeClr val="bg1"/>
                          </a:solidFill>
                          <a:effectLst/>
                        </a:rPr>
                        <a:t>95</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effectLst/>
                        </a:rPr>
                        <a:t>88</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91</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96</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effectLst/>
                        </a:rPr>
                        <a:t>86</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92</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96</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247325289"/>
                  </a:ext>
                </a:extLst>
              </a:tr>
              <a:tr h="352800">
                <a:tc>
                  <a:txBody>
                    <a:bodyPr/>
                    <a:lstStyle/>
                    <a:p>
                      <a:pPr algn="l" fontAlgn="b">
                        <a:buNone/>
                      </a:pPr>
                      <a:r>
                        <a:rPr lang="da-DK" sz="800" u="none" strike="noStrike" dirty="0">
                          <a:effectLst/>
                        </a:rPr>
                        <a:t>Gæstfriheden i [lokation]</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93</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98</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solidFill>
                            <a:schemeClr val="bg1"/>
                          </a:solidFill>
                          <a:effectLst/>
                        </a:rPr>
                        <a:t>97</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solidFill>
                            <a:schemeClr val="bg1"/>
                          </a:solidFill>
                          <a:effectLst/>
                        </a:rPr>
                        <a:t>98</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solidFill>
                            <a:schemeClr val="bg1"/>
                          </a:solidFill>
                          <a:effectLst/>
                        </a:rPr>
                        <a:t>92</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94</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92</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effectLst/>
                        </a:rPr>
                        <a:t>88</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88</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93</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effectLst/>
                        </a:rPr>
                        <a:t>86</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89</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89</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9579563"/>
                  </a:ext>
                </a:extLst>
              </a:tr>
              <a:tr h="352800">
                <a:tc>
                  <a:txBody>
                    <a:bodyPr/>
                    <a:lstStyle/>
                    <a:p>
                      <a:pPr algn="l" fontAlgn="b">
                        <a:buNone/>
                      </a:pPr>
                      <a:r>
                        <a:rPr lang="da-DK" sz="800" u="none" strike="noStrike" dirty="0">
                          <a:effectLst/>
                        </a:rPr>
                        <a:t>Det oplevede serviceniveau i butikker, cafeer/restauranter</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93</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91</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91</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96</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effectLst/>
                        </a:rPr>
                        <a:t>88</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89</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90</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effectLst/>
                        </a:rPr>
                        <a:t>85</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87</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88</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84</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86</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84</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30042884"/>
                  </a:ext>
                </a:extLst>
              </a:tr>
              <a:tr h="352800">
                <a:tc>
                  <a:txBody>
                    <a:bodyPr/>
                    <a:lstStyle/>
                    <a:p>
                      <a:pPr algn="l" fontAlgn="b">
                        <a:buNone/>
                      </a:pPr>
                      <a:r>
                        <a:rPr lang="da-DK" sz="800" u="none" strike="noStrike" dirty="0">
                          <a:effectLst/>
                        </a:rPr>
                        <a:t>Livet og stemningen i bymidten (f.eks. torvemiljø og mennesker)</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83</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96</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solidFill>
                            <a:schemeClr val="bg1"/>
                          </a:solidFill>
                          <a:effectLst/>
                        </a:rPr>
                        <a:t>90</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90</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effectLst/>
                        </a:rPr>
                        <a:t>88</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90</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effectLst/>
                        </a:rPr>
                        <a:t>87</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82</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a:effectLst/>
                        </a:rPr>
                        <a:t>82</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81</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a:effectLst/>
                        </a:rPr>
                        <a:t>82</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a:effectLst/>
                        </a:rPr>
                        <a:t>84</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89</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56335912"/>
                  </a:ext>
                </a:extLst>
              </a:tr>
              <a:tr h="352800">
                <a:tc>
                  <a:txBody>
                    <a:bodyPr/>
                    <a:lstStyle/>
                    <a:p>
                      <a:pPr algn="l" fontAlgn="b">
                        <a:buNone/>
                      </a:pPr>
                      <a:r>
                        <a:rPr lang="da-DK" sz="800" u="none" strike="noStrike" dirty="0">
                          <a:effectLst/>
                        </a:rPr>
                        <a:t>Kvalitet af mad og drikke (f.eks. på caféer/restauranter)</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91</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effectLst/>
                        </a:rPr>
                        <a:t>85</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90</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95</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effectLst/>
                        </a:rPr>
                        <a:t>87</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84</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87</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81</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83</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80</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81</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83</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a:effectLst/>
                        </a:rPr>
                        <a:t>81</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99303829"/>
                  </a:ext>
                </a:extLst>
              </a:tr>
              <a:tr h="352800">
                <a:tc>
                  <a:txBody>
                    <a:bodyPr/>
                    <a:lstStyle/>
                    <a:p>
                      <a:pPr algn="l" fontAlgn="b">
                        <a:buNone/>
                      </a:pPr>
                      <a:r>
                        <a:rPr lang="da-DK" sz="800" u="none" strike="noStrike" dirty="0">
                          <a:effectLst/>
                        </a:rPr>
                        <a:t>Mulighed for at finde relevant information forud for mit besøg (f.eks. parkering, åbningstider, priser, events)</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91</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effectLst/>
                        </a:rPr>
                        <a:t>71</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effectLst/>
                        </a:rPr>
                        <a:t>85</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96</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effectLst/>
                        </a:rPr>
                        <a:t>87</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79</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effectLst/>
                        </a:rPr>
                        <a:t>87</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81</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83</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89</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a:effectLst/>
                        </a:rPr>
                        <a:t>81</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a:effectLst/>
                        </a:rPr>
                        <a:t>82</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76</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588643698"/>
                  </a:ext>
                </a:extLst>
              </a:tr>
              <a:tr h="352800">
                <a:tc>
                  <a:txBody>
                    <a:bodyPr/>
                    <a:lstStyle/>
                    <a:p>
                      <a:pPr algn="l" fontAlgn="b">
                        <a:buNone/>
                      </a:pPr>
                      <a:r>
                        <a:rPr lang="da-DK" sz="800" u="none" strike="noStrike" dirty="0">
                          <a:effectLst/>
                        </a:rPr>
                        <a:t>Parkeringsmuligheder</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93</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65</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a:txBody>
                    <a:bodyPr/>
                    <a:lstStyle/>
                    <a:p>
                      <a:pPr algn="ctr" fontAlgn="b">
                        <a:buNone/>
                      </a:pPr>
                      <a:r>
                        <a:rPr lang="da-DK" sz="800" u="none" strike="noStrike" dirty="0">
                          <a:effectLst/>
                        </a:rPr>
                        <a:t>74</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solidFill>
                            <a:schemeClr val="bg1"/>
                          </a:solidFill>
                          <a:effectLst/>
                        </a:rPr>
                        <a:t>97</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800" u="none" strike="noStrike" dirty="0">
                          <a:effectLst/>
                        </a:rPr>
                        <a:t>87</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80</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93</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effectLst/>
                        </a:rPr>
                        <a:t>75</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effectLst/>
                        </a:rPr>
                        <a:t>84</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84</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a:effectLst/>
                        </a:rPr>
                        <a:t>79</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78</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a:effectLst/>
                        </a:rPr>
                        <a:t>80</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05669820"/>
                  </a:ext>
                </a:extLst>
              </a:tr>
              <a:tr h="352800">
                <a:tc>
                  <a:txBody>
                    <a:bodyPr/>
                    <a:lstStyle/>
                    <a:p>
                      <a:pPr algn="l" fontAlgn="b">
                        <a:buNone/>
                      </a:pPr>
                      <a:r>
                        <a:rPr lang="da-DK" sz="800" u="none" strike="noStrike" dirty="0">
                          <a:effectLst/>
                        </a:rPr>
                        <a:t>Kvalitet af butikker/shopping (f.eks. sortiment og udvalg af varer i forhold til mit behov)</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a:effectLst/>
                        </a:rPr>
                        <a:t>85</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a:effectLst/>
                        </a:rPr>
                        <a:t>88</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a:effectLst/>
                        </a:rPr>
                        <a:t>87</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92</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effectLst/>
                        </a:rPr>
                        <a:t>79</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a:effectLst/>
                        </a:rPr>
                        <a:t>80</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74</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effectLst/>
                        </a:rPr>
                        <a:t>80</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82</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79</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effectLst/>
                        </a:rPr>
                        <a:t>78</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effectLst/>
                        </a:rPr>
                        <a:t>83</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a:effectLst/>
                        </a:rPr>
                        <a:t>80</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65422547"/>
                  </a:ext>
                </a:extLst>
              </a:tr>
              <a:tr h="352800">
                <a:tc>
                  <a:txBody>
                    <a:bodyPr/>
                    <a:lstStyle/>
                    <a:p>
                      <a:pPr algn="l" fontAlgn="b">
                        <a:buNone/>
                      </a:pPr>
                      <a:r>
                        <a:rPr lang="da-DK" sz="800" u="none" strike="noStrike" dirty="0">
                          <a:effectLst/>
                        </a:rPr>
                        <a:t>Kvalitet af kulturoplevelser</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a:effectLst/>
                        </a:rPr>
                        <a:t>84</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77</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a:effectLst/>
                        </a:rPr>
                        <a:t>83</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91</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effectLst/>
                        </a:rPr>
                        <a:t>84</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90</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effectLst/>
                        </a:rPr>
                        <a:t>87</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76</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effectLst/>
                        </a:rPr>
                        <a:t>80</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80</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effectLst/>
                        </a:rPr>
                        <a:t>75</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effectLst/>
                        </a:rPr>
                        <a:t>78</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a:effectLst/>
                        </a:rPr>
                        <a:t>80</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94306119"/>
                  </a:ext>
                </a:extLst>
              </a:tr>
              <a:tr h="352800">
                <a:tc>
                  <a:txBody>
                    <a:bodyPr/>
                    <a:lstStyle/>
                    <a:p>
                      <a:pPr algn="l" fontAlgn="b">
                        <a:buNone/>
                      </a:pPr>
                      <a:r>
                        <a:rPr lang="da-DK" sz="800" u="none" strike="noStrike" dirty="0">
                          <a:effectLst/>
                        </a:rPr>
                        <a:t>Toiletforhold</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a:effectLst/>
                        </a:rPr>
                        <a:t>85</a:t>
                      </a:r>
                      <a:endParaRPr lang="da-DK" sz="800" b="0" i="0" u="none" strike="noStrike">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800" u="none" strike="noStrike" dirty="0">
                          <a:solidFill>
                            <a:schemeClr val="bg1"/>
                          </a:solidFill>
                          <a:effectLst/>
                        </a:rPr>
                        <a:t>56</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a:txBody>
                    <a:bodyPr/>
                    <a:lstStyle/>
                    <a:p>
                      <a:pPr algn="ctr" fontAlgn="b">
                        <a:buNone/>
                      </a:pPr>
                      <a:r>
                        <a:rPr lang="da-DK" sz="800" u="none" strike="noStrike" dirty="0">
                          <a:solidFill>
                            <a:schemeClr val="bg1"/>
                          </a:solidFill>
                          <a:effectLst/>
                        </a:rPr>
                        <a:t>69</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a:txBody>
                    <a:bodyPr/>
                    <a:lstStyle/>
                    <a:p>
                      <a:pPr algn="ctr" fontAlgn="b">
                        <a:buNone/>
                      </a:pPr>
                      <a:r>
                        <a:rPr lang="da-DK" sz="800" u="none" strike="noStrike" dirty="0">
                          <a:solidFill>
                            <a:schemeClr val="bg1"/>
                          </a:solidFill>
                          <a:effectLst/>
                        </a:rPr>
                        <a:t>93</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solidFill>
                            <a:schemeClr val="bg1"/>
                          </a:solidFill>
                          <a:effectLst/>
                        </a:rPr>
                        <a:t>92</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effectLst/>
                        </a:rPr>
                        <a:t>76</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solidFill>
                            <a:schemeClr val="bg1"/>
                          </a:solidFill>
                          <a:effectLst/>
                        </a:rPr>
                        <a:t>90</a:t>
                      </a:r>
                      <a:endParaRPr lang="da-DK" sz="800" b="0" i="0" u="none" strike="noStrike" dirty="0">
                        <a:solidFill>
                          <a:schemeClr val="bg1"/>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buNone/>
                      </a:pPr>
                      <a:r>
                        <a:rPr lang="da-DK" sz="800" u="none" strike="noStrike" dirty="0">
                          <a:effectLst/>
                        </a:rPr>
                        <a:t>77</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effectLst/>
                        </a:rPr>
                        <a:t>79</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effectLst/>
                        </a:rPr>
                        <a:t>72</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effectLst/>
                        </a:rPr>
                        <a:t>77</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effectLst/>
                        </a:rPr>
                        <a:t>74</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b">
                        <a:buNone/>
                      </a:pPr>
                      <a:r>
                        <a:rPr lang="da-DK" sz="800" u="none" strike="noStrike" dirty="0">
                          <a:effectLst/>
                        </a:rPr>
                        <a:t>80</a:t>
                      </a:r>
                      <a:endParaRPr lang="da-DK" sz="800" b="0" i="0" u="none" strike="noStrike" dirty="0">
                        <a:solidFill>
                          <a:srgbClr val="000000"/>
                        </a:solidFill>
                        <a:effectLst/>
                        <a:latin typeface="Aptos Narrow" panose="020B0004020202020204" pitchFamily="34" charset="0"/>
                      </a:endParaRPr>
                    </a:p>
                  </a:txBody>
                  <a:tcPr marL="3400" marR="3400" marT="340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77982876"/>
                  </a:ext>
                </a:extLst>
              </a:tr>
            </a:tbl>
          </a:graphicData>
        </a:graphic>
      </p:graphicFrame>
      <p:sp>
        <p:nvSpPr>
          <p:cNvPr id="10" name="Rektangel 9">
            <a:extLst>
              <a:ext uri="{FF2B5EF4-FFF2-40B4-BE49-F238E27FC236}">
                <a16:creationId xmlns:a16="http://schemas.microsoft.com/office/drawing/2014/main" id="{DD56F893-B7CC-E9E3-3DCF-B0F03C6EAD1C}"/>
              </a:ext>
            </a:extLst>
          </p:cNvPr>
          <p:cNvSpPr/>
          <p:nvPr/>
        </p:nvSpPr>
        <p:spPr>
          <a:xfrm>
            <a:off x="2772007" y="4899660"/>
            <a:ext cx="900000" cy="1497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FFFFFF"/>
                </a:solidFill>
                <a:effectLst/>
                <a:uLnTx/>
                <a:uFillTx/>
                <a:latin typeface="NeuzeitGro"/>
                <a:ea typeface="+mn-ea"/>
                <a:cs typeface="+mn-cs"/>
              </a:rPr>
              <a:t>Lavere end 70</a:t>
            </a:r>
          </a:p>
        </p:txBody>
      </p:sp>
    </p:spTree>
    <p:extLst>
      <p:ext uri="{BB962C8B-B14F-4D97-AF65-F5344CB8AC3E}">
        <p14:creationId xmlns:p14="http://schemas.microsoft.com/office/powerpoint/2010/main" val="2704088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01E5F8B-09D3-D1FE-8DB3-1F4A3040366A}"/>
              </a:ext>
            </a:extLst>
          </p:cNvPr>
          <p:cNvSpPr>
            <a:spLocks noGrp="1"/>
          </p:cNvSpPr>
          <p:nvPr>
            <p:ph type="body" sz="quarter" idx="13"/>
          </p:nvPr>
        </p:nvSpPr>
        <p:spPr>
          <a:xfrm>
            <a:off x="976313" y="1562100"/>
            <a:ext cx="6447744" cy="1142517"/>
          </a:xfrm>
        </p:spPr>
        <p:txBody>
          <a:bodyPr/>
          <a:lstStyle/>
          <a:p>
            <a:r>
              <a:rPr lang="da-DK" sz="3000" b="1" dirty="0">
                <a:solidFill>
                  <a:schemeClr val="bg2"/>
                </a:solidFill>
                <a:latin typeface="NeuzeitGroBla" panose="00000A00000000000000" pitchFamily="50" charset="0"/>
              </a:rPr>
              <a:t>Hvordan bevarer Vestkysten sulten i paradis?</a:t>
            </a:r>
            <a:endParaRPr lang="da-DK" sz="3000" dirty="0">
              <a:solidFill>
                <a:schemeClr val="bg2"/>
              </a:solidFill>
              <a:latin typeface="NeuzeitGroBla" panose="00000A00000000000000" pitchFamily="50" charset="0"/>
            </a:endParaRPr>
          </a:p>
        </p:txBody>
      </p:sp>
      <p:sp>
        <p:nvSpPr>
          <p:cNvPr id="3" name="Pladsholder til tekst 2">
            <a:extLst>
              <a:ext uri="{FF2B5EF4-FFF2-40B4-BE49-F238E27FC236}">
                <a16:creationId xmlns:a16="http://schemas.microsoft.com/office/drawing/2014/main" id="{C38BA761-B9D5-A70A-7D31-4820D0DAB692}"/>
              </a:ext>
            </a:extLst>
          </p:cNvPr>
          <p:cNvSpPr>
            <a:spLocks noGrp="1"/>
          </p:cNvSpPr>
          <p:nvPr>
            <p:ph type="body" sz="quarter" idx="14"/>
          </p:nvPr>
        </p:nvSpPr>
        <p:spPr/>
        <p:txBody>
          <a:bodyPr/>
          <a:lstStyle/>
          <a:p>
            <a:r>
              <a:rPr lang="da-DK" sz="1800" i="1" dirty="0"/>
              <a:t>Og er der stadig noget, der reelt kan forbedres?</a:t>
            </a:r>
            <a:endParaRPr lang="da-DK" sz="1800" dirty="0"/>
          </a:p>
        </p:txBody>
      </p:sp>
      <p:sp>
        <p:nvSpPr>
          <p:cNvPr id="4" name="Rektangel 3">
            <a:extLst>
              <a:ext uri="{FF2B5EF4-FFF2-40B4-BE49-F238E27FC236}">
                <a16:creationId xmlns:a16="http://schemas.microsoft.com/office/drawing/2014/main" id="{66FC74E2-8D7C-7910-9AF8-C95187C6D39B}"/>
              </a:ext>
            </a:extLst>
          </p:cNvPr>
          <p:cNvSpPr/>
          <p:nvPr/>
        </p:nvSpPr>
        <p:spPr>
          <a:xfrm>
            <a:off x="413657" y="1001486"/>
            <a:ext cx="1966686" cy="464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Tree>
    <p:extLst>
      <p:ext uri="{BB962C8B-B14F-4D97-AF65-F5344CB8AC3E}">
        <p14:creationId xmlns:p14="http://schemas.microsoft.com/office/powerpoint/2010/main" val="2640508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0578B-2E7F-46E2-83BD-949622AA9F0B}"/>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9342A0D-C089-95F6-BB16-2BBD01CC22F9}"/>
              </a:ext>
            </a:extLst>
          </p:cNvPr>
          <p:cNvSpPr>
            <a:spLocks noGrp="1"/>
          </p:cNvSpPr>
          <p:nvPr>
            <p:ph type="body" sz="quarter" idx="10"/>
          </p:nvPr>
        </p:nvSpPr>
        <p:spPr/>
        <p:txBody>
          <a:bodyPr/>
          <a:lstStyle/>
          <a:p>
            <a:r>
              <a:rPr lang="da-DK" dirty="0"/>
              <a:t>TILFREDSHED OG NPS</a:t>
            </a:r>
          </a:p>
        </p:txBody>
      </p:sp>
      <p:sp>
        <p:nvSpPr>
          <p:cNvPr id="4" name="Pladsholder til tekst 3">
            <a:extLst>
              <a:ext uri="{FF2B5EF4-FFF2-40B4-BE49-F238E27FC236}">
                <a16:creationId xmlns:a16="http://schemas.microsoft.com/office/drawing/2014/main" id="{587709F7-E880-4681-39F8-6A88ED503A90}"/>
              </a:ext>
            </a:extLst>
          </p:cNvPr>
          <p:cNvSpPr>
            <a:spLocks noGrp="1"/>
          </p:cNvSpPr>
          <p:nvPr>
            <p:ph type="body" sz="quarter" idx="11"/>
          </p:nvPr>
        </p:nvSpPr>
        <p:spPr>
          <a:xfrm>
            <a:off x="358775" y="336550"/>
            <a:ext cx="9216822" cy="454025"/>
          </a:xfrm>
        </p:spPr>
        <p:txBody>
          <a:bodyPr/>
          <a:lstStyle/>
          <a:p>
            <a:r>
              <a:rPr lang="da-DK" sz="1800" dirty="0"/>
              <a:t>Gæsterne peger især på behovet for et </a:t>
            </a:r>
            <a:r>
              <a:rPr lang="da-DK" sz="1800" b="1" dirty="0"/>
              <a:t>bredere butiksudvalg</a:t>
            </a:r>
            <a:r>
              <a:rPr lang="da-DK" sz="1800" dirty="0"/>
              <a:t>, lettere og </a:t>
            </a:r>
            <a:r>
              <a:rPr lang="da-DK" sz="1800" b="1" dirty="0"/>
              <a:t>mindre friturepræget mad</a:t>
            </a:r>
            <a:r>
              <a:rPr lang="da-DK" sz="1800" dirty="0"/>
              <a:t> samt </a:t>
            </a:r>
            <a:r>
              <a:rPr lang="da-DK" sz="1800" b="1" dirty="0"/>
              <a:t>mere liv og aktivitet efter kl. 17</a:t>
            </a:r>
            <a:r>
              <a:rPr lang="da-DK" sz="1800" dirty="0"/>
              <a:t> – især i skuldersæsonen, hvor byen hurtigt lukker ned</a:t>
            </a:r>
          </a:p>
        </p:txBody>
      </p:sp>
      <p:sp>
        <p:nvSpPr>
          <p:cNvPr id="2" name="Tekstfelt 1">
            <a:extLst>
              <a:ext uri="{FF2B5EF4-FFF2-40B4-BE49-F238E27FC236}">
                <a16:creationId xmlns:a16="http://schemas.microsoft.com/office/drawing/2014/main" id="{74FA05E8-6368-A270-D152-11D7C947725C}"/>
              </a:ext>
            </a:extLst>
          </p:cNvPr>
          <p:cNvSpPr txBox="1"/>
          <p:nvPr/>
        </p:nvSpPr>
        <p:spPr>
          <a:xfrm>
            <a:off x="358775" y="1141209"/>
            <a:ext cx="9103479" cy="281680"/>
          </a:xfrm>
          <a:prstGeom prst="rect">
            <a:avLst/>
          </a:prstGeom>
          <a:noFill/>
        </p:spPr>
        <p:txBody>
          <a:bodyPr wrap="square" rtlCol="0">
            <a:spAutoFit/>
          </a:bodyPr>
          <a:lstStyle/>
          <a:p>
            <a:pPr algn="ctr">
              <a:lnSpc>
                <a:spcPct val="107000"/>
              </a:lnSpc>
              <a:spcAft>
                <a:spcPts val="1000"/>
              </a:spcAft>
            </a:pPr>
            <a:r>
              <a:rPr lang="da-DK" sz="1200" b="1" dirty="0">
                <a:solidFill>
                  <a:srgbClr val="0E0E0F"/>
                </a:solidFill>
                <a:latin typeface="NeuzeitGro" panose="00000500000000000000" pitchFamily="50" charset="0"/>
                <a:ea typeface="Calibri" panose="020F0502020204030204" pitchFamily="34" charset="0"/>
                <a:cs typeface="Times New Roman" panose="02020603050405020304" pitchFamily="18" charset="0"/>
              </a:rPr>
              <a:t>Generel sammenfatning af, hvad gæsterne, der ikke er tilfredse, savner </a:t>
            </a:r>
            <a:r>
              <a:rPr lang="da-DK" sz="1200" dirty="0">
                <a:solidFill>
                  <a:srgbClr val="0E0E0F"/>
                </a:solidFill>
                <a:latin typeface="NeuzeitGro" panose="00000500000000000000" pitchFamily="50" charset="0"/>
                <a:ea typeface="Calibri" panose="020F0502020204030204" pitchFamily="34" charset="0"/>
                <a:cs typeface="Times New Roman" panose="02020603050405020304" pitchFamily="18" charset="0"/>
              </a:rPr>
              <a:t>(åbne spørgsmål analyseret)</a:t>
            </a:r>
            <a:endParaRPr lang="da-DK"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ktangel 5">
            <a:extLst>
              <a:ext uri="{FF2B5EF4-FFF2-40B4-BE49-F238E27FC236}">
                <a16:creationId xmlns:a16="http://schemas.microsoft.com/office/drawing/2014/main" id="{5B0CB711-FD67-1C51-0577-887B6AC6D3A3}"/>
              </a:ext>
            </a:extLst>
          </p:cNvPr>
          <p:cNvSpPr/>
          <p:nvPr/>
        </p:nvSpPr>
        <p:spPr>
          <a:xfrm>
            <a:off x="362742" y="1397062"/>
            <a:ext cx="9099512" cy="3981388"/>
          </a:xfrm>
          <a:prstGeom prst="rect">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400" b="1" dirty="0">
                <a:solidFill>
                  <a:schemeClr val="accent6"/>
                </a:solidFill>
              </a:rPr>
              <a:t>Butikker/shopping</a:t>
            </a:r>
            <a:br>
              <a:rPr lang="da-DK" sz="1000" b="1" dirty="0">
                <a:solidFill>
                  <a:schemeClr val="tx1"/>
                </a:solidFill>
              </a:rPr>
            </a:br>
            <a:r>
              <a:rPr lang="da-DK" sz="800" dirty="0">
                <a:solidFill>
                  <a:schemeClr val="tx1"/>
                </a:solidFill>
              </a:rPr>
              <a:t>(blandt de 11%, der ikke er tilfredse med parameteren)</a:t>
            </a:r>
          </a:p>
          <a:p>
            <a:pPr algn="ctr"/>
            <a:endParaRPr lang="da-DK" sz="1000" dirty="0">
              <a:solidFill>
                <a:schemeClr val="tx1"/>
              </a:solidFill>
            </a:endParaRPr>
          </a:p>
          <a:p>
            <a:pPr marL="228600" indent="-228600">
              <a:buFont typeface="+mj-lt"/>
              <a:buAutoNum type="arabicPeriod"/>
            </a:pPr>
            <a:r>
              <a:rPr lang="da-DK" sz="1400" b="1" dirty="0">
                <a:solidFill>
                  <a:schemeClr val="tx1"/>
                </a:solidFill>
              </a:rPr>
              <a:t>Større og mere varieret udvalg: </a:t>
            </a:r>
            <a:r>
              <a:rPr lang="da-DK" sz="1400" dirty="0">
                <a:solidFill>
                  <a:schemeClr val="tx1"/>
                </a:solidFill>
              </a:rPr>
              <a:t>Mange oplever sortimentet som ensformigt: for meget tøj/outlet, for få specialbutikker, delikatessebutikker, keramik, kunsthåndværk og lokale varer.</a:t>
            </a:r>
          </a:p>
          <a:p>
            <a:pPr marL="228600" indent="-228600">
              <a:buFont typeface="+mj-lt"/>
              <a:buAutoNum type="arabicPeriod"/>
            </a:pPr>
            <a:endParaRPr lang="da-DK" sz="1400" dirty="0">
              <a:solidFill>
                <a:schemeClr val="tx1"/>
              </a:solidFill>
            </a:endParaRPr>
          </a:p>
          <a:p>
            <a:pPr marL="228600" indent="-228600">
              <a:buFont typeface="+mj-lt"/>
              <a:buAutoNum type="arabicPeriod"/>
            </a:pPr>
            <a:r>
              <a:rPr lang="da-DK" sz="1400" b="1" dirty="0">
                <a:solidFill>
                  <a:schemeClr val="tx1"/>
                </a:solidFill>
              </a:rPr>
              <a:t>Flere dagligvare- og supermarkedsmuligheder: </a:t>
            </a:r>
            <a:r>
              <a:rPr lang="da-DK" sz="1400" dirty="0">
                <a:solidFill>
                  <a:schemeClr val="tx1"/>
                </a:solidFill>
              </a:rPr>
              <a:t>Ét supermarked opleves som utilstrækkeligt – både i udvalg, kvalitet (fx mere økologi) og prisniveau. Mange oplever det som dyrt og begrænset.</a:t>
            </a:r>
          </a:p>
          <a:p>
            <a:pPr marL="228600" indent="-228600">
              <a:buFont typeface="+mj-lt"/>
              <a:buAutoNum type="arabicPeriod"/>
            </a:pPr>
            <a:endParaRPr lang="da-DK" sz="1400" dirty="0">
              <a:solidFill>
                <a:schemeClr val="tx1"/>
              </a:solidFill>
            </a:endParaRPr>
          </a:p>
          <a:p>
            <a:pPr marL="228600" indent="-228600">
              <a:buFont typeface="+mj-lt"/>
              <a:buAutoNum type="arabicPeriod"/>
            </a:pPr>
            <a:r>
              <a:rPr lang="da-DK" sz="1400" b="1" dirty="0">
                <a:solidFill>
                  <a:schemeClr val="tx1"/>
                </a:solidFill>
              </a:rPr>
              <a:t>Bedre kvalitet og fornyelse: </a:t>
            </a:r>
            <a:r>
              <a:rPr lang="da-DK" sz="1400" dirty="0">
                <a:solidFill>
                  <a:schemeClr val="tx1"/>
                </a:solidFill>
              </a:rPr>
              <a:t>Flere beskriver butikkerne som slidte, kedelige eller “det samme som for 25 år siden”. Der ønskes mere kvalitet, mere moderne sortiment og mindre masseproducerede souvenirs.</a:t>
            </a:r>
          </a:p>
          <a:p>
            <a:pPr marL="228600" indent="-228600">
              <a:buFont typeface="+mj-lt"/>
              <a:buAutoNum type="arabicPeriod"/>
            </a:pPr>
            <a:endParaRPr lang="da-DK" sz="1400" dirty="0">
              <a:solidFill>
                <a:schemeClr val="tx1"/>
              </a:solidFill>
            </a:endParaRPr>
          </a:p>
          <a:p>
            <a:pPr marL="228600" indent="-228600">
              <a:buFont typeface="+mj-lt"/>
              <a:buAutoNum type="arabicPeriod"/>
            </a:pPr>
            <a:r>
              <a:rPr lang="da-DK" sz="1400" b="1" dirty="0">
                <a:solidFill>
                  <a:schemeClr val="tx1"/>
                </a:solidFill>
              </a:rPr>
              <a:t>Længere åbningstider – især uden for sæsonen: </a:t>
            </a:r>
            <a:r>
              <a:rPr lang="da-DK" sz="1400" dirty="0">
                <a:solidFill>
                  <a:schemeClr val="tx1"/>
                </a:solidFill>
              </a:rPr>
              <a:t>Kort åbningstid og tidlig lukning fremhæves igen og igen som en barriere for at få en god oplevelse.</a:t>
            </a:r>
          </a:p>
          <a:p>
            <a:pPr marL="228600" indent="-228600">
              <a:buFont typeface="+mj-lt"/>
              <a:buAutoNum type="arabicPeriod"/>
            </a:pPr>
            <a:endParaRPr lang="da-DK" sz="1400" dirty="0">
              <a:solidFill>
                <a:schemeClr val="tx1"/>
              </a:solidFill>
            </a:endParaRPr>
          </a:p>
          <a:p>
            <a:pPr marL="228600" indent="-228600">
              <a:buFont typeface="+mj-lt"/>
              <a:buAutoNum type="arabicPeriod"/>
            </a:pPr>
            <a:r>
              <a:rPr lang="da-DK" sz="1400" b="1" dirty="0">
                <a:solidFill>
                  <a:schemeClr val="tx1"/>
                </a:solidFill>
              </a:rPr>
              <a:t>Mere unikt byliv – mindre “turistfælde-agtigt”: </a:t>
            </a:r>
            <a:r>
              <a:rPr lang="da-DK" sz="1400" dirty="0">
                <a:solidFill>
                  <a:schemeClr val="tx1"/>
                </a:solidFill>
              </a:rPr>
              <a:t>Nogle efterspørger mere autentiske oplevelser, mindre “turistfælder”, flere lokale butikker og mere mangfoldighed, inkl. tilbud til unge og familier.</a:t>
            </a:r>
          </a:p>
        </p:txBody>
      </p:sp>
    </p:spTree>
    <p:extLst>
      <p:ext uri="{BB962C8B-B14F-4D97-AF65-F5344CB8AC3E}">
        <p14:creationId xmlns:p14="http://schemas.microsoft.com/office/powerpoint/2010/main" val="1019395212"/>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D32FF-1D7D-17A4-D84D-08C8F44008E9}"/>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236A1C16-CF0D-347F-7969-1A7E7C693912}"/>
              </a:ext>
            </a:extLst>
          </p:cNvPr>
          <p:cNvSpPr>
            <a:spLocks noGrp="1"/>
          </p:cNvSpPr>
          <p:nvPr>
            <p:ph type="body" sz="quarter" idx="10"/>
          </p:nvPr>
        </p:nvSpPr>
        <p:spPr/>
        <p:txBody>
          <a:bodyPr/>
          <a:lstStyle/>
          <a:p>
            <a:r>
              <a:rPr lang="da-DK" dirty="0"/>
              <a:t>TILFREDSHED OG NPS</a:t>
            </a:r>
          </a:p>
        </p:txBody>
      </p:sp>
      <p:sp>
        <p:nvSpPr>
          <p:cNvPr id="4" name="Pladsholder til tekst 3">
            <a:extLst>
              <a:ext uri="{FF2B5EF4-FFF2-40B4-BE49-F238E27FC236}">
                <a16:creationId xmlns:a16="http://schemas.microsoft.com/office/drawing/2014/main" id="{A916263D-8EE7-02C5-14EB-8381FB6D18E9}"/>
              </a:ext>
            </a:extLst>
          </p:cNvPr>
          <p:cNvSpPr>
            <a:spLocks noGrp="1"/>
          </p:cNvSpPr>
          <p:nvPr>
            <p:ph type="body" sz="quarter" idx="11"/>
          </p:nvPr>
        </p:nvSpPr>
        <p:spPr>
          <a:xfrm>
            <a:off x="358775" y="336550"/>
            <a:ext cx="9216822" cy="454025"/>
          </a:xfrm>
        </p:spPr>
        <p:txBody>
          <a:bodyPr/>
          <a:lstStyle/>
          <a:p>
            <a:r>
              <a:rPr lang="da-DK" sz="1800" dirty="0"/>
              <a:t>Gæsterne peger især på behovet for et bredere butiksudvalg, lettere og mindre friturepræget mad samt mere liv og aktivitet efter kl. 17 – især i skuldersæsonen, hvor byen hurtigt lukker ned</a:t>
            </a:r>
          </a:p>
        </p:txBody>
      </p:sp>
      <p:sp>
        <p:nvSpPr>
          <p:cNvPr id="2" name="Tekstfelt 1">
            <a:extLst>
              <a:ext uri="{FF2B5EF4-FFF2-40B4-BE49-F238E27FC236}">
                <a16:creationId xmlns:a16="http://schemas.microsoft.com/office/drawing/2014/main" id="{7219E3E7-EC96-6F06-05CA-F9A56ED6D0D0}"/>
              </a:ext>
            </a:extLst>
          </p:cNvPr>
          <p:cNvSpPr txBox="1"/>
          <p:nvPr/>
        </p:nvSpPr>
        <p:spPr>
          <a:xfrm>
            <a:off x="358775" y="1110473"/>
            <a:ext cx="9103479" cy="281680"/>
          </a:xfrm>
          <a:prstGeom prst="rect">
            <a:avLst/>
          </a:prstGeom>
          <a:noFill/>
        </p:spPr>
        <p:txBody>
          <a:bodyPr wrap="square" rtlCol="0">
            <a:spAutoFit/>
          </a:bodyPr>
          <a:lstStyle/>
          <a:p>
            <a:pPr algn="ctr">
              <a:lnSpc>
                <a:spcPct val="107000"/>
              </a:lnSpc>
              <a:spcAft>
                <a:spcPts val="1000"/>
              </a:spcAft>
            </a:pPr>
            <a:r>
              <a:rPr lang="da-DK" sz="1200" b="1" dirty="0">
                <a:solidFill>
                  <a:srgbClr val="0E0E0F"/>
                </a:solidFill>
                <a:latin typeface="NeuzeitGro" panose="00000500000000000000" pitchFamily="50" charset="0"/>
                <a:ea typeface="Calibri" panose="020F0502020204030204" pitchFamily="34" charset="0"/>
                <a:cs typeface="Times New Roman" panose="02020603050405020304" pitchFamily="18" charset="0"/>
              </a:rPr>
              <a:t>Generel sammenfatning af, hvad gæsterne, der ikke er tilfredse, savner </a:t>
            </a:r>
            <a:r>
              <a:rPr lang="da-DK" sz="1200" dirty="0">
                <a:solidFill>
                  <a:srgbClr val="0E0E0F"/>
                </a:solidFill>
                <a:latin typeface="NeuzeitGro" panose="00000500000000000000" pitchFamily="50" charset="0"/>
                <a:ea typeface="Calibri" panose="020F0502020204030204" pitchFamily="34" charset="0"/>
                <a:cs typeface="Times New Roman" panose="02020603050405020304" pitchFamily="18" charset="0"/>
              </a:rPr>
              <a:t>(åbne spørgsmål analyseret)</a:t>
            </a:r>
            <a:endParaRPr lang="da-DK"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ktangel 4">
            <a:extLst>
              <a:ext uri="{FF2B5EF4-FFF2-40B4-BE49-F238E27FC236}">
                <a16:creationId xmlns:a16="http://schemas.microsoft.com/office/drawing/2014/main" id="{44346E0E-A770-3A1E-43F6-69A20EA8F588}"/>
              </a:ext>
            </a:extLst>
          </p:cNvPr>
          <p:cNvSpPr/>
          <p:nvPr/>
        </p:nvSpPr>
        <p:spPr>
          <a:xfrm>
            <a:off x="422621" y="1435482"/>
            <a:ext cx="9389889" cy="3942967"/>
          </a:xfrm>
          <a:prstGeom prst="rect">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400" b="1" dirty="0">
                <a:solidFill>
                  <a:schemeClr val="accent6"/>
                </a:solidFill>
              </a:rPr>
              <a:t>Mad og drikke</a:t>
            </a:r>
            <a:br>
              <a:rPr lang="da-DK" sz="2400" b="1" dirty="0">
                <a:solidFill>
                  <a:schemeClr val="tx1"/>
                </a:solidFill>
              </a:rPr>
            </a:br>
            <a:r>
              <a:rPr lang="da-DK" sz="800" dirty="0">
                <a:solidFill>
                  <a:schemeClr val="tx1"/>
                </a:solidFill>
              </a:rPr>
              <a:t>(blandt de 7%, der ikke er tilfredse med parameteren)</a:t>
            </a:r>
          </a:p>
          <a:p>
            <a:endParaRPr lang="da-DK" sz="1400" b="1" dirty="0">
              <a:solidFill>
                <a:schemeClr val="tx1"/>
              </a:solidFill>
            </a:endParaRPr>
          </a:p>
          <a:p>
            <a:pPr marL="228600" indent="-228600">
              <a:buFont typeface="+mj-lt"/>
              <a:buAutoNum type="arabicPeriod"/>
            </a:pPr>
            <a:r>
              <a:rPr lang="da-DK" sz="1400" b="1" dirty="0">
                <a:solidFill>
                  <a:schemeClr val="tx1"/>
                </a:solidFill>
              </a:rPr>
              <a:t>Flere vegetariske, veganske og sundere muligheder: </a:t>
            </a:r>
            <a:r>
              <a:rPr lang="da-DK" sz="1400" dirty="0">
                <a:solidFill>
                  <a:schemeClr val="tx1"/>
                </a:solidFill>
              </a:rPr>
              <a:t>Det er klart den største klage: for få vegetariske retter, for få veganske muligheder og generelt for tungt/friteret mad. Der efterlyses lettere, grønnere og mere varierede tilbud.</a:t>
            </a:r>
          </a:p>
          <a:p>
            <a:pPr marL="228600" indent="-228600">
              <a:buFont typeface="+mj-lt"/>
              <a:buAutoNum type="arabicPeriod"/>
            </a:pPr>
            <a:endParaRPr lang="da-DK" sz="1400" dirty="0">
              <a:solidFill>
                <a:schemeClr val="tx1"/>
              </a:solidFill>
            </a:endParaRPr>
          </a:p>
          <a:p>
            <a:pPr marL="228600" indent="-228600">
              <a:buFont typeface="+mj-lt"/>
              <a:buAutoNum type="arabicPeriod"/>
            </a:pPr>
            <a:r>
              <a:rPr lang="da-DK" sz="1400" b="1" dirty="0">
                <a:solidFill>
                  <a:schemeClr val="tx1"/>
                </a:solidFill>
              </a:rPr>
              <a:t>Større variation i restaurantudbuddet: </a:t>
            </a:r>
            <a:r>
              <a:rPr lang="da-DK" sz="1400" dirty="0">
                <a:solidFill>
                  <a:schemeClr val="tx1"/>
                </a:solidFill>
              </a:rPr>
              <a:t>Mange oplever, at restauranterne ligner hinanden (pizza/burger/friture). Der efterlyses sushi, asiatisk, indisk, mere fisk, bedre caféer, og mere gastronomi i bred forstand.</a:t>
            </a:r>
          </a:p>
          <a:p>
            <a:pPr marL="228600" indent="-228600">
              <a:buFont typeface="+mj-lt"/>
              <a:buAutoNum type="arabicPeriod"/>
            </a:pPr>
            <a:endParaRPr lang="da-DK" sz="1400" dirty="0">
              <a:solidFill>
                <a:schemeClr val="tx1"/>
              </a:solidFill>
            </a:endParaRPr>
          </a:p>
          <a:p>
            <a:pPr marL="228600" indent="-228600">
              <a:buFont typeface="+mj-lt"/>
              <a:buAutoNum type="arabicPeriod"/>
            </a:pPr>
            <a:r>
              <a:rPr lang="da-DK" sz="1400" b="1" dirty="0">
                <a:solidFill>
                  <a:schemeClr val="tx1"/>
                </a:solidFill>
              </a:rPr>
              <a:t>Bedre kvalitet i forhold til pris: </a:t>
            </a:r>
            <a:r>
              <a:rPr lang="da-DK" sz="1400" dirty="0">
                <a:solidFill>
                  <a:schemeClr val="tx1"/>
                </a:solidFill>
              </a:rPr>
              <a:t>Utilfredshed med høj pris kontra lav kvalitet. Dårlige madoplevelser og middelmådig service fylder meget i kommentarerne. Flere nævner, at portionsstørrelser og kvaliteten ikke matcher prisniveauet.</a:t>
            </a:r>
          </a:p>
          <a:p>
            <a:pPr marL="228600" indent="-228600">
              <a:buFont typeface="+mj-lt"/>
              <a:buAutoNum type="arabicPeriod"/>
            </a:pPr>
            <a:endParaRPr lang="da-DK" sz="1400" dirty="0">
              <a:solidFill>
                <a:schemeClr val="tx1"/>
              </a:solidFill>
            </a:endParaRPr>
          </a:p>
          <a:p>
            <a:pPr marL="228600" indent="-228600">
              <a:buFont typeface="+mj-lt"/>
              <a:buAutoNum type="arabicPeriod"/>
            </a:pPr>
            <a:r>
              <a:rPr lang="da-DK" sz="1400" b="1" dirty="0">
                <a:solidFill>
                  <a:schemeClr val="tx1"/>
                </a:solidFill>
              </a:rPr>
              <a:t>Flere steder og længere åbningstider – især i skuldersæsonen: </a:t>
            </a:r>
            <a:r>
              <a:rPr lang="da-DK" sz="1400" dirty="0">
                <a:solidFill>
                  <a:schemeClr val="tx1"/>
                </a:solidFill>
              </a:rPr>
              <a:t>Mange oplever “alt er lukket” efter kl. 17 eller uden for højsæsonen. Det gælder især caféer, morgenkaffe, frokoststeder og is-steder.</a:t>
            </a:r>
          </a:p>
          <a:p>
            <a:pPr marL="228600" indent="-228600">
              <a:buFont typeface="+mj-lt"/>
              <a:buAutoNum type="arabicPeriod"/>
            </a:pPr>
            <a:endParaRPr lang="da-DK" sz="1400" dirty="0">
              <a:solidFill>
                <a:schemeClr val="tx1"/>
              </a:solidFill>
            </a:endParaRPr>
          </a:p>
          <a:p>
            <a:pPr marL="228600" indent="-228600">
              <a:buFont typeface="+mj-lt"/>
              <a:buAutoNum type="arabicPeriod"/>
            </a:pPr>
            <a:r>
              <a:rPr lang="da-DK" sz="1400" b="1" dirty="0">
                <a:solidFill>
                  <a:schemeClr val="tx1"/>
                </a:solidFill>
              </a:rPr>
              <a:t>Flere hurtige eller mindre måltider: </a:t>
            </a:r>
            <a:r>
              <a:rPr lang="da-DK" sz="1400" dirty="0">
                <a:solidFill>
                  <a:schemeClr val="tx1"/>
                </a:solidFill>
              </a:rPr>
              <a:t>Gæster efterlyser snacks, street food, småretter og uformelle muligheder – ikke kun egentlige restaurantbesøg.</a:t>
            </a:r>
          </a:p>
          <a:p>
            <a:pPr marL="228600" indent="-228600">
              <a:buFont typeface="+mj-lt"/>
              <a:buAutoNum type="arabicPeriod"/>
            </a:pPr>
            <a:endParaRPr lang="da-DK" sz="1400" dirty="0">
              <a:solidFill>
                <a:schemeClr val="tx1"/>
              </a:solidFill>
            </a:endParaRPr>
          </a:p>
          <a:p>
            <a:pPr marL="171450" indent="-171450">
              <a:buFont typeface="Arial" panose="020B0604020202020204" pitchFamily="34" charset="0"/>
              <a:buChar char="•"/>
            </a:pPr>
            <a:endParaRPr lang="da-DK" sz="800" dirty="0">
              <a:solidFill>
                <a:schemeClr val="tx1"/>
              </a:solidFill>
            </a:endParaRPr>
          </a:p>
        </p:txBody>
      </p:sp>
    </p:spTree>
    <p:extLst>
      <p:ext uri="{BB962C8B-B14F-4D97-AF65-F5344CB8AC3E}">
        <p14:creationId xmlns:p14="http://schemas.microsoft.com/office/powerpoint/2010/main" val="66565257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1BEFE-13A2-AB3F-0FF1-98EE337663DF}"/>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4385B9C2-907E-80F4-1783-C11CB236A976}"/>
              </a:ext>
            </a:extLst>
          </p:cNvPr>
          <p:cNvSpPr>
            <a:spLocks noGrp="1"/>
          </p:cNvSpPr>
          <p:nvPr>
            <p:ph type="body" sz="quarter" idx="10"/>
          </p:nvPr>
        </p:nvSpPr>
        <p:spPr/>
        <p:txBody>
          <a:bodyPr/>
          <a:lstStyle/>
          <a:p>
            <a:r>
              <a:rPr lang="da-DK" dirty="0"/>
              <a:t>TILFREDSHED OG NPS</a:t>
            </a:r>
          </a:p>
        </p:txBody>
      </p:sp>
      <p:sp>
        <p:nvSpPr>
          <p:cNvPr id="4" name="Pladsholder til tekst 3">
            <a:extLst>
              <a:ext uri="{FF2B5EF4-FFF2-40B4-BE49-F238E27FC236}">
                <a16:creationId xmlns:a16="http://schemas.microsoft.com/office/drawing/2014/main" id="{B15B2865-04F3-69B0-8077-ECB73782F1C0}"/>
              </a:ext>
            </a:extLst>
          </p:cNvPr>
          <p:cNvSpPr>
            <a:spLocks noGrp="1"/>
          </p:cNvSpPr>
          <p:nvPr>
            <p:ph type="body" sz="quarter" idx="11"/>
          </p:nvPr>
        </p:nvSpPr>
        <p:spPr>
          <a:xfrm>
            <a:off x="358775" y="336550"/>
            <a:ext cx="9216822" cy="454025"/>
          </a:xfrm>
        </p:spPr>
        <p:txBody>
          <a:bodyPr/>
          <a:lstStyle/>
          <a:p>
            <a:r>
              <a:rPr lang="da-DK" sz="1800" dirty="0"/>
              <a:t>Gæsterne peger især på behovet for et bredere butiksudvalg, lettere og mindre friturepræget mad samt mere liv og aktivitet efter kl. 17 – især i skuldersæsonen, hvor byen hurtigt lukker ned</a:t>
            </a:r>
          </a:p>
        </p:txBody>
      </p:sp>
      <p:sp>
        <p:nvSpPr>
          <p:cNvPr id="2" name="Tekstfelt 1">
            <a:extLst>
              <a:ext uri="{FF2B5EF4-FFF2-40B4-BE49-F238E27FC236}">
                <a16:creationId xmlns:a16="http://schemas.microsoft.com/office/drawing/2014/main" id="{A3BDD936-12D8-31DA-BD46-7BC687CA3A20}"/>
              </a:ext>
            </a:extLst>
          </p:cNvPr>
          <p:cNvSpPr txBox="1"/>
          <p:nvPr/>
        </p:nvSpPr>
        <p:spPr>
          <a:xfrm>
            <a:off x="358775" y="1018265"/>
            <a:ext cx="9103479" cy="281680"/>
          </a:xfrm>
          <a:prstGeom prst="rect">
            <a:avLst/>
          </a:prstGeom>
          <a:noFill/>
        </p:spPr>
        <p:txBody>
          <a:bodyPr wrap="square" rtlCol="0">
            <a:spAutoFit/>
          </a:bodyPr>
          <a:lstStyle/>
          <a:p>
            <a:pPr algn="ctr">
              <a:lnSpc>
                <a:spcPct val="107000"/>
              </a:lnSpc>
              <a:spcAft>
                <a:spcPts val="1000"/>
              </a:spcAft>
            </a:pPr>
            <a:r>
              <a:rPr lang="da-DK" sz="1200" b="1" dirty="0">
                <a:solidFill>
                  <a:srgbClr val="0E0E0F"/>
                </a:solidFill>
                <a:latin typeface="NeuzeitGro" panose="00000500000000000000" pitchFamily="50" charset="0"/>
                <a:ea typeface="Calibri" panose="020F0502020204030204" pitchFamily="34" charset="0"/>
                <a:cs typeface="Times New Roman" panose="02020603050405020304" pitchFamily="18" charset="0"/>
              </a:rPr>
              <a:t>Generel sammenfatning af, hvad gæsterne, der ikke er tilfredse, savner </a:t>
            </a:r>
            <a:r>
              <a:rPr lang="da-DK" sz="1200" dirty="0">
                <a:solidFill>
                  <a:srgbClr val="0E0E0F"/>
                </a:solidFill>
                <a:latin typeface="NeuzeitGro" panose="00000500000000000000" pitchFamily="50" charset="0"/>
                <a:ea typeface="Calibri" panose="020F0502020204030204" pitchFamily="34" charset="0"/>
                <a:cs typeface="Times New Roman" panose="02020603050405020304" pitchFamily="18" charset="0"/>
              </a:rPr>
              <a:t>(åbne spørgsmål analyseret)</a:t>
            </a:r>
            <a:endParaRPr lang="da-DK"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ktangel 6">
            <a:extLst>
              <a:ext uri="{FF2B5EF4-FFF2-40B4-BE49-F238E27FC236}">
                <a16:creationId xmlns:a16="http://schemas.microsoft.com/office/drawing/2014/main" id="{7EFD326D-A4E1-7175-477A-15C8447A1650}"/>
              </a:ext>
            </a:extLst>
          </p:cNvPr>
          <p:cNvSpPr/>
          <p:nvPr/>
        </p:nvSpPr>
        <p:spPr>
          <a:xfrm>
            <a:off x="358775" y="1421546"/>
            <a:ext cx="9010997" cy="3956904"/>
          </a:xfrm>
          <a:prstGeom prst="rect">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a-DK" sz="2400" b="1" dirty="0">
                <a:solidFill>
                  <a:schemeClr val="accent6"/>
                </a:solidFill>
              </a:rPr>
              <a:t>Livet og stemningen i bymidten</a:t>
            </a:r>
            <a:br>
              <a:rPr lang="da-DK" sz="2400" b="1" dirty="0">
                <a:solidFill>
                  <a:schemeClr val="tx1"/>
                </a:solidFill>
              </a:rPr>
            </a:br>
            <a:r>
              <a:rPr lang="da-DK" sz="800" dirty="0">
                <a:solidFill>
                  <a:schemeClr val="tx1"/>
                </a:solidFill>
              </a:rPr>
              <a:t>(blandt de 8%, der ikke er tilfredse med parameteren)</a:t>
            </a:r>
          </a:p>
          <a:p>
            <a:pPr algn="ctr"/>
            <a:endParaRPr lang="da-DK" sz="1000" b="1" dirty="0">
              <a:solidFill>
                <a:schemeClr val="tx1"/>
              </a:solidFill>
            </a:endParaRPr>
          </a:p>
          <a:p>
            <a:pPr marL="228600" indent="-228600">
              <a:buFont typeface="+mj-lt"/>
              <a:buAutoNum type="arabicPeriod"/>
            </a:pPr>
            <a:r>
              <a:rPr lang="da-DK" sz="1400" b="1" dirty="0">
                <a:solidFill>
                  <a:schemeClr val="tx1"/>
                </a:solidFill>
              </a:rPr>
              <a:t>Mere liv, musik og aktiviteter – især om aftenen: </a:t>
            </a:r>
            <a:r>
              <a:rPr lang="da-DK" sz="1400" dirty="0">
                <a:solidFill>
                  <a:schemeClr val="tx1"/>
                </a:solidFill>
              </a:rPr>
              <a:t>Den mest konsistente kritik: efter kl. 17 “lukker byen ned”. Gæster savner livemusik, events, torvedage, gadekultur og steder at hænge ud om aftenen.</a:t>
            </a:r>
          </a:p>
          <a:p>
            <a:pPr marL="228600" indent="-228600">
              <a:buFont typeface="+mj-lt"/>
              <a:buAutoNum type="arabicPeriod"/>
            </a:pPr>
            <a:endParaRPr lang="da-DK" sz="1400" dirty="0">
              <a:solidFill>
                <a:schemeClr val="tx1"/>
              </a:solidFill>
            </a:endParaRPr>
          </a:p>
          <a:p>
            <a:pPr marL="228600" indent="-228600">
              <a:buFont typeface="+mj-lt"/>
              <a:buAutoNum type="arabicPeriod"/>
            </a:pPr>
            <a:r>
              <a:rPr lang="da-DK" sz="1400" b="1" dirty="0">
                <a:solidFill>
                  <a:schemeClr val="tx1"/>
                </a:solidFill>
              </a:rPr>
              <a:t>Mere hygge og bymiljø: </a:t>
            </a:r>
            <a:r>
              <a:rPr lang="da-DK" sz="1400" dirty="0">
                <a:solidFill>
                  <a:schemeClr val="tx1"/>
                </a:solidFill>
              </a:rPr>
              <a:t>Flere efterlyser mere atmosfære: planter, lys, udsmykning, mere autentisk udtryk og mere “feriehygge”. Nogle oplever byerne som ”upersonlige”.</a:t>
            </a:r>
          </a:p>
          <a:p>
            <a:pPr marL="228600" indent="-228600">
              <a:buFont typeface="+mj-lt"/>
              <a:buAutoNum type="arabicPeriod"/>
            </a:pPr>
            <a:endParaRPr lang="da-DK" sz="1400" dirty="0">
              <a:solidFill>
                <a:schemeClr val="tx1"/>
              </a:solidFill>
            </a:endParaRPr>
          </a:p>
          <a:p>
            <a:pPr marL="228600" indent="-228600">
              <a:buFont typeface="+mj-lt"/>
              <a:buAutoNum type="arabicPeriod"/>
            </a:pPr>
            <a:r>
              <a:rPr lang="da-DK" sz="1400" b="1" dirty="0">
                <a:solidFill>
                  <a:schemeClr val="tx1"/>
                </a:solidFill>
              </a:rPr>
              <a:t>Længere åbningstider og mere variation i bymidten: </a:t>
            </a:r>
            <a:r>
              <a:rPr lang="da-DK" sz="1400" dirty="0">
                <a:solidFill>
                  <a:schemeClr val="tx1"/>
                </a:solidFill>
              </a:rPr>
              <a:t>Kort åbningstid, lukkede butikker uden for sæson, og få caféer gør det svært at skabe liv. Mange savner steder at sidde, kaffe-to-go eller steder med udsigt/liv.</a:t>
            </a:r>
          </a:p>
          <a:p>
            <a:pPr marL="228600" indent="-228600">
              <a:buFont typeface="+mj-lt"/>
              <a:buAutoNum type="arabicPeriod"/>
            </a:pPr>
            <a:endParaRPr lang="da-DK" sz="1400" dirty="0">
              <a:solidFill>
                <a:schemeClr val="tx1"/>
              </a:solidFill>
            </a:endParaRPr>
          </a:p>
          <a:p>
            <a:pPr marL="228600" indent="-228600">
              <a:buFont typeface="+mj-lt"/>
              <a:buAutoNum type="arabicPeriod"/>
            </a:pPr>
            <a:r>
              <a:rPr lang="da-DK" sz="1400" b="1" dirty="0">
                <a:solidFill>
                  <a:schemeClr val="tx1"/>
                </a:solidFill>
              </a:rPr>
              <a:t>Mindre trængsel eller – det modsatte – flere mennesker: </a:t>
            </a:r>
            <a:r>
              <a:rPr lang="da-DK" sz="1400" dirty="0">
                <a:solidFill>
                  <a:schemeClr val="tx1"/>
                </a:solidFill>
              </a:rPr>
              <a:t>Begge dele nævnes afhængigt af lokation: nogle oplever for mange turister, andre at bymidten er tom og “død”. Det peger på et misforhold mellem forventning og sæson.</a:t>
            </a:r>
          </a:p>
          <a:p>
            <a:pPr marL="228600" indent="-228600">
              <a:buFont typeface="+mj-lt"/>
              <a:buAutoNum type="arabicPeriod"/>
            </a:pPr>
            <a:endParaRPr lang="da-DK" sz="1400" dirty="0">
              <a:solidFill>
                <a:schemeClr val="tx1"/>
              </a:solidFill>
            </a:endParaRPr>
          </a:p>
          <a:p>
            <a:pPr marL="228600" indent="-228600">
              <a:buFont typeface="+mj-lt"/>
              <a:buAutoNum type="arabicPeriod"/>
            </a:pPr>
            <a:r>
              <a:rPr lang="da-DK" sz="1400" b="1" dirty="0">
                <a:solidFill>
                  <a:schemeClr val="tx1"/>
                </a:solidFill>
              </a:rPr>
              <a:t>Et stærkere lokalt præg og flere unikke tilbud: </a:t>
            </a:r>
            <a:r>
              <a:rPr lang="da-DK" sz="1400" dirty="0">
                <a:solidFill>
                  <a:schemeClr val="tx1"/>
                </a:solidFill>
              </a:rPr>
              <a:t>Flere ønsker mere autenticitet, lokalt liv og færre butikker “man kunne finde i et shoppingcenter”. Der efterlyses også mere fiskeri-, havne- eller kulturhistorie i bybilledet.</a:t>
            </a:r>
          </a:p>
          <a:p>
            <a:pPr marL="228600" indent="-228600">
              <a:buFont typeface="+mj-lt"/>
              <a:buAutoNum type="arabicPeriod"/>
            </a:pPr>
            <a:endParaRPr lang="da-DK" sz="1400" dirty="0">
              <a:solidFill>
                <a:schemeClr val="tx1"/>
              </a:solidFill>
            </a:endParaRPr>
          </a:p>
          <a:p>
            <a:pPr marL="171450" indent="-171450">
              <a:buFont typeface="Arial" panose="020B0604020202020204" pitchFamily="34" charset="0"/>
              <a:buChar char="•"/>
            </a:pPr>
            <a:endParaRPr lang="da-DK" sz="800" dirty="0">
              <a:solidFill>
                <a:schemeClr val="tx1"/>
              </a:solidFill>
            </a:endParaRPr>
          </a:p>
        </p:txBody>
      </p:sp>
    </p:spTree>
    <p:extLst>
      <p:ext uri="{BB962C8B-B14F-4D97-AF65-F5344CB8AC3E}">
        <p14:creationId xmlns:p14="http://schemas.microsoft.com/office/powerpoint/2010/main" val="2467260969"/>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09937-6C09-45E4-AD8A-07AB119A80A3}"/>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762ED93A-B731-DE1F-A8A7-AFB6057CDD41}"/>
              </a:ext>
            </a:extLst>
          </p:cNvPr>
          <p:cNvSpPr>
            <a:spLocks noGrp="1"/>
          </p:cNvSpPr>
          <p:nvPr>
            <p:ph type="body" sz="quarter" idx="10"/>
          </p:nvPr>
        </p:nvSpPr>
        <p:spPr/>
        <p:txBody>
          <a:bodyPr/>
          <a:lstStyle/>
          <a:p>
            <a:r>
              <a:rPr lang="da-DK" dirty="0"/>
              <a:t>TILFREDSHED OG NPS</a:t>
            </a:r>
          </a:p>
        </p:txBody>
      </p:sp>
      <p:sp>
        <p:nvSpPr>
          <p:cNvPr id="13" name="Pladsholder til tekst 53">
            <a:extLst>
              <a:ext uri="{FF2B5EF4-FFF2-40B4-BE49-F238E27FC236}">
                <a16:creationId xmlns:a16="http://schemas.microsoft.com/office/drawing/2014/main" id="{9ECF99C5-95C1-044D-AF6C-23E86376B722}"/>
              </a:ext>
            </a:extLst>
          </p:cNvPr>
          <p:cNvSpPr txBox="1">
            <a:spLocks/>
          </p:cNvSpPr>
          <p:nvPr/>
        </p:nvSpPr>
        <p:spPr>
          <a:xfrm>
            <a:off x="358775" y="336550"/>
            <a:ext cx="9070038" cy="454025"/>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20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sz="2000" b="1" dirty="0">
                <a:latin typeface="+mn-lt"/>
              </a:rPr>
              <a:t>Andre forhold der kan forbedres (kun erhvervsrelevante forhold)</a:t>
            </a:r>
          </a:p>
        </p:txBody>
      </p:sp>
      <p:sp>
        <p:nvSpPr>
          <p:cNvPr id="14" name="Q4. On a scale of 1 to 10, how important are the following to you – both in everyday life and when developing your kitchen? That a (dairy producing) partner... - Categorized footer" descr="Footer: d0620612-4920-4c7a-b016-195154454de0 Q4. On a scale of 1 to 10, how important are the following to you – both in everyday life and when developing your kitchen? That a (dairy producing) partner... - Categorized">
            <a:extLst>
              <a:ext uri="{FF2B5EF4-FFF2-40B4-BE49-F238E27FC236}">
                <a16:creationId xmlns:a16="http://schemas.microsoft.com/office/drawing/2014/main" id="{7780AB85-0C33-CB5A-8064-631EBDC38F49}"/>
              </a:ext>
            </a:extLst>
          </p:cNvPr>
          <p:cNvSpPr/>
          <p:nvPr/>
        </p:nvSpPr>
        <p:spPr>
          <a:xfrm>
            <a:off x="1440000" y="5255600"/>
            <a:ext cx="7280000" cy="279400"/>
          </a:xfrm>
          <a:prstGeom prst="rect">
            <a:avLst/>
          </a:prstGeom>
          <a:noFill/>
        </p:spPr>
        <p:txBody>
          <a:bodyPr/>
          <a:lstStyle/>
          <a:p>
            <a:pPr>
              <a:lnSpc>
                <a:spcPct val="114583"/>
              </a:lnSpc>
            </a:pPr>
            <a:r>
              <a:rPr lang="da-DK" sz="800" dirty="0"/>
              <a:t>S_2a. Hvad er primære årsag til, at du svarede (s_2)?</a:t>
            </a:r>
            <a:br>
              <a:rPr lang="da-DK" sz="800" dirty="0"/>
            </a:br>
            <a:r>
              <a:rPr lang="da-DK" sz="800" dirty="0">
                <a:solidFill>
                  <a:srgbClr val="000000"/>
                </a:solidFill>
              </a:rPr>
              <a:t>base n = 3.302 (alle)</a:t>
            </a:r>
          </a:p>
        </p:txBody>
      </p:sp>
      <p:sp>
        <p:nvSpPr>
          <p:cNvPr id="25" name="Tekstfelt 24">
            <a:extLst>
              <a:ext uri="{FF2B5EF4-FFF2-40B4-BE49-F238E27FC236}">
                <a16:creationId xmlns:a16="http://schemas.microsoft.com/office/drawing/2014/main" id="{9E51F34C-FD49-8F30-1A6E-C1758913C0D9}"/>
              </a:ext>
            </a:extLst>
          </p:cNvPr>
          <p:cNvSpPr txBox="1"/>
          <p:nvPr/>
        </p:nvSpPr>
        <p:spPr>
          <a:xfrm>
            <a:off x="358775" y="1207205"/>
            <a:ext cx="4578135" cy="1815882"/>
          </a:xfrm>
          <a:prstGeom prst="rect">
            <a:avLst/>
          </a:prstGeom>
          <a:noFill/>
        </p:spPr>
        <p:txBody>
          <a:bodyPr wrap="square" rtlCol="0">
            <a:spAutoFit/>
          </a:bodyPr>
          <a:lstStyle/>
          <a:p>
            <a:pPr algn="ctr"/>
            <a:r>
              <a:rPr lang="da-DK" sz="1400" b="1" dirty="0"/>
              <a:t>Aktiviteter og oplevelsestilbud</a:t>
            </a:r>
          </a:p>
          <a:p>
            <a:pPr algn="ctr"/>
            <a:endParaRPr lang="da-DK" sz="1400" b="1" dirty="0"/>
          </a:p>
          <a:p>
            <a:pPr algn="ctr"/>
            <a:r>
              <a:rPr lang="da-DK" sz="1400" dirty="0"/>
              <a:t>Aktiviteter og oplevelser omtales overvejende positivt, særligt når de er let tilgængelige og tydeligt formidlet. </a:t>
            </a:r>
            <a:r>
              <a:rPr lang="da-DK" sz="1400" dirty="0">
                <a:highlight>
                  <a:srgbClr val="7DA7A6"/>
                </a:highlight>
              </a:rPr>
              <a:t>Nogle gæster nævner, at udbuddet kan opleves som mere begrænset uden for højsæsonen, især om aftenen eller i dårligt vejr</a:t>
            </a:r>
            <a:r>
              <a:rPr lang="da-DK" sz="1400" dirty="0"/>
              <a:t>, men for de fleste indgår aktiviteterne som et velfungerende element i opholdet.</a:t>
            </a:r>
          </a:p>
        </p:txBody>
      </p:sp>
      <p:sp>
        <p:nvSpPr>
          <p:cNvPr id="27" name="Tekstfelt 26">
            <a:extLst>
              <a:ext uri="{FF2B5EF4-FFF2-40B4-BE49-F238E27FC236}">
                <a16:creationId xmlns:a16="http://schemas.microsoft.com/office/drawing/2014/main" id="{3658FCAF-C67B-258A-D412-F9C91D747C55}"/>
              </a:ext>
            </a:extLst>
          </p:cNvPr>
          <p:cNvSpPr txBox="1"/>
          <p:nvPr/>
        </p:nvSpPr>
        <p:spPr>
          <a:xfrm>
            <a:off x="5872132" y="3154385"/>
            <a:ext cx="4099270" cy="1815882"/>
          </a:xfrm>
          <a:prstGeom prst="rect">
            <a:avLst/>
          </a:prstGeom>
          <a:noFill/>
        </p:spPr>
        <p:txBody>
          <a:bodyPr wrap="square" rtlCol="0">
            <a:spAutoFit/>
          </a:bodyPr>
          <a:lstStyle/>
          <a:p>
            <a:pPr algn="ctr"/>
            <a:r>
              <a:rPr lang="da-DK" sz="1400" b="1" dirty="0"/>
              <a:t>Overnatning</a:t>
            </a:r>
          </a:p>
          <a:p>
            <a:pPr algn="ctr"/>
            <a:endParaRPr lang="da-DK" sz="1400" b="1" dirty="0"/>
          </a:p>
          <a:p>
            <a:pPr algn="ctr"/>
            <a:r>
              <a:rPr lang="da-DK" sz="1400" dirty="0"/>
              <a:t>Overnatning omtales generelt positivt og ses som en vigtig del af den samlede ferieoplevelse. De fleste kommentarer handler om funktionelle rammer, ro og beliggenhed. </a:t>
            </a:r>
            <a:r>
              <a:rPr lang="da-DK" sz="1400" dirty="0">
                <a:highlight>
                  <a:srgbClr val="7DA7A6"/>
                </a:highlight>
              </a:rPr>
              <a:t>Kritiske bemærkninger relaterer sig primært til variation i standard og oplevet sammenhæng mellem pris og kvalitet</a:t>
            </a:r>
            <a:r>
              <a:rPr lang="da-DK" sz="1400" dirty="0"/>
              <a:t>.</a:t>
            </a:r>
          </a:p>
        </p:txBody>
      </p:sp>
      <p:sp>
        <p:nvSpPr>
          <p:cNvPr id="28" name="Tekstfelt 27">
            <a:extLst>
              <a:ext uri="{FF2B5EF4-FFF2-40B4-BE49-F238E27FC236}">
                <a16:creationId xmlns:a16="http://schemas.microsoft.com/office/drawing/2014/main" id="{98CECD63-7457-0CE2-4324-9E705EFD2F63}"/>
              </a:ext>
            </a:extLst>
          </p:cNvPr>
          <p:cNvSpPr txBox="1"/>
          <p:nvPr/>
        </p:nvSpPr>
        <p:spPr>
          <a:xfrm>
            <a:off x="495489" y="3107234"/>
            <a:ext cx="5175328" cy="1600438"/>
          </a:xfrm>
          <a:prstGeom prst="rect">
            <a:avLst/>
          </a:prstGeom>
          <a:noFill/>
        </p:spPr>
        <p:txBody>
          <a:bodyPr wrap="square" rtlCol="0">
            <a:spAutoFit/>
          </a:bodyPr>
          <a:lstStyle/>
          <a:p>
            <a:pPr algn="ctr"/>
            <a:r>
              <a:rPr lang="da-DK" sz="1400" b="1" dirty="0"/>
              <a:t>Prisniveau</a:t>
            </a:r>
          </a:p>
          <a:p>
            <a:pPr algn="ctr"/>
            <a:endParaRPr lang="da-DK" sz="1400" b="1" dirty="0"/>
          </a:p>
          <a:p>
            <a:pPr algn="ctr"/>
            <a:r>
              <a:rPr lang="da-DK" sz="1400" dirty="0"/>
              <a:t>Pris nævnes på tværs af flere dele af opholdet, men for langt de fleste indgår pris som en naturlig del af vurderingen snarere end som et kritikpunkt. Når oplevelsen samlet set leverer, accepteres prisniveauet bredt, mens </a:t>
            </a:r>
            <a:r>
              <a:rPr lang="da-DK" sz="1400" dirty="0">
                <a:highlight>
                  <a:srgbClr val="7DA7A6"/>
                </a:highlight>
              </a:rPr>
              <a:t>pris fylder mere i vurderingen, når enkelte elementer ikke lever op til forventningerne</a:t>
            </a:r>
            <a:r>
              <a:rPr lang="da-DK" sz="1400" dirty="0"/>
              <a:t>.</a:t>
            </a:r>
          </a:p>
        </p:txBody>
      </p:sp>
      <p:sp>
        <p:nvSpPr>
          <p:cNvPr id="29" name="Tekstfelt 28">
            <a:extLst>
              <a:ext uri="{FF2B5EF4-FFF2-40B4-BE49-F238E27FC236}">
                <a16:creationId xmlns:a16="http://schemas.microsoft.com/office/drawing/2014/main" id="{99F25ECF-66E2-C4A0-D253-AAE5F43CDF87}"/>
              </a:ext>
            </a:extLst>
          </p:cNvPr>
          <p:cNvSpPr txBox="1"/>
          <p:nvPr/>
        </p:nvSpPr>
        <p:spPr>
          <a:xfrm>
            <a:off x="5808736" y="1075908"/>
            <a:ext cx="3524840" cy="1815882"/>
          </a:xfrm>
          <a:prstGeom prst="rect">
            <a:avLst/>
          </a:prstGeom>
          <a:noFill/>
        </p:spPr>
        <p:txBody>
          <a:bodyPr wrap="square" rtlCol="0">
            <a:spAutoFit/>
          </a:bodyPr>
          <a:lstStyle/>
          <a:p>
            <a:pPr algn="ctr"/>
            <a:r>
              <a:rPr lang="da-DK" sz="1400" b="1" dirty="0"/>
              <a:t>Information og åbningstider</a:t>
            </a:r>
          </a:p>
          <a:p>
            <a:pPr algn="ctr"/>
            <a:endParaRPr lang="da-DK" sz="1400" b="1" dirty="0"/>
          </a:p>
          <a:p>
            <a:pPr algn="ctr"/>
            <a:r>
              <a:rPr lang="da-DK" sz="1400" dirty="0"/>
              <a:t>Information og overblik nævnes generelt som velfungerende, men </a:t>
            </a:r>
            <a:r>
              <a:rPr lang="da-DK" sz="1400" dirty="0">
                <a:highlight>
                  <a:srgbClr val="7DA7A6"/>
                </a:highlight>
              </a:rPr>
              <a:t>nogle gæster peger på, at det kan være vanskeligt at gennemskue åbningstider og udbud særligt uden for højsæsonen</a:t>
            </a:r>
            <a:r>
              <a:rPr lang="da-DK" sz="1400" dirty="0"/>
              <a:t>. For de fleste påvirker det dog ikke helhedsoplevelsen væsentligt.</a:t>
            </a:r>
          </a:p>
        </p:txBody>
      </p:sp>
    </p:spTree>
    <p:extLst>
      <p:ext uri="{BB962C8B-B14F-4D97-AF65-F5344CB8AC3E}">
        <p14:creationId xmlns:p14="http://schemas.microsoft.com/office/powerpoint/2010/main" val="169068237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28748-8F8D-0BCB-E613-3DEC24C1ECEC}"/>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4E783A4C-2D1E-E97A-7077-9876A73759D5}"/>
              </a:ext>
            </a:extLst>
          </p:cNvPr>
          <p:cNvSpPr>
            <a:spLocks noGrp="1"/>
          </p:cNvSpPr>
          <p:nvPr>
            <p:ph type="body" sz="quarter" idx="10"/>
          </p:nvPr>
        </p:nvSpPr>
        <p:spPr/>
        <p:txBody>
          <a:bodyPr/>
          <a:lstStyle/>
          <a:p>
            <a:r>
              <a:rPr lang="da-DK" dirty="0"/>
              <a:t>TILFREDSHED OG NPS</a:t>
            </a:r>
          </a:p>
        </p:txBody>
      </p:sp>
      <p:sp>
        <p:nvSpPr>
          <p:cNvPr id="13" name="Pladsholder til tekst 53">
            <a:extLst>
              <a:ext uri="{FF2B5EF4-FFF2-40B4-BE49-F238E27FC236}">
                <a16:creationId xmlns:a16="http://schemas.microsoft.com/office/drawing/2014/main" id="{311AE9B9-B3B6-1554-17C0-C5117346B8F2}"/>
              </a:ext>
            </a:extLst>
          </p:cNvPr>
          <p:cNvSpPr txBox="1">
            <a:spLocks/>
          </p:cNvSpPr>
          <p:nvPr/>
        </p:nvSpPr>
        <p:spPr>
          <a:xfrm>
            <a:off x="358775" y="336550"/>
            <a:ext cx="9070038" cy="454025"/>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20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sz="2000" b="1" dirty="0">
                <a:latin typeface="+mn-lt"/>
              </a:rPr>
              <a:t>Er der ”nok” for de unge på Vestkysten?</a:t>
            </a:r>
          </a:p>
        </p:txBody>
      </p:sp>
      <p:graphicFrame>
        <p:nvGraphicFramePr>
          <p:cNvPr id="2" name="S_13 - Hvad er din alder? Ny by S_2. Hvor sandsynligt er det, at du vil anbefale [lokation] til familie, venner eller kolleger? - NPS" descr="584a610c-7984-41a1-aa0f-7741f1323fe9 S_13 - Hvad er din alder? Ny by S_2. Hvor sandsynligt er det, at du vil anbefale [lokation] til familie, venner eller kolleger? - NPS">
            <a:extLst>
              <a:ext uri="{FF2B5EF4-FFF2-40B4-BE49-F238E27FC236}">
                <a16:creationId xmlns:a16="http://schemas.microsoft.com/office/drawing/2014/main" id="{8D585741-8D63-9AC9-CF91-D0DC89C10DAD}"/>
              </a:ext>
            </a:extLst>
          </p:cNvPr>
          <p:cNvGraphicFramePr>
            <a:graphicFrameLocks/>
          </p:cNvGraphicFramePr>
          <p:nvPr>
            <p:extLst>
              <p:ext uri="{D42A27DB-BD31-4B8C-83A1-F6EECF244321}">
                <p14:modId xmlns:p14="http://schemas.microsoft.com/office/powerpoint/2010/main" val="3076177705"/>
              </p:ext>
            </p:extLst>
          </p:nvPr>
        </p:nvGraphicFramePr>
        <p:xfrm>
          <a:off x="342087" y="1385033"/>
          <a:ext cx="9121953" cy="3847793"/>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felt 3">
            <a:extLst>
              <a:ext uri="{FF2B5EF4-FFF2-40B4-BE49-F238E27FC236}">
                <a16:creationId xmlns:a16="http://schemas.microsoft.com/office/drawing/2014/main" id="{FDF66A72-08D2-13AC-8546-D65755057BFC}"/>
              </a:ext>
            </a:extLst>
          </p:cNvPr>
          <p:cNvSpPr txBox="1"/>
          <p:nvPr/>
        </p:nvSpPr>
        <p:spPr>
          <a:xfrm>
            <a:off x="358775" y="1108034"/>
            <a:ext cx="9103479" cy="276999"/>
          </a:xfrm>
          <a:prstGeom prst="rect">
            <a:avLst/>
          </a:prstGeom>
          <a:noFill/>
        </p:spPr>
        <p:txBody>
          <a:bodyPr wrap="square" rtlCol="0">
            <a:spAutoFit/>
          </a:bodyPr>
          <a:lstStyle/>
          <a:p>
            <a:pPr algn="ctr"/>
            <a:r>
              <a:rPr lang="da-DK" sz="1200" noProof="0" dirty="0"/>
              <a:t>NPS afhængigt af </a:t>
            </a:r>
            <a:r>
              <a:rPr lang="da-DK" sz="1200" dirty="0"/>
              <a:t>alder</a:t>
            </a:r>
            <a:endParaRPr lang="da-DK" sz="1200" noProof="0" dirty="0"/>
          </a:p>
        </p:txBody>
      </p:sp>
      <p:pic>
        <p:nvPicPr>
          <p:cNvPr id="6" name="Billede 5" descr="Et billede, der indeholder sort, mørke&#10;&#10;AI-genereret indhold kan være ukorrekt.">
            <a:extLst>
              <a:ext uri="{FF2B5EF4-FFF2-40B4-BE49-F238E27FC236}">
                <a16:creationId xmlns:a16="http://schemas.microsoft.com/office/drawing/2014/main" id="{E1FCB8C1-12CE-95BB-7FFF-C596656E5B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4763" y="2394693"/>
            <a:ext cx="1080000" cy="1080000"/>
          </a:xfrm>
          <a:prstGeom prst="rect">
            <a:avLst/>
          </a:prstGeom>
        </p:spPr>
      </p:pic>
      <p:pic>
        <p:nvPicPr>
          <p:cNvPr id="7" name="Billede 6" descr="Et billede, der indeholder sort, mørke&#10;&#10;AI-genereret indhold kan være ukorrekt.">
            <a:extLst>
              <a:ext uri="{FF2B5EF4-FFF2-40B4-BE49-F238E27FC236}">
                <a16:creationId xmlns:a16="http://schemas.microsoft.com/office/drawing/2014/main" id="{3F8525C0-9528-5D7B-9992-D1B695F0AA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9575" y="1421444"/>
            <a:ext cx="1080000" cy="1080000"/>
          </a:xfrm>
          <a:prstGeom prst="rect">
            <a:avLst/>
          </a:prstGeom>
        </p:spPr>
      </p:pic>
      <p:sp>
        <p:nvSpPr>
          <p:cNvPr id="8" name="Tekstfelt 7">
            <a:extLst>
              <a:ext uri="{FF2B5EF4-FFF2-40B4-BE49-F238E27FC236}">
                <a16:creationId xmlns:a16="http://schemas.microsoft.com/office/drawing/2014/main" id="{E44FD2B8-B653-3477-815D-597B996B89B2}"/>
              </a:ext>
            </a:extLst>
          </p:cNvPr>
          <p:cNvSpPr txBox="1"/>
          <p:nvPr/>
        </p:nvSpPr>
        <p:spPr>
          <a:xfrm>
            <a:off x="2660284" y="2368599"/>
            <a:ext cx="1573967" cy="230832"/>
          </a:xfrm>
          <a:prstGeom prst="rect">
            <a:avLst/>
          </a:prstGeom>
          <a:noFill/>
        </p:spPr>
        <p:txBody>
          <a:bodyPr wrap="square" rtlCol="0">
            <a:spAutoFit/>
          </a:bodyPr>
          <a:lstStyle/>
          <a:p>
            <a:pPr algn="ctr"/>
            <a:r>
              <a:rPr lang="da-DK" sz="900" dirty="0">
                <a:latin typeface="Ink Free" panose="03080402000500000000" pitchFamily="66" charset="0"/>
              </a:rPr>
              <a:t>Første større NPS-stigning</a:t>
            </a:r>
          </a:p>
        </p:txBody>
      </p:sp>
      <p:sp>
        <p:nvSpPr>
          <p:cNvPr id="9" name="Tekstfelt 8">
            <a:extLst>
              <a:ext uri="{FF2B5EF4-FFF2-40B4-BE49-F238E27FC236}">
                <a16:creationId xmlns:a16="http://schemas.microsoft.com/office/drawing/2014/main" id="{3145B92B-7C81-FB3C-6362-5DF0C4EC691A}"/>
              </a:ext>
            </a:extLst>
          </p:cNvPr>
          <p:cNvSpPr txBox="1"/>
          <p:nvPr/>
        </p:nvSpPr>
        <p:spPr>
          <a:xfrm>
            <a:off x="7687601" y="1421444"/>
            <a:ext cx="1573967" cy="230832"/>
          </a:xfrm>
          <a:prstGeom prst="rect">
            <a:avLst/>
          </a:prstGeom>
          <a:noFill/>
        </p:spPr>
        <p:txBody>
          <a:bodyPr wrap="square" rtlCol="0">
            <a:spAutoFit/>
          </a:bodyPr>
          <a:lstStyle/>
          <a:p>
            <a:pPr algn="ctr"/>
            <a:r>
              <a:rPr lang="da-DK" sz="900" dirty="0">
                <a:latin typeface="Ink Free" panose="03080402000500000000" pitchFamily="66" charset="0"/>
              </a:rPr>
              <a:t>Anden større NPS-stigning</a:t>
            </a:r>
          </a:p>
        </p:txBody>
      </p:sp>
      <p:sp>
        <p:nvSpPr>
          <p:cNvPr id="10" name="Pladsholder til tekst 2">
            <a:extLst>
              <a:ext uri="{FF2B5EF4-FFF2-40B4-BE49-F238E27FC236}">
                <a16:creationId xmlns:a16="http://schemas.microsoft.com/office/drawing/2014/main" id="{26B2EECF-910B-BE90-8BE8-8B5DB8C70EED}"/>
              </a:ext>
            </a:extLst>
          </p:cNvPr>
          <p:cNvSpPr txBox="1">
            <a:spLocks/>
          </p:cNvSpPr>
          <p:nvPr/>
        </p:nvSpPr>
        <p:spPr>
          <a:xfrm>
            <a:off x="3651947" y="3500787"/>
            <a:ext cx="6323960" cy="780386"/>
          </a:xfrm>
          <a:prstGeom prst="rect">
            <a:avLst/>
          </a:prstGeom>
        </p:spPr>
        <p:txBody>
          <a:bodyPr/>
          <a:lstStyle>
            <a:lvl1pPr marL="199987" indent="-199987" algn="l" defTabSz="1015939" rtl="0" eaLnBrk="1" latinLnBrk="0" hangingPunct="1">
              <a:spcBef>
                <a:spcPct val="20000"/>
              </a:spcBef>
              <a:buFont typeface="Arial" panose="020B0604020202020204" pitchFamily="34" charset="0"/>
              <a:buChar char="•"/>
              <a:defRPr sz="1556" kern="1200">
                <a:solidFill>
                  <a:schemeClr val="tx1"/>
                </a:solidFill>
                <a:latin typeface="+mn-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0" indent="0">
              <a:buNone/>
            </a:pPr>
            <a:r>
              <a:rPr lang="da-DK" sz="1400" dirty="0"/>
              <a:t>Jo yngre gæsterne er, desto mere ønsker de sig et </a:t>
            </a:r>
            <a:r>
              <a:rPr lang="da-DK" sz="1400" b="1" dirty="0"/>
              <a:t>større udvalg i butikker og cafeer/restauranter</a:t>
            </a:r>
            <a:r>
              <a:rPr lang="da-DK" sz="1400" dirty="0"/>
              <a:t>. Desuden er det primært de unge gæster, der mener, at </a:t>
            </a:r>
            <a:r>
              <a:rPr lang="da-DK" sz="1400" b="1" dirty="0"/>
              <a:t>bedre information om, hvad man kan opleve</a:t>
            </a:r>
            <a:r>
              <a:rPr lang="da-DK" sz="1400" dirty="0"/>
              <a:t>, kunne gøre besøget på Vestkysten til en endnu bedre oplevelse.</a:t>
            </a:r>
          </a:p>
        </p:txBody>
      </p:sp>
    </p:spTree>
    <p:extLst>
      <p:ext uri="{BB962C8B-B14F-4D97-AF65-F5344CB8AC3E}">
        <p14:creationId xmlns:p14="http://schemas.microsoft.com/office/powerpoint/2010/main" val="422887802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8510C-87FB-C5C7-E5B3-0788E1D0CB0B}"/>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3251B32-1A18-6DCA-21A1-E58AFB744608}"/>
              </a:ext>
            </a:extLst>
          </p:cNvPr>
          <p:cNvSpPr>
            <a:spLocks noGrp="1"/>
          </p:cNvSpPr>
          <p:nvPr>
            <p:ph type="body" sz="quarter" idx="13"/>
          </p:nvPr>
        </p:nvSpPr>
        <p:spPr>
          <a:xfrm>
            <a:off x="976313" y="1562100"/>
            <a:ext cx="6447744" cy="1142517"/>
          </a:xfrm>
        </p:spPr>
        <p:txBody>
          <a:bodyPr/>
          <a:lstStyle/>
          <a:p>
            <a:r>
              <a:rPr lang="da-DK" sz="3000" b="1" dirty="0">
                <a:solidFill>
                  <a:schemeClr val="bg2"/>
                </a:solidFill>
                <a:latin typeface="NeuzeitGroBla" panose="00000A00000000000000" pitchFamily="50" charset="0"/>
              </a:rPr>
              <a:t>Hvorfor vælger gæsterne Vestkysten frem for andre gode alternativer?</a:t>
            </a:r>
            <a:endParaRPr lang="da-DK" sz="3000" dirty="0">
              <a:solidFill>
                <a:schemeClr val="bg2"/>
              </a:solidFill>
              <a:latin typeface="NeuzeitGroBla" panose="00000A00000000000000" pitchFamily="50" charset="0"/>
            </a:endParaRPr>
          </a:p>
        </p:txBody>
      </p:sp>
      <p:sp>
        <p:nvSpPr>
          <p:cNvPr id="3" name="Pladsholder til tekst 2">
            <a:extLst>
              <a:ext uri="{FF2B5EF4-FFF2-40B4-BE49-F238E27FC236}">
                <a16:creationId xmlns:a16="http://schemas.microsoft.com/office/drawing/2014/main" id="{397DE92E-D0AC-EE06-D086-76D3FABE9096}"/>
              </a:ext>
            </a:extLst>
          </p:cNvPr>
          <p:cNvSpPr>
            <a:spLocks noGrp="1"/>
          </p:cNvSpPr>
          <p:nvPr>
            <p:ph type="body" sz="quarter" idx="14"/>
          </p:nvPr>
        </p:nvSpPr>
        <p:spPr/>
        <p:txBody>
          <a:bodyPr/>
          <a:lstStyle/>
          <a:p>
            <a:r>
              <a:rPr lang="da-DK" sz="1800" i="1" dirty="0"/>
              <a:t>Hvad er Vestkystturismens egentlige eksistensgrundlag?</a:t>
            </a:r>
            <a:endParaRPr lang="da-DK" sz="1800" dirty="0"/>
          </a:p>
        </p:txBody>
      </p:sp>
      <p:sp>
        <p:nvSpPr>
          <p:cNvPr id="4" name="Rektangel 3">
            <a:extLst>
              <a:ext uri="{FF2B5EF4-FFF2-40B4-BE49-F238E27FC236}">
                <a16:creationId xmlns:a16="http://schemas.microsoft.com/office/drawing/2014/main" id="{6B8004D8-15B9-2927-4254-EED2E5EAC647}"/>
              </a:ext>
            </a:extLst>
          </p:cNvPr>
          <p:cNvSpPr/>
          <p:nvPr/>
        </p:nvSpPr>
        <p:spPr>
          <a:xfrm>
            <a:off x="413657" y="1001486"/>
            <a:ext cx="1966686" cy="464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Tree>
    <p:extLst>
      <p:ext uri="{BB962C8B-B14F-4D97-AF65-F5344CB8AC3E}">
        <p14:creationId xmlns:p14="http://schemas.microsoft.com/office/powerpoint/2010/main" val="4133591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0EAAB78-2BE8-8DE8-9701-170CAD215CDA}"/>
              </a:ext>
            </a:extLst>
          </p:cNvPr>
          <p:cNvSpPr>
            <a:spLocks noGrp="1"/>
          </p:cNvSpPr>
          <p:nvPr>
            <p:ph type="body" sz="quarter" idx="10"/>
          </p:nvPr>
        </p:nvSpPr>
        <p:spPr/>
        <p:txBody>
          <a:bodyPr/>
          <a:lstStyle/>
          <a:p>
            <a:r>
              <a:rPr lang="da-DK" dirty="0"/>
              <a:t>REASON TO GO</a:t>
            </a:r>
          </a:p>
        </p:txBody>
      </p:sp>
      <p:sp>
        <p:nvSpPr>
          <p:cNvPr id="4" name="Pladsholder til tekst 3">
            <a:extLst>
              <a:ext uri="{FF2B5EF4-FFF2-40B4-BE49-F238E27FC236}">
                <a16:creationId xmlns:a16="http://schemas.microsoft.com/office/drawing/2014/main" id="{C82B7449-E239-60C2-F51F-65E577FEC2A7}"/>
              </a:ext>
            </a:extLst>
          </p:cNvPr>
          <p:cNvSpPr>
            <a:spLocks noGrp="1"/>
          </p:cNvSpPr>
          <p:nvPr>
            <p:ph type="body" sz="quarter" idx="11"/>
          </p:nvPr>
        </p:nvSpPr>
        <p:spPr>
          <a:xfrm>
            <a:off x="358775" y="428758"/>
            <a:ext cx="9209507" cy="454025"/>
          </a:xfrm>
        </p:spPr>
        <p:txBody>
          <a:bodyPr/>
          <a:lstStyle/>
          <a:p>
            <a:r>
              <a:rPr lang="da-DK" sz="1800" dirty="0"/>
              <a:t>De vigtigste drivkræfter bag en god ferie på Vestkysten er </a:t>
            </a:r>
            <a:r>
              <a:rPr lang="da-DK" sz="1800" b="1" dirty="0"/>
              <a:t>stranden, kysten og muligheden for at slappe af</a:t>
            </a:r>
            <a:r>
              <a:rPr lang="da-DK" sz="1800" dirty="0"/>
              <a:t>. Blandt de kommercielle tilbud er gode madoplevelser den klart stærkeste driver</a:t>
            </a:r>
          </a:p>
        </p:txBody>
      </p:sp>
      <p:graphicFrame>
        <p:nvGraphicFramePr>
          <p:cNvPr id="5"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1A117FDC-70A6-D0B0-7F82-B6BF1D8CF140}"/>
              </a:ext>
            </a:extLst>
          </p:cNvPr>
          <p:cNvGraphicFramePr>
            <a:graphicFrameLocks/>
          </p:cNvGraphicFramePr>
          <p:nvPr>
            <p:extLst>
              <p:ext uri="{D42A27DB-BD31-4B8C-83A1-F6EECF244321}">
                <p14:modId xmlns:p14="http://schemas.microsoft.com/office/powerpoint/2010/main" val="1910668422"/>
              </p:ext>
            </p:extLst>
          </p:nvPr>
        </p:nvGraphicFramePr>
        <p:xfrm>
          <a:off x="342089" y="1925352"/>
          <a:ext cx="9120166" cy="3143448"/>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felt 5">
            <a:extLst>
              <a:ext uri="{FF2B5EF4-FFF2-40B4-BE49-F238E27FC236}">
                <a16:creationId xmlns:a16="http://schemas.microsoft.com/office/drawing/2014/main" id="{4EC2B263-8ABF-D6E5-38B8-C9C21E8B4DA8}"/>
              </a:ext>
            </a:extLst>
          </p:cNvPr>
          <p:cNvSpPr txBox="1"/>
          <p:nvPr/>
        </p:nvSpPr>
        <p:spPr>
          <a:xfrm>
            <a:off x="358775" y="1648353"/>
            <a:ext cx="9103479" cy="276999"/>
          </a:xfrm>
          <a:prstGeom prst="rect">
            <a:avLst/>
          </a:prstGeom>
          <a:noFill/>
        </p:spPr>
        <p:txBody>
          <a:bodyPr wrap="square" rtlCol="0">
            <a:spAutoFit/>
          </a:bodyPr>
          <a:lstStyle/>
          <a:p>
            <a:pPr algn="ctr"/>
            <a:r>
              <a:rPr lang="da-DK" sz="1200" b="1" noProof="0" dirty="0"/>
              <a:t>Hvad der er vigtigt for gæsterne ift. at have en god ferie på Vestkysten</a:t>
            </a:r>
          </a:p>
        </p:txBody>
      </p:sp>
      <p:sp>
        <p:nvSpPr>
          <p:cNvPr id="7" name="Ellipse 6">
            <a:extLst>
              <a:ext uri="{FF2B5EF4-FFF2-40B4-BE49-F238E27FC236}">
                <a16:creationId xmlns:a16="http://schemas.microsoft.com/office/drawing/2014/main" id="{78498D73-B4EE-E2BD-AD59-38DA8FDE28D1}"/>
              </a:ext>
            </a:extLst>
          </p:cNvPr>
          <p:cNvSpPr/>
          <p:nvPr/>
        </p:nvSpPr>
        <p:spPr>
          <a:xfrm>
            <a:off x="6381901" y="3045600"/>
            <a:ext cx="2144032" cy="1882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8" name="Tekstfelt 7">
            <a:extLst>
              <a:ext uri="{FF2B5EF4-FFF2-40B4-BE49-F238E27FC236}">
                <a16:creationId xmlns:a16="http://schemas.microsoft.com/office/drawing/2014/main" id="{EEBEBEF2-4916-F682-7261-A0F2F2B5FC08}"/>
              </a:ext>
            </a:extLst>
          </p:cNvPr>
          <p:cNvSpPr txBox="1"/>
          <p:nvPr/>
        </p:nvSpPr>
        <p:spPr>
          <a:xfrm>
            <a:off x="6492826" y="3274146"/>
            <a:ext cx="1846841" cy="1538883"/>
          </a:xfrm>
          <a:prstGeom prst="rect">
            <a:avLst/>
          </a:prstGeom>
          <a:noFill/>
        </p:spPr>
        <p:txBody>
          <a:bodyPr wrap="square" rtlCol="0">
            <a:spAutoFit/>
          </a:bodyPr>
          <a:lstStyle/>
          <a:p>
            <a:pPr algn="ctr"/>
            <a:r>
              <a:rPr lang="da-DK" sz="2400" b="1" dirty="0">
                <a:solidFill>
                  <a:schemeClr val="bg1"/>
                </a:solidFill>
              </a:rPr>
              <a:t>58%</a:t>
            </a:r>
          </a:p>
          <a:p>
            <a:pPr algn="ctr"/>
            <a:r>
              <a:rPr lang="da-DK" sz="1400" dirty="0">
                <a:solidFill>
                  <a:schemeClr val="bg1"/>
                </a:solidFill>
              </a:rPr>
              <a:t>finder mindst én direkte kommerciel ting vigtig ift. at have en god ferie på Vestkysten</a:t>
            </a:r>
          </a:p>
        </p:txBody>
      </p:sp>
    </p:spTree>
    <p:extLst>
      <p:ext uri="{BB962C8B-B14F-4D97-AF65-F5344CB8AC3E}">
        <p14:creationId xmlns:p14="http://schemas.microsoft.com/office/powerpoint/2010/main" val="819137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2DDB4C6F-85F3-060C-5587-EFBD1F1B1590}"/>
              </a:ext>
            </a:extLst>
          </p:cNvPr>
          <p:cNvSpPr/>
          <p:nvPr/>
        </p:nvSpPr>
        <p:spPr>
          <a:xfrm>
            <a:off x="-1" y="-739473"/>
            <a:ext cx="10160001" cy="64544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Rectangle 4">
            <a:extLst>
              <a:ext uri="{FF2B5EF4-FFF2-40B4-BE49-F238E27FC236}">
                <a16:creationId xmlns:a16="http://schemas.microsoft.com/office/drawing/2014/main" id="{5A237B5E-F953-F983-9C56-9E261842DE98}"/>
              </a:ext>
            </a:extLst>
          </p:cNvPr>
          <p:cNvSpPr>
            <a:spLocks noChangeArrowheads="1"/>
          </p:cNvSpPr>
          <p:nvPr/>
        </p:nvSpPr>
        <p:spPr bwMode="auto">
          <a:xfrm>
            <a:off x="0" y="0"/>
            <a:ext cx="15795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rgbClr val="000000"/>
                </a:solidFill>
                <a:effectLst/>
                <a:latin typeface="Söhne"/>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26" name="Tekstfelt 25">
            <a:extLst>
              <a:ext uri="{FF2B5EF4-FFF2-40B4-BE49-F238E27FC236}">
                <a16:creationId xmlns:a16="http://schemas.microsoft.com/office/drawing/2014/main" id="{6FFE1C30-FFE0-53DE-3F03-19E932A593DD}"/>
              </a:ext>
            </a:extLst>
          </p:cNvPr>
          <p:cNvSpPr txBox="1"/>
          <p:nvPr/>
        </p:nvSpPr>
        <p:spPr>
          <a:xfrm>
            <a:off x="333500" y="748951"/>
            <a:ext cx="6003689" cy="4770537"/>
          </a:xfrm>
          <a:prstGeom prst="rect">
            <a:avLst/>
          </a:prstGeom>
          <a:noFill/>
        </p:spPr>
        <p:txBody>
          <a:bodyPr wrap="square">
            <a:spAutoFit/>
          </a:bodyPr>
          <a:lstStyle/>
          <a:p>
            <a:r>
              <a:rPr lang="da-DK" sz="1400" dirty="0"/>
              <a:t>VisitNordvestkysten, Destination Vadehavskysten, Destination Vesterhavet og Dansk Kyst- og Naturturisme står bag undersøgelsen, der skal styrke vestkystturismen – både strategisk og kommercielt.</a:t>
            </a:r>
          </a:p>
          <a:p>
            <a:endParaRPr lang="da-DK" sz="1400" dirty="0"/>
          </a:p>
          <a:p>
            <a:endParaRPr lang="da-DK" sz="1400" dirty="0"/>
          </a:p>
          <a:p>
            <a:r>
              <a:rPr lang="da-DK" sz="1400" b="1" dirty="0"/>
              <a:t>Webinaret giver et samlet billede af, hvad der driver en god ferie langs Vestkysten, og hvor erhvervet konkret kan sætte ind for at øge tilfredshed, relevans og forbrug.</a:t>
            </a:r>
          </a:p>
          <a:p>
            <a:endParaRPr lang="da-DK" sz="1400" dirty="0"/>
          </a:p>
          <a:p>
            <a:endParaRPr lang="da-DK" sz="1400" dirty="0"/>
          </a:p>
          <a:p>
            <a:r>
              <a:rPr lang="da-DK" sz="1400" dirty="0"/>
              <a:t>Resultaterne kan bruges til:</a:t>
            </a:r>
          </a:p>
          <a:p>
            <a:pPr marL="171450" indent="-171450">
              <a:buFont typeface="Arial" panose="020B0604020202020204" pitchFamily="34" charset="0"/>
              <a:buChar char="•"/>
            </a:pPr>
            <a:r>
              <a:rPr lang="da-DK" sz="1400" dirty="0"/>
              <a:t>at prioritere oplevelser, faciliteter og service, der betyder mest for gæsterne</a:t>
            </a:r>
          </a:p>
          <a:p>
            <a:pPr marL="171450" indent="-171450">
              <a:buFont typeface="Arial" panose="020B0604020202020204" pitchFamily="34" charset="0"/>
              <a:buChar char="•"/>
            </a:pPr>
            <a:r>
              <a:rPr lang="da-DK" sz="1400" dirty="0"/>
              <a:t>at målrette tilbud og kommunikation i højsæson vs. skuldersæson</a:t>
            </a:r>
          </a:p>
          <a:p>
            <a:pPr marL="171450" indent="-171450">
              <a:buFont typeface="Arial" panose="020B0604020202020204" pitchFamily="34" charset="0"/>
              <a:buChar char="•"/>
            </a:pPr>
            <a:r>
              <a:rPr lang="da-DK" sz="1400" dirty="0"/>
              <a:t>at styrke beslutningsgrundlaget for investeringer og udvikling</a:t>
            </a:r>
          </a:p>
          <a:p>
            <a:endParaRPr lang="da-DK" sz="1400" dirty="0"/>
          </a:p>
          <a:p>
            <a:endParaRPr lang="da-DK" sz="1400" dirty="0"/>
          </a:p>
          <a:p>
            <a:r>
              <a:rPr lang="da-DK" sz="1400" dirty="0"/>
              <a:t>Undersøgelsen bygger videre på data fra 2022 og 2024, så udviklingen kan sammenlignes direkte over tid. Nye temaer i 2025 – fx grønne valg og inspiration under opholdet – giver samtidig ny viden.</a:t>
            </a:r>
            <a:br>
              <a:rPr lang="da-DK" sz="1400" i="1" dirty="0"/>
            </a:br>
            <a:endParaRPr lang="da-DK" sz="1400" i="1" dirty="0"/>
          </a:p>
          <a:p>
            <a:r>
              <a:rPr lang="da-DK" sz="1000" i="1" dirty="0"/>
              <a:t>Projektet er støttet af Danmarks Erhvervsfremmebestyrelse.</a:t>
            </a:r>
          </a:p>
        </p:txBody>
      </p:sp>
      <p:sp>
        <p:nvSpPr>
          <p:cNvPr id="2" name="Pladsholder til tekst 7">
            <a:extLst>
              <a:ext uri="{FF2B5EF4-FFF2-40B4-BE49-F238E27FC236}">
                <a16:creationId xmlns:a16="http://schemas.microsoft.com/office/drawing/2014/main" id="{BCC30E06-FB3F-CEAD-1DA7-107A1611B0DB}"/>
              </a:ext>
            </a:extLst>
          </p:cNvPr>
          <p:cNvSpPr txBox="1">
            <a:spLocks/>
          </p:cNvSpPr>
          <p:nvPr/>
        </p:nvSpPr>
        <p:spPr>
          <a:xfrm>
            <a:off x="360343" y="337220"/>
            <a:ext cx="3559193" cy="432048"/>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667" b="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sz="2000" b="1" dirty="0">
                <a:latin typeface="+mn-lt"/>
              </a:rPr>
              <a:t>Introduktion</a:t>
            </a:r>
          </a:p>
        </p:txBody>
      </p:sp>
      <p:sp>
        <p:nvSpPr>
          <p:cNvPr id="4" name="Ellipse 3">
            <a:extLst>
              <a:ext uri="{FF2B5EF4-FFF2-40B4-BE49-F238E27FC236}">
                <a16:creationId xmlns:a16="http://schemas.microsoft.com/office/drawing/2014/main" id="{A5B346E5-21E4-CB72-54C0-5A0C9CD1DB00}"/>
              </a:ext>
            </a:extLst>
          </p:cNvPr>
          <p:cNvSpPr/>
          <p:nvPr/>
        </p:nvSpPr>
        <p:spPr>
          <a:xfrm>
            <a:off x="6223600" y="-905056"/>
            <a:ext cx="2880000" cy="28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5" name="Tekstfelt 4">
            <a:extLst>
              <a:ext uri="{FF2B5EF4-FFF2-40B4-BE49-F238E27FC236}">
                <a16:creationId xmlns:a16="http://schemas.microsoft.com/office/drawing/2014/main" id="{1CA9FF74-F07A-42AC-CE61-0A888D301A02}"/>
              </a:ext>
            </a:extLst>
          </p:cNvPr>
          <p:cNvSpPr txBox="1"/>
          <p:nvPr/>
        </p:nvSpPr>
        <p:spPr>
          <a:xfrm>
            <a:off x="6479057" y="-62976"/>
            <a:ext cx="2369087" cy="1215717"/>
          </a:xfrm>
          <a:prstGeom prst="rect">
            <a:avLst/>
          </a:prstGeom>
          <a:noFill/>
        </p:spPr>
        <p:txBody>
          <a:bodyPr wrap="square" rtlCol="0">
            <a:spAutoFit/>
          </a:bodyPr>
          <a:lstStyle/>
          <a:p>
            <a:pPr algn="ctr"/>
            <a:r>
              <a:rPr lang="da-DK" sz="1500" b="1" dirty="0">
                <a:latin typeface="NeuzeitGroExtBla" panose="00000A00000000000000" pitchFamily="50" charset="0"/>
              </a:rPr>
              <a:t>Styrke Vestkystturismen</a:t>
            </a:r>
          </a:p>
          <a:p>
            <a:pPr algn="ctr"/>
            <a:endParaRPr lang="da-DK" sz="600" dirty="0"/>
          </a:p>
          <a:p>
            <a:pPr algn="ctr"/>
            <a:r>
              <a:rPr lang="da-DK" sz="1300" dirty="0"/>
              <a:t>Bidrage med viden, der understøtter udviklingen af erhvervet og destinationerne på Vestkysten</a:t>
            </a:r>
          </a:p>
        </p:txBody>
      </p:sp>
      <p:sp>
        <p:nvSpPr>
          <p:cNvPr id="9" name="Ellipse 8">
            <a:extLst>
              <a:ext uri="{FF2B5EF4-FFF2-40B4-BE49-F238E27FC236}">
                <a16:creationId xmlns:a16="http://schemas.microsoft.com/office/drawing/2014/main" id="{64B065A3-D59D-F909-E23F-544FDE138BEC}"/>
              </a:ext>
            </a:extLst>
          </p:cNvPr>
          <p:cNvSpPr/>
          <p:nvPr/>
        </p:nvSpPr>
        <p:spPr>
          <a:xfrm>
            <a:off x="7432768" y="1234737"/>
            <a:ext cx="2880000" cy="28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10" name="Tekstfelt 9">
            <a:extLst>
              <a:ext uri="{FF2B5EF4-FFF2-40B4-BE49-F238E27FC236}">
                <a16:creationId xmlns:a16="http://schemas.microsoft.com/office/drawing/2014/main" id="{1E28E9E7-9B05-638E-987D-63AF0D9BCCDB}"/>
              </a:ext>
            </a:extLst>
          </p:cNvPr>
          <p:cNvSpPr txBox="1"/>
          <p:nvPr/>
        </p:nvSpPr>
        <p:spPr>
          <a:xfrm>
            <a:off x="7499601" y="2073389"/>
            <a:ext cx="2736144" cy="1215717"/>
          </a:xfrm>
          <a:prstGeom prst="rect">
            <a:avLst/>
          </a:prstGeom>
          <a:noFill/>
        </p:spPr>
        <p:txBody>
          <a:bodyPr wrap="square" rtlCol="0">
            <a:spAutoFit/>
          </a:bodyPr>
          <a:lstStyle/>
          <a:p>
            <a:pPr algn="ctr"/>
            <a:r>
              <a:rPr lang="da-DK" sz="1500" b="1" dirty="0">
                <a:latin typeface="NeuzeitGroExtBla" panose="00000A00000000000000" pitchFamily="50" charset="0"/>
              </a:rPr>
              <a:t>Forstå gæsterne bedre</a:t>
            </a:r>
          </a:p>
          <a:p>
            <a:pPr algn="ctr"/>
            <a:endParaRPr lang="da-DK" sz="600" b="1" dirty="0"/>
          </a:p>
          <a:p>
            <a:pPr algn="ctr"/>
            <a:r>
              <a:rPr lang="da-DK" sz="1300" dirty="0"/>
              <a:t>Afdække tilfredshed og præferencer blandt danske og udenlandske turister i både højsæson (sommer) og skuldersæson (efterår)</a:t>
            </a:r>
          </a:p>
        </p:txBody>
      </p:sp>
      <p:sp>
        <p:nvSpPr>
          <p:cNvPr id="11" name="Ellipse 10">
            <a:extLst>
              <a:ext uri="{FF2B5EF4-FFF2-40B4-BE49-F238E27FC236}">
                <a16:creationId xmlns:a16="http://schemas.microsoft.com/office/drawing/2014/main" id="{D7CA682F-A11D-BB68-D246-4E78B6A55FA1}"/>
              </a:ext>
            </a:extLst>
          </p:cNvPr>
          <p:cNvSpPr/>
          <p:nvPr/>
        </p:nvSpPr>
        <p:spPr>
          <a:xfrm>
            <a:off x="6227619" y="3489480"/>
            <a:ext cx="2880000" cy="288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13" name="Tekstfelt 12">
            <a:extLst>
              <a:ext uri="{FF2B5EF4-FFF2-40B4-BE49-F238E27FC236}">
                <a16:creationId xmlns:a16="http://schemas.microsoft.com/office/drawing/2014/main" id="{F201670E-3662-3809-DD08-D92B26FFA0AA}"/>
              </a:ext>
            </a:extLst>
          </p:cNvPr>
          <p:cNvSpPr txBox="1"/>
          <p:nvPr/>
        </p:nvSpPr>
        <p:spPr>
          <a:xfrm>
            <a:off x="6367058" y="4045313"/>
            <a:ext cx="2617023" cy="1415772"/>
          </a:xfrm>
          <a:prstGeom prst="rect">
            <a:avLst/>
          </a:prstGeom>
          <a:noFill/>
        </p:spPr>
        <p:txBody>
          <a:bodyPr wrap="square" rtlCol="0">
            <a:spAutoFit/>
          </a:bodyPr>
          <a:lstStyle/>
          <a:p>
            <a:pPr algn="ctr"/>
            <a:r>
              <a:rPr lang="da-DK" sz="1500" b="1" dirty="0">
                <a:latin typeface="NeuzeitGroExtBla" panose="00000A00000000000000" pitchFamily="50" charset="0"/>
              </a:rPr>
              <a:t>Følge udviklingen på Vestkysten</a:t>
            </a:r>
          </a:p>
          <a:p>
            <a:pPr algn="ctr"/>
            <a:endParaRPr lang="da-DK" sz="600" b="1" dirty="0"/>
          </a:p>
          <a:p>
            <a:pPr algn="ctr"/>
            <a:r>
              <a:rPr lang="da-DK" sz="1300" dirty="0"/>
              <a:t>Hvad skal der til for at gæsterne har en god ferie og hvad foretager de sig når de er på feriestederne. Hvordan er udviklingen </a:t>
            </a:r>
            <a:r>
              <a:rPr lang="da-DK" sz="1300" dirty="0" err="1"/>
              <a:t>ifht</a:t>
            </a:r>
            <a:r>
              <a:rPr lang="da-DK" sz="1300" dirty="0"/>
              <a:t>. tidligere år</a:t>
            </a:r>
          </a:p>
        </p:txBody>
      </p:sp>
    </p:spTree>
    <p:extLst>
      <p:ext uri="{BB962C8B-B14F-4D97-AF65-F5344CB8AC3E}">
        <p14:creationId xmlns:p14="http://schemas.microsoft.com/office/powerpoint/2010/main" val="142833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23D46-1F87-62FE-C35A-45E35CBA79D9}"/>
            </a:ext>
          </a:extLst>
        </p:cNvPr>
        <p:cNvGrpSpPr/>
        <p:nvPr/>
      </p:nvGrpSpPr>
      <p:grpSpPr>
        <a:xfrm>
          <a:off x="0" y="0"/>
          <a:ext cx="0" cy="0"/>
          <a:chOff x="0" y="0"/>
          <a:chExt cx="0" cy="0"/>
        </a:xfrm>
      </p:grpSpPr>
      <p:graphicFrame>
        <p:nvGraphicFramePr>
          <p:cNvPr id="21"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D26E13A9-D0AE-454F-4DB2-38258B2362EC}"/>
              </a:ext>
            </a:extLst>
          </p:cNvPr>
          <p:cNvGraphicFramePr>
            <a:graphicFrameLocks/>
          </p:cNvGraphicFramePr>
          <p:nvPr>
            <p:extLst>
              <p:ext uri="{D42A27DB-BD31-4B8C-83A1-F6EECF244321}">
                <p14:modId xmlns:p14="http://schemas.microsoft.com/office/powerpoint/2010/main" val="1160977188"/>
              </p:ext>
            </p:extLst>
          </p:nvPr>
        </p:nvGraphicFramePr>
        <p:xfrm>
          <a:off x="4862268" y="2260799"/>
          <a:ext cx="6093912" cy="28932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DBBF4049-36FA-D59A-25CA-86EF45D0DC42}"/>
              </a:ext>
            </a:extLst>
          </p:cNvPr>
          <p:cNvGraphicFramePr>
            <a:graphicFrameLocks/>
          </p:cNvGraphicFramePr>
          <p:nvPr>
            <p:extLst>
              <p:ext uri="{D42A27DB-BD31-4B8C-83A1-F6EECF244321}">
                <p14:modId xmlns:p14="http://schemas.microsoft.com/office/powerpoint/2010/main" val="3008597942"/>
              </p:ext>
            </p:extLst>
          </p:nvPr>
        </p:nvGraphicFramePr>
        <p:xfrm>
          <a:off x="2491688" y="2260799"/>
          <a:ext cx="6093912" cy="2893249"/>
        </p:xfrm>
        <a:graphic>
          <a:graphicData uri="http://schemas.openxmlformats.org/drawingml/2006/chart">
            <c:chart xmlns:c="http://schemas.openxmlformats.org/drawingml/2006/chart" xmlns:r="http://schemas.openxmlformats.org/officeDocument/2006/relationships" r:id="rId3"/>
          </a:graphicData>
        </a:graphic>
      </p:graphicFrame>
      <p:cxnSp>
        <p:nvCxnSpPr>
          <p:cNvPr id="23" name="Lige forbindelse 22">
            <a:extLst>
              <a:ext uri="{FF2B5EF4-FFF2-40B4-BE49-F238E27FC236}">
                <a16:creationId xmlns:a16="http://schemas.microsoft.com/office/drawing/2014/main" id="{48097232-7E4E-DD1E-6EDA-AA6EAC12D94F}"/>
              </a:ext>
            </a:extLst>
          </p:cNvPr>
          <p:cNvCxnSpPr>
            <a:cxnSpLocks/>
          </p:cNvCxnSpPr>
          <p:nvPr/>
        </p:nvCxnSpPr>
        <p:spPr>
          <a:xfrm>
            <a:off x="386187" y="2520000"/>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Lige forbindelse 23">
            <a:extLst>
              <a:ext uri="{FF2B5EF4-FFF2-40B4-BE49-F238E27FC236}">
                <a16:creationId xmlns:a16="http://schemas.microsoft.com/office/drawing/2014/main" id="{95E19199-8CB6-F8A3-75FE-C90A9889355A}"/>
              </a:ext>
            </a:extLst>
          </p:cNvPr>
          <p:cNvCxnSpPr>
            <a:cxnSpLocks/>
          </p:cNvCxnSpPr>
          <p:nvPr/>
        </p:nvCxnSpPr>
        <p:spPr>
          <a:xfrm>
            <a:off x="386187" y="2644816"/>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Lige forbindelse 24">
            <a:extLst>
              <a:ext uri="{FF2B5EF4-FFF2-40B4-BE49-F238E27FC236}">
                <a16:creationId xmlns:a16="http://schemas.microsoft.com/office/drawing/2014/main" id="{71354337-0B2D-1DB8-7C19-3BB56FEFFA61}"/>
              </a:ext>
            </a:extLst>
          </p:cNvPr>
          <p:cNvCxnSpPr>
            <a:cxnSpLocks/>
          </p:cNvCxnSpPr>
          <p:nvPr/>
        </p:nvCxnSpPr>
        <p:spPr>
          <a:xfrm>
            <a:off x="386187" y="2769632"/>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Lige forbindelse 25">
            <a:extLst>
              <a:ext uri="{FF2B5EF4-FFF2-40B4-BE49-F238E27FC236}">
                <a16:creationId xmlns:a16="http://schemas.microsoft.com/office/drawing/2014/main" id="{CC584BC4-829C-2F9B-7833-CC1173DD6423}"/>
              </a:ext>
            </a:extLst>
          </p:cNvPr>
          <p:cNvCxnSpPr>
            <a:cxnSpLocks/>
          </p:cNvCxnSpPr>
          <p:nvPr/>
        </p:nvCxnSpPr>
        <p:spPr>
          <a:xfrm>
            <a:off x="386187" y="2894448"/>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Lige forbindelse 26">
            <a:extLst>
              <a:ext uri="{FF2B5EF4-FFF2-40B4-BE49-F238E27FC236}">
                <a16:creationId xmlns:a16="http://schemas.microsoft.com/office/drawing/2014/main" id="{BA5B8118-AD13-97E9-8D94-B4EB15C2BFBB}"/>
              </a:ext>
            </a:extLst>
          </p:cNvPr>
          <p:cNvCxnSpPr>
            <a:cxnSpLocks/>
          </p:cNvCxnSpPr>
          <p:nvPr/>
        </p:nvCxnSpPr>
        <p:spPr>
          <a:xfrm>
            <a:off x="386187" y="3019264"/>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2280B3A1-A0DA-542F-682F-DC5D4972B4B7}"/>
              </a:ext>
            </a:extLst>
          </p:cNvPr>
          <p:cNvCxnSpPr>
            <a:cxnSpLocks/>
          </p:cNvCxnSpPr>
          <p:nvPr/>
        </p:nvCxnSpPr>
        <p:spPr>
          <a:xfrm>
            <a:off x="386187" y="3144080"/>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5B16179B-E6BB-C39B-33E4-DCBBBA885842}"/>
              </a:ext>
            </a:extLst>
          </p:cNvPr>
          <p:cNvCxnSpPr>
            <a:cxnSpLocks/>
          </p:cNvCxnSpPr>
          <p:nvPr/>
        </p:nvCxnSpPr>
        <p:spPr>
          <a:xfrm>
            <a:off x="386187" y="3268896"/>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CF1DA437-1B82-02C3-E4FF-C7A6C6FB225C}"/>
              </a:ext>
            </a:extLst>
          </p:cNvPr>
          <p:cNvCxnSpPr>
            <a:cxnSpLocks/>
          </p:cNvCxnSpPr>
          <p:nvPr/>
        </p:nvCxnSpPr>
        <p:spPr>
          <a:xfrm>
            <a:off x="386187" y="3393712"/>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B83F040E-87D9-6B8F-7BB5-32756270B240}"/>
              </a:ext>
            </a:extLst>
          </p:cNvPr>
          <p:cNvCxnSpPr>
            <a:cxnSpLocks/>
          </p:cNvCxnSpPr>
          <p:nvPr/>
        </p:nvCxnSpPr>
        <p:spPr>
          <a:xfrm>
            <a:off x="386187" y="3518528"/>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1EBCF294-AB91-D95A-33C4-AA2C442B143D}"/>
              </a:ext>
            </a:extLst>
          </p:cNvPr>
          <p:cNvCxnSpPr>
            <a:cxnSpLocks/>
          </p:cNvCxnSpPr>
          <p:nvPr/>
        </p:nvCxnSpPr>
        <p:spPr>
          <a:xfrm>
            <a:off x="386187" y="3643344"/>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Lige forbindelse 32">
            <a:extLst>
              <a:ext uri="{FF2B5EF4-FFF2-40B4-BE49-F238E27FC236}">
                <a16:creationId xmlns:a16="http://schemas.microsoft.com/office/drawing/2014/main" id="{B3C816F5-4831-8C72-E7EE-7B48D3D09F6C}"/>
              </a:ext>
            </a:extLst>
          </p:cNvPr>
          <p:cNvCxnSpPr>
            <a:cxnSpLocks/>
          </p:cNvCxnSpPr>
          <p:nvPr/>
        </p:nvCxnSpPr>
        <p:spPr>
          <a:xfrm>
            <a:off x="386187" y="3768160"/>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Lige forbindelse 33">
            <a:extLst>
              <a:ext uri="{FF2B5EF4-FFF2-40B4-BE49-F238E27FC236}">
                <a16:creationId xmlns:a16="http://schemas.microsoft.com/office/drawing/2014/main" id="{3823DA92-4EA2-160E-B4EB-33FFB325BBA1}"/>
              </a:ext>
            </a:extLst>
          </p:cNvPr>
          <p:cNvCxnSpPr>
            <a:cxnSpLocks/>
          </p:cNvCxnSpPr>
          <p:nvPr/>
        </p:nvCxnSpPr>
        <p:spPr>
          <a:xfrm>
            <a:off x="386187" y="3892976"/>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2B411CCA-5A01-FABB-C9F0-9E7EB7A1F7F8}"/>
              </a:ext>
            </a:extLst>
          </p:cNvPr>
          <p:cNvCxnSpPr>
            <a:cxnSpLocks/>
          </p:cNvCxnSpPr>
          <p:nvPr/>
        </p:nvCxnSpPr>
        <p:spPr>
          <a:xfrm>
            <a:off x="386187" y="4017792"/>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3666D9F6-32C2-933D-CDE9-223CB564B40D}"/>
              </a:ext>
            </a:extLst>
          </p:cNvPr>
          <p:cNvCxnSpPr>
            <a:cxnSpLocks/>
          </p:cNvCxnSpPr>
          <p:nvPr/>
        </p:nvCxnSpPr>
        <p:spPr>
          <a:xfrm>
            <a:off x="386187" y="4142608"/>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6FEB9211-1307-346B-AD5D-D4CA25CB2AAA}"/>
              </a:ext>
            </a:extLst>
          </p:cNvPr>
          <p:cNvCxnSpPr>
            <a:cxnSpLocks/>
          </p:cNvCxnSpPr>
          <p:nvPr/>
        </p:nvCxnSpPr>
        <p:spPr>
          <a:xfrm>
            <a:off x="386187" y="4267424"/>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Lige forbindelse 37">
            <a:extLst>
              <a:ext uri="{FF2B5EF4-FFF2-40B4-BE49-F238E27FC236}">
                <a16:creationId xmlns:a16="http://schemas.microsoft.com/office/drawing/2014/main" id="{5B841537-DD3F-BCFC-2EEE-980F7A3C09D2}"/>
              </a:ext>
            </a:extLst>
          </p:cNvPr>
          <p:cNvCxnSpPr>
            <a:cxnSpLocks/>
          </p:cNvCxnSpPr>
          <p:nvPr/>
        </p:nvCxnSpPr>
        <p:spPr>
          <a:xfrm>
            <a:off x="386187" y="4392240"/>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Lige forbindelse 38">
            <a:extLst>
              <a:ext uri="{FF2B5EF4-FFF2-40B4-BE49-F238E27FC236}">
                <a16:creationId xmlns:a16="http://schemas.microsoft.com/office/drawing/2014/main" id="{19783854-8DB1-5C29-FDE4-E8E7B22F3081}"/>
              </a:ext>
            </a:extLst>
          </p:cNvPr>
          <p:cNvCxnSpPr>
            <a:cxnSpLocks/>
          </p:cNvCxnSpPr>
          <p:nvPr/>
        </p:nvCxnSpPr>
        <p:spPr>
          <a:xfrm>
            <a:off x="386187" y="4517056"/>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91138C9F-378D-A290-11BD-837A2F38293B}"/>
              </a:ext>
            </a:extLst>
          </p:cNvPr>
          <p:cNvCxnSpPr>
            <a:cxnSpLocks/>
          </p:cNvCxnSpPr>
          <p:nvPr/>
        </p:nvCxnSpPr>
        <p:spPr>
          <a:xfrm>
            <a:off x="386187" y="4641872"/>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Lige forbindelse 40">
            <a:extLst>
              <a:ext uri="{FF2B5EF4-FFF2-40B4-BE49-F238E27FC236}">
                <a16:creationId xmlns:a16="http://schemas.microsoft.com/office/drawing/2014/main" id="{92E521CB-F716-401C-4774-A583E151F1D8}"/>
              </a:ext>
            </a:extLst>
          </p:cNvPr>
          <p:cNvCxnSpPr>
            <a:cxnSpLocks/>
          </p:cNvCxnSpPr>
          <p:nvPr/>
        </p:nvCxnSpPr>
        <p:spPr>
          <a:xfrm>
            <a:off x="386187" y="4766688"/>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Lige forbindelse 41">
            <a:extLst>
              <a:ext uri="{FF2B5EF4-FFF2-40B4-BE49-F238E27FC236}">
                <a16:creationId xmlns:a16="http://schemas.microsoft.com/office/drawing/2014/main" id="{9CD65160-F7E2-3A79-A845-CA019A7AD57B}"/>
              </a:ext>
            </a:extLst>
          </p:cNvPr>
          <p:cNvCxnSpPr>
            <a:cxnSpLocks/>
          </p:cNvCxnSpPr>
          <p:nvPr/>
        </p:nvCxnSpPr>
        <p:spPr>
          <a:xfrm>
            <a:off x="386187" y="4891500"/>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Pladsholder til tekst 2">
            <a:extLst>
              <a:ext uri="{FF2B5EF4-FFF2-40B4-BE49-F238E27FC236}">
                <a16:creationId xmlns:a16="http://schemas.microsoft.com/office/drawing/2014/main" id="{DE83EC15-EF8B-22F9-7CBB-836A9D8682FC}"/>
              </a:ext>
            </a:extLst>
          </p:cNvPr>
          <p:cNvSpPr>
            <a:spLocks noGrp="1"/>
          </p:cNvSpPr>
          <p:nvPr>
            <p:ph type="body" sz="quarter" idx="10"/>
          </p:nvPr>
        </p:nvSpPr>
        <p:spPr/>
        <p:txBody>
          <a:bodyPr/>
          <a:lstStyle/>
          <a:p>
            <a:r>
              <a:rPr lang="da-DK" dirty="0"/>
              <a:t>REASON TO GO</a:t>
            </a:r>
          </a:p>
        </p:txBody>
      </p:sp>
      <p:sp>
        <p:nvSpPr>
          <p:cNvPr id="4" name="Pladsholder til tekst 3">
            <a:extLst>
              <a:ext uri="{FF2B5EF4-FFF2-40B4-BE49-F238E27FC236}">
                <a16:creationId xmlns:a16="http://schemas.microsoft.com/office/drawing/2014/main" id="{050A9DC2-68FF-5659-8649-F8168CA70ACF}"/>
              </a:ext>
            </a:extLst>
          </p:cNvPr>
          <p:cNvSpPr>
            <a:spLocks noGrp="1"/>
          </p:cNvSpPr>
          <p:nvPr>
            <p:ph type="body" sz="quarter" idx="11"/>
          </p:nvPr>
        </p:nvSpPr>
        <p:spPr>
          <a:xfrm>
            <a:off x="358774" y="336550"/>
            <a:ext cx="9027413" cy="611761"/>
          </a:xfrm>
        </p:spPr>
        <p:txBody>
          <a:bodyPr/>
          <a:lstStyle/>
          <a:p>
            <a:r>
              <a:rPr lang="da-DK" sz="1800" dirty="0"/>
              <a:t>Danske gæster prioriterer madoplevelser mere, mens tyske gæster går relativt mere op i tryghed og venlig modtagelse…. </a:t>
            </a:r>
          </a:p>
          <a:p>
            <a:r>
              <a:rPr lang="da-DK" sz="1800" dirty="0"/>
              <a:t>Det afspejler to forskellige motivationsprofiler, som man måske kan kommunikere?</a:t>
            </a:r>
          </a:p>
        </p:txBody>
      </p:sp>
      <p:sp>
        <p:nvSpPr>
          <p:cNvPr id="8" name="Tekstfelt 7">
            <a:extLst>
              <a:ext uri="{FF2B5EF4-FFF2-40B4-BE49-F238E27FC236}">
                <a16:creationId xmlns:a16="http://schemas.microsoft.com/office/drawing/2014/main" id="{8E491649-23F0-336A-5C26-F316430351DA}"/>
              </a:ext>
            </a:extLst>
          </p:cNvPr>
          <p:cNvSpPr txBox="1"/>
          <p:nvPr/>
        </p:nvSpPr>
        <p:spPr>
          <a:xfrm>
            <a:off x="358775" y="1648353"/>
            <a:ext cx="9103479" cy="276999"/>
          </a:xfrm>
          <a:prstGeom prst="rect">
            <a:avLst/>
          </a:prstGeom>
          <a:noFill/>
        </p:spPr>
        <p:txBody>
          <a:bodyPr wrap="square" rtlCol="0">
            <a:spAutoFit/>
          </a:bodyPr>
          <a:lstStyle/>
          <a:p>
            <a:pPr algn="ctr"/>
            <a:r>
              <a:rPr lang="da-DK" sz="1200" b="1" noProof="0" dirty="0"/>
              <a:t>Hvad der er vigtigt for gæsterne ift. at have en god ferie på Vestkysten</a:t>
            </a:r>
            <a:r>
              <a:rPr lang="da-DK" sz="1200" b="1" dirty="0"/>
              <a:t> afhængigt af nationalitet</a:t>
            </a:r>
            <a:endParaRPr lang="da-DK" sz="1200" b="1" noProof="0" dirty="0"/>
          </a:p>
        </p:txBody>
      </p:sp>
      <p:sp>
        <p:nvSpPr>
          <p:cNvPr id="6" name="Tekstfelt 5">
            <a:extLst>
              <a:ext uri="{FF2B5EF4-FFF2-40B4-BE49-F238E27FC236}">
                <a16:creationId xmlns:a16="http://schemas.microsoft.com/office/drawing/2014/main" id="{A61C0D52-90F3-E6D1-EDCB-1409CA88E84A}"/>
              </a:ext>
            </a:extLst>
          </p:cNvPr>
          <p:cNvSpPr txBox="1"/>
          <p:nvPr/>
        </p:nvSpPr>
        <p:spPr>
          <a:xfrm>
            <a:off x="3034768" y="2095977"/>
            <a:ext cx="1080120" cy="246221"/>
          </a:xfrm>
          <a:prstGeom prst="rect">
            <a:avLst/>
          </a:prstGeom>
          <a:noFill/>
        </p:spPr>
        <p:txBody>
          <a:bodyPr wrap="square" rtlCol="0">
            <a:spAutoFit/>
          </a:bodyPr>
          <a:lstStyle/>
          <a:p>
            <a:r>
              <a:rPr lang="da-DK" sz="1000" b="1" dirty="0"/>
              <a:t>Danske gæster</a:t>
            </a:r>
          </a:p>
        </p:txBody>
      </p:sp>
      <p:sp>
        <p:nvSpPr>
          <p:cNvPr id="13" name="Tekstfelt 12">
            <a:extLst>
              <a:ext uri="{FF2B5EF4-FFF2-40B4-BE49-F238E27FC236}">
                <a16:creationId xmlns:a16="http://schemas.microsoft.com/office/drawing/2014/main" id="{F1F67CAC-351D-6469-98A1-7DAD93A90F18}"/>
              </a:ext>
            </a:extLst>
          </p:cNvPr>
          <p:cNvSpPr txBox="1"/>
          <p:nvPr/>
        </p:nvSpPr>
        <p:spPr>
          <a:xfrm>
            <a:off x="7567862" y="2095977"/>
            <a:ext cx="1640338" cy="246221"/>
          </a:xfrm>
          <a:prstGeom prst="rect">
            <a:avLst/>
          </a:prstGeom>
          <a:noFill/>
        </p:spPr>
        <p:txBody>
          <a:bodyPr wrap="square" rtlCol="0">
            <a:spAutoFit/>
          </a:bodyPr>
          <a:lstStyle/>
          <a:p>
            <a:r>
              <a:rPr lang="da-DK" sz="1000" b="1" dirty="0"/>
              <a:t>Gæster fra andre lande</a:t>
            </a:r>
            <a:endParaRPr lang="da-DK" sz="1000" dirty="0"/>
          </a:p>
        </p:txBody>
      </p:sp>
      <p:sp>
        <p:nvSpPr>
          <p:cNvPr id="19" name="Tekstfelt 18">
            <a:extLst>
              <a:ext uri="{FF2B5EF4-FFF2-40B4-BE49-F238E27FC236}">
                <a16:creationId xmlns:a16="http://schemas.microsoft.com/office/drawing/2014/main" id="{62F578B3-5CAE-DCB8-2363-17848B6353BD}"/>
              </a:ext>
            </a:extLst>
          </p:cNvPr>
          <p:cNvSpPr txBox="1"/>
          <p:nvPr/>
        </p:nvSpPr>
        <p:spPr>
          <a:xfrm>
            <a:off x="5195505" y="2095977"/>
            <a:ext cx="1351568" cy="246221"/>
          </a:xfrm>
          <a:prstGeom prst="rect">
            <a:avLst/>
          </a:prstGeom>
          <a:noFill/>
        </p:spPr>
        <p:txBody>
          <a:bodyPr wrap="square" rtlCol="0">
            <a:spAutoFit/>
          </a:bodyPr>
          <a:lstStyle/>
          <a:p>
            <a:r>
              <a:rPr lang="da-DK" sz="1000" b="1" dirty="0"/>
              <a:t>Tyske gæster</a:t>
            </a:r>
            <a:endParaRPr lang="da-DK" sz="1000" dirty="0"/>
          </a:p>
        </p:txBody>
      </p:sp>
      <p:graphicFrame>
        <p:nvGraphicFramePr>
          <p:cNvPr id="20"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527371EB-26C2-52D6-551C-A21F17CD66C8}"/>
              </a:ext>
            </a:extLst>
          </p:cNvPr>
          <p:cNvGraphicFramePr>
            <a:graphicFrameLocks/>
          </p:cNvGraphicFramePr>
          <p:nvPr>
            <p:extLst>
              <p:ext uri="{D42A27DB-BD31-4B8C-83A1-F6EECF244321}">
                <p14:modId xmlns:p14="http://schemas.microsoft.com/office/powerpoint/2010/main" val="150481552"/>
              </p:ext>
            </p:extLst>
          </p:nvPr>
        </p:nvGraphicFramePr>
        <p:xfrm>
          <a:off x="342088" y="2260799"/>
          <a:ext cx="6093912" cy="2893249"/>
        </p:xfrm>
        <a:graphic>
          <a:graphicData uri="http://schemas.openxmlformats.org/drawingml/2006/chart">
            <c:chart xmlns:c="http://schemas.openxmlformats.org/drawingml/2006/chart" xmlns:r="http://schemas.openxmlformats.org/officeDocument/2006/relationships" r:id="rId4"/>
          </a:graphicData>
        </a:graphic>
      </p:graphicFrame>
      <p:sp>
        <p:nvSpPr>
          <p:cNvPr id="2" name="Q4. On a scale of 1 to 10, how important are the following to you – both in everyday life and when developing your kitchen? That a (dairy producing) partner... - Categorized footer" descr="Footer: d0620612-4920-4c7a-b016-195154454de0 Q4. On a scale of 1 to 10, how important are the following to you – both in everyday life and when developing your kitchen? That a (dairy producing) partner... - Categorized">
            <a:extLst>
              <a:ext uri="{FF2B5EF4-FFF2-40B4-BE49-F238E27FC236}">
                <a16:creationId xmlns:a16="http://schemas.microsoft.com/office/drawing/2014/main" id="{C70AED7A-9ED1-C476-1B06-AEC9B1FDE613}"/>
              </a:ext>
            </a:extLst>
          </p:cNvPr>
          <p:cNvSpPr/>
          <p:nvPr/>
        </p:nvSpPr>
        <p:spPr>
          <a:xfrm>
            <a:off x="1440000" y="5255600"/>
            <a:ext cx="7280000" cy="279400"/>
          </a:xfrm>
          <a:prstGeom prst="rect">
            <a:avLst/>
          </a:prstGeom>
          <a:noFill/>
        </p:spPr>
        <p:txBody>
          <a:bodyPr/>
          <a:lstStyle/>
          <a:p>
            <a:pPr>
              <a:lnSpc>
                <a:spcPct val="114583"/>
              </a:lnSpc>
            </a:pPr>
            <a:r>
              <a:rPr lang="da-DK" sz="800" dirty="0"/>
              <a:t>s_36. Hvad er vigtigt for dig i forhold til at have en god ferie på Vestkysten</a:t>
            </a:r>
            <a:r>
              <a:rPr lang="da-DK" sz="800" dirty="0">
                <a:solidFill>
                  <a:srgbClr val="000000"/>
                </a:solidFill>
              </a:rPr>
              <a:t>?</a:t>
            </a:r>
            <a:endParaRPr lang="da-DK" sz="800" b="0" i="0" u="none" strike="noStrike" dirty="0">
              <a:solidFill>
                <a:srgbClr val="000000"/>
              </a:solidFill>
              <a:latin typeface="NeuzeitGro"/>
            </a:endParaRPr>
          </a:p>
          <a:p>
            <a:pPr lvl="0">
              <a:lnSpc>
                <a:spcPct val="114583"/>
              </a:lnSpc>
            </a:pPr>
            <a:r>
              <a:rPr lang="da-DK" sz="800" dirty="0">
                <a:solidFill>
                  <a:srgbClr val="000000"/>
                </a:solidFill>
              </a:rPr>
              <a:t>base n = 3.302 (alle)</a:t>
            </a:r>
            <a:endParaRPr lang="da-DK" sz="800" b="0" i="0" u="none" strike="noStrike" dirty="0">
              <a:solidFill>
                <a:srgbClr val="000000"/>
              </a:solidFill>
              <a:latin typeface="NeuzeitGro"/>
            </a:endParaRPr>
          </a:p>
        </p:txBody>
      </p:sp>
    </p:spTree>
    <p:extLst>
      <p:ext uri="{BB962C8B-B14F-4D97-AF65-F5344CB8AC3E}">
        <p14:creationId xmlns:p14="http://schemas.microsoft.com/office/powerpoint/2010/main" val="651257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BEE47-D4D0-9A00-819A-43730B4EE623}"/>
            </a:ext>
          </a:extLst>
        </p:cNvPr>
        <p:cNvGrpSpPr/>
        <p:nvPr/>
      </p:nvGrpSpPr>
      <p:grpSpPr>
        <a:xfrm>
          <a:off x="0" y="0"/>
          <a:ext cx="0" cy="0"/>
          <a:chOff x="0" y="0"/>
          <a:chExt cx="0" cy="0"/>
        </a:xfrm>
      </p:grpSpPr>
      <p:pic>
        <p:nvPicPr>
          <p:cNvPr id="7" name="Pladsholder til billede 6" descr="Et billede, der indeholder møbel, bygning, bord, restaurant&#10;&#10;Indhold genereret af kunstig intelligens kan være forkert.">
            <a:extLst>
              <a:ext uri="{FF2B5EF4-FFF2-40B4-BE49-F238E27FC236}">
                <a16:creationId xmlns:a16="http://schemas.microsoft.com/office/drawing/2014/main" id="{A7A8A3A3-0E00-1279-460E-64AEA4419CF6}"/>
              </a:ext>
            </a:extLst>
          </p:cNvPr>
          <p:cNvPicPr>
            <a:picLocks noGrp="1" noChangeAspect="1"/>
          </p:cNvPicPr>
          <p:nvPr>
            <p:ph type="pic" sz="quarter" idx="17"/>
          </p:nvPr>
        </p:nvPicPr>
        <p:blipFill>
          <a:blip r:embed="rId2" cstate="screen">
            <a:extLst>
              <a:ext uri="{28A0092B-C50C-407E-A947-70E740481C1C}">
                <a14:useLocalDpi xmlns:a14="http://schemas.microsoft.com/office/drawing/2010/main"/>
              </a:ext>
            </a:extLst>
          </a:blip>
          <a:srcRect/>
          <a:stretch>
            <a:fillRect/>
          </a:stretch>
        </p:blipFill>
        <p:spPr/>
      </p:pic>
      <p:sp>
        <p:nvSpPr>
          <p:cNvPr id="8" name="Rektangel 7">
            <a:extLst>
              <a:ext uri="{FF2B5EF4-FFF2-40B4-BE49-F238E27FC236}">
                <a16:creationId xmlns:a16="http://schemas.microsoft.com/office/drawing/2014/main" id="{214921BF-05D1-95CE-4C9F-4ED40F74E1F7}"/>
              </a:ext>
            </a:extLst>
          </p:cNvPr>
          <p:cNvSpPr/>
          <p:nvPr/>
        </p:nvSpPr>
        <p:spPr>
          <a:xfrm>
            <a:off x="0" y="0"/>
            <a:ext cx="10160000" cy="5715000"/>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err="1">
              <a:ln>
                <a:noFill/>
              </a:ln>
              <a:solidFill>
                <a:srgbClr val="FFFFFF"/>
              </a:solidFill>
              <a:effectLst/>
              <a:uLnTx/>
              <a:uFillTx/>
              <a:latin typeface="NeuzeitGro"/>
              <a:ea typeface="+mn-ea"/>
              <a:cs typeface="+mn-cs"/>
            </a:endParaRPr>
          </a:p>
        </p:txBody>
      </p:sp>
      <p:sp>
        <p:nvSpPr>
          <p:cNvPr id="10" name="Tekstfelt 9">
            <a:extLst>
              <a:ext uri="{FF2B5EF4-FFF2-40B4-BE49-F238E27FC236}">
                <a16:creationId xmlns:a16="http://schemas.microsoft.com/office/drawing/2014/main" id="{149CCA9A-2167-4DF1-FE1E-F9F8AF4FDCC3}"/>
              </a:ext>
            </a:extLst>
          </p:cNvPr>
          <p:cNvSpPr txBox="1"/>
          <p:nvPr/>
        </p:nvSpPr>
        <p:spPr>
          <a:xfrm>
            <a:off x="1587612" y="2118836"/>
            <a:ext cx="698477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3000" b="0" i="0" u="none" strike="noStrike" kern="1200" cap="none" spc="0" normalizeH="0" baseline="0" noProof="0" dirty="0">
                <a:ln>
                  <a:noFill/>
                </a:ln>
                <a:solidFill>
                  <a:srgbClr val="FFFFFF"/>
                </a:solidFill>
                <a:effectLst/>
                <a:uLnTx/>
                <a:uFillTx/>
                <a:latin typeface="NeuzeitGroExtBla" panose="00000A00000000000000" pitchFamily="50" charset="0"/>
                <a:ea typeface="+mn-ea"/>
                <a:cs typeface="+mn-cs"/>
              </a:rPr>
              <a:t>Det kommercielle er sjældent grunden til, at gæsterne vælger Vestkysten – men det er en vigtig del af deres oplevelse, når de først er her</a:t>
            </a:r>
          </a:p>
        </p:txBody>
      </p:sp>
    </p:spTree>
    <p:extLst>
      <p:ext uri="{BB962C8B-B14F-4D97-AF65-F5344CB8AC3E}">
        <p14:creationId xmlns:p14="http://schemas.microsoft.com/office/powerpoint/2010/main" val="3271218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1672A-38AD-DDA6-8317-E60B63E4EAD2}"/>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831C829-C32D-013A-9811-18E7117BF7E2}"/>
              </a:ext>
            </a:extLst>
          </p:cNvPr>
          <p:cNvSpPr>
            <a:spLocks noGrp="1"/>
          </p:cNvSpPr>
          <p:nvPr>
            <p:ph type="body" sz="quarter" idx="10"/>
          </p:nvPr>
        </p:nvSpPr>
        <p:spPr>
          <a:xfrm>
            <a:off x="889006" y="1165973"/>
            <a:ext cx="8381989" cy="1080120"/>
          </a:xfrm>
        </p:spPr>
        <p:txBody>
          <a:bodyPr/>
          <a:lstStyle/>
          <a:p>
            <a:r>
              <a:rPr lang="da-DK" dirty="0"/>
              <a:t>Hvor finder gæsterne inspiration til aktiviteter når de hos os?</a:t>
            </a:r>
          </a:p>
        </p:txBody>
      </p:sp>
    </p:spTree>
    <p:extLst>
      <p:ext uri="{BB962C8B-B14F-4D97-AF65-F5344CB8AC3E}">
        <p14:creationId xmlns:p14="http://schemas.microsoft.com/office/powerpoint/2010/main" val="1812382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2B5AA668-2C01-F4FD-44A0-30462A666B90}"/>
              </a:ext>
            </a:extLst>
          </p:cNvPr>
          <p:cNvSpPr>
            <a:spLocks noGrp="1"/>
          </p:cNvSpPr>
          <p:nvPr>
            <p:ph type="body" sz="quarter" idx="10"/>
          </p:nvPr>
        </p:nvSpPr>
        <p:spPr/>
        <p:txBody>
          <a:bodyPr/>
          <a:lstStyle/>
          <a:p>
            <a:r>
              <a:rPr lang="da-DK" dirty="0"/>
              <a:t>INSPIRATION</a:t>
            </a:r>
          </a:p>
        </p:txBody>
      </p:sp>
      <p:sp>
        <p:nvSpPr>
          <p:cNvPr id="4" name="Pladsholder til tekst 3">
            <a:extLst>
              <a:ext uri="{FF2B5EF4-FFF2-40B4-BE49-F238E27FC236}">
                <a16:creationId xmlns:a16="http://schemas.microsoft.com/office/drawing/2014/main" id="{C4C8C1F0-DEF9-BBAF-61C7-B29EBECDFF7E}"/>
              </a:ext>
            </a:extLst>
          </p:cNvPr>
          <p:cNvSpPr>
            <a:spLocks noGrp="1"/>
          </p:cNvSpPr>
          <p:nvPr>
            <p:ph type="body" sz="quarter" idx="11"/>
          </p:nvPr>
        </p:nvSpPr>
        <p:spPr>
          <a:xfrm>
            <a:off x="358775" y="336550"/>
            <a:ext cx="9641103" cy="454025"/>
          </a:xfrm>
        </p:spPr>
        <p:txBody>
          <a:bodyPr/>
          <a:lstStyle/>
          <a:p>
            <a:r>
              <a:rPr lang="da-DK" sz="1800" dirty="0"/>
              <a:t>Digitale medier – særligt </a:t>
            </a:r>
            <a:r>
              <a:rPr lang="da-DK" sz="1800" b="1" dirty="0"/>
              <a:t>søgemaskiner</a:t>
            </a:r>
            <a:r>
              <a:rPr lang="da-DK" sz="1800" dirty="0"/>
              <a:t> – er den vigtigste inspirationskilde. Det understreger behovet for, at Vestkystens oplevelser er synlige på Google, sociale medier og destinationssider</a:t>
            </a:r>
          </a:p>
        </p:txBody>
      </p:sp>
      <p:graphicFrame>
        <p:nvGraphicFramePr>
          <p:cNvPr id="2"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5FE3100D-838C-6090-8DCF-5370A9F678A7}"/>
              </a:ext>
            </a:extLst>
          </p:cNvPr>
          <p:cNvGraphicFramePr>
            <a:graphicFrameLocks/>
          </p:cNvGraphicFramePr>
          <p:nvPr>
            <p:extLst>
              <p:ext uri="{D42A27DB-BD31-4B8C-83A1-F6EECF244321}">
                <p14:modId xmlns:p14="http://schemas.microsoft.com/office/powerpoint/2010/main" val="3884285658"/>
              </p:ext>
            </p:extLst>
          </p:nvPr>
        </p:nvGraphicFramePr>
        <p:xfrm>
          <a:off x="342088" y="1925352"/>
          <a:ext cx="9475825" cy="3143448"/>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felt 4">
            <a:extLst>
              <a:ext uri="{FF2B5EF4-FFF2-40B4-BE49-F238E27FC236}">
                <a16:creationId xmlns:a16="http://schemas.microsoft.com/office/drawing/2014/main" id="{AD16E4BD-D59B-D4E4-4903-441AB0B6DDCE}"/>
              </a:ext>
            </a:extLst>
          </p:cNvPr>
          <p:cNvSpPr txBox="1"/>
          <p:nvPr/>
        </p:nvSpPr>
        <p:spPr>
          <a:xfrm>
            <a:off x="358775" y="1648353"/>
            <a:ext cx="9103479" cy="276999"/>
          </a:xfrm>
          <a:prstGeom prst="rect">
            <a:avLst/>
          </a:prstGeom>
          <a:noFill/>
        </p:spPr>
        <p:txBody>
          <a:bodyPr wrap="square" rtlCol="0">
            <a:spAutoFit/>
          </a:bodyPr>
          <a:lstStyle/>
          <a:p>
            <a:pPr algn="ctr"/>
            <a:r>
              <a:rPr lang="da-DK" sz="1200" b="1" noProof="0" dirty="0"/>
              <a:t>Hvor gæsterne typisk finder inspiration til oplevelser på deres ferie ved Vestkysten</a:t>
            </a:r>
          </a:p>
        </p:txBody>
      </p:sp>
      <p:sp>
        <p:nvSpPr>
          <p:cNvPr id="6" name="Ellipse 5">
            <a:extLst>
              <a:ext uri="{FF2B5EF4-FFF2-40B4-BE49-F238E27FC236}">
                <a16:creationId xmlns:a16="http://schemas.microsoft.com/office/drawing/2014/main" id="{6BE7AD0F-2CE1-07C9-A277-D0E8B77F4504}"/>
              </a:ext>
            </a:extLst>
          </p:cNvPr>
          <p:cNvSpPr/>
          <p:nvPr/>
        </p:nvSpPr>
        <p:spPr>
          <a:xfrm>
            <a:off x="6677515" y="3583776"/>
            <a:ext cx="1296000" cy="129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7" name="Ellipse 6">
            <a:extLst>
              <a:ext uri="{FF2B5EF4-FFF2-40B4-BE49-F238E27FC236}">
                <a16:creationId xmlns:a16="http://schemas.microsoft.com/office/drawing/2014/main" id="{FD4A2E4E-F00C-4903-8524-62E972678AA7}"/>
              </a:ext>
            </a:extLst>
          </p:cNvPr>
          <p:cNvSpPr/>
          <p:nvPr/>
        </p:nvSpPr>
        <p:spPr>
          <a:xfrm>
            <a:off x="8037576" y="3583776"/>
            <a:ext cx="1296000" cy="129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8" name="Ellipse 7">
            <a:extLst>
              <a:ext uri="{FF2B5EF4-FFF2-40B4-BE49-F238E27FC236}">
                <a16:creationId xmlns:a16="http://schemas.microsoft.com/office/drawing/2014/main" id="{DD193FD9-F9CE-7CA7-5B8A-DAA5DAE0A7B7}"/>
              </a:ext>
            </a:extLst>
          </p:cNvPr>
          <p:cNvSpPr/>
          <p:nvPr/>
        </p:nvSpPr>
        <p:spPr>
          <a:xfrm>
            <a:off x="5317454" y="3583776"/>
            <a:ext cx="1296000" cy="1296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9" name="Tekstfelt 8">
            <a:extLst>
              <a:ext uri="{FF2B5EF4-FFF2-40B4-BE49-F238E27FC236}">
                <a16:creationId xmlns:a16="http://schemas.microsoft.com/office/drawing/2014/main" id="{D1757576-9FA9-47C1-0857-71B2E51CCB7E}"/>
              </a:ext>
            </a:extLst>
          </p:cNvPr>
          <p:cNvSpPr txBox="1"/>
          <p:nvPr/>
        </p:nvSpPr>
        <p:spPr>
          <a:xfrm>
            <a:off x="6808672" y="3823972"/>
            <a:ext cx="1033685" cy="815608"/>
          </a:xfrm>
          <a:prstGeom prst="rect">
            <a:avLst/>
          </a:prstGeom>
          <a:noFill/>
        </p:spPr>
        <p:txBody>
          <a:bodyPr wrap="square" rtlCol="0">
            <a:spAutoFit/>
          </a:bodyPr>
          <a:lstStyle/>
          <a:p>
            <a:pPr algn="ctr"/>
            <a:r>
              <a:rPr lang="da-DK" sz="2000" b="1" dirty="0">
                <a:solidFill>
                  <a:schemeClr val="bg1"/>
                </a:solidFill>
              </a:rPr>
              <a:t>38%</a:t>
            </a:r>
            <a:br>
              <a:rPr lang="da-DK" sz="900" dirty="0">
                <a:solidFill>
                  <a:schemeClr val="bg1"/>
                </a:solidFill>
              </a:rPr>
            </a:br>
            <a:r>
              <a:rPr lang="da-DK" sz="900" dirty="0">
                <a:solidFill>
                  <a:schemeClr val="bg1"/>
                </a:solidFill>
              </a:rPr>
              <a:t>finder inspiration gennem andre </a:t>
            </a:r>
            <a:r>
              <a:rPr lang="da-DK" sz="900" u="sng" dirty="0">
                <a:solidFill>
                  <a:schemeClr val="bg1"/>
                </a:solidFill>
              </a:rPr>
              <a:t>mennesker</a:t>
            </a:r>
          </a:p>
        </p:txBody>
      </p:sp>
      <p:sp>
        <p:nvSpPr>
          <p:cNvPr id="10" name="Tekstfelt 9">
            <a:extLst>
              <a:ext uri="{FF2B5EF4-FFF2-40B4-BE49-F238E27FC236}">
                <a16:creationId xmlns:a16="http://schemas.microsoft.com/office/drawing/2014/main" id="{5FF93F39-FF28-1125-B983-AFEE6A8E585A}"/>
              </a:ext>
            </a:extLst>
          </p:cNvPr>
          <p:cNvSpPr txBox="1"/>
          <p:nvPr/>
        </p:nvSpPr>
        <p:spPr>
          <a:xfrm>
            <a:off x="8168733" y="3823972"/>
            <a:ext cx="1033685" cy="815608"/>
          </a:xfrm>
          <a:prstGeom prst="rect">
            <a:avLst/>
          </a:prstGeom>
          <a:noFill/>
        </p:spPr>
        <p:txBody>
          <a:bodyPr wrap="square" rtlCol="0">
            <a:spAutoFit/>
          </a:bodyPr>
          <a:lstStyle/>
          <a:p>
            <a:pPr algn="ctr"/>
            <a:r>
              <a:rPr lang="da-DK" sz="2000" b="1" dirty="0"/>
              <a:t>26%</a:t>
            </a:r>
            <a:br>
              <a:rPr lang="da-DK" sz="900" dirty="0"/>
            </a:br>
            <a:r>
              <a:rPr lang="da-DK" sz="900" dirty="0"/>
              <a:t>finder inspiration gennem </a:t>
            </a:r>
            <a:r>
              <a:rPr lang="da-DK" sz="900" u="sng" dirty="0"/>
              <a:t>analoge</a:t>
            </a:r>
            <a:r>
              <a:rPr lang="da-DK" sz="900" dirty="0"/>
              <a:t> medier</a:t>
            </a:r>
          </a:p>
        </p:txBody>
      </p:sp>
      <p:sp>
        <p:nvSpPr>
          <p:cNvPr id="11" name="Tekstfelt 10">
            <a:extLst>
              <a:ext uri="{FF2B5EF4-FFF2-40B4-BE49-F238E27FC236}">
                <a16:creationId xmlns:a16="http://schemas.microsoft.com/office/drawing/2014/main" id="{978A7B90-363B-555E-1C79-2DAC138BF162}"/>
              </a:ext>
            </a:extLst>
          </p:cNvPr>
          <p:cNvSpPr txBox="1"/>
          <p:nvPr/>
        </p:nvSpPr>
        <p:spPr>
          <a:xfrm>
            <a:off x="5448611" y="3823972"/>
            <a:ext cx="1033685" cy="815608"/>
          </a:xfrm>
          <a:prstGeom prst="rect">
            <a:avLst/>
          </a:prstGeom>
          <a:noFill/>
        </p:spPr>
        <p:txBody>
          <a:bodyPr wrap="square" rtlCol="0">
            <a:spAutoFit/>
          </a:bodyPr>
          <a:lstStyle/>
          <a:p>
            <a:pPr algn="ctr"/>
            <a:r>
              <a:rPr lang="da-DK" sz="2000" b="1" dirty="0">
                <a:solidFill>
                  <a:schemeClr val="bg1"/>
                </a:solidFill>
              </a:rPr>
              <a:t>76%</a:t>
            </a:r>
            <a:br>
              <a:rPr lang="da-DK" sz="900" dirty="0">
                <a:solidFill>
                  <a:schemeClr val="bg1"/>
                </a:solidFill>
              </a:rPr>
            </a:br>
            <a:r>
              <a:rPr lang="da-DK" sz="900" dirty="0">
                <a:solidFill>
                  <a:schemeClr val="bg1"/>
                </a:solidFill>
              </a:rPr>
              <a:t>finder inspiration gennem </a:t>
            </a:r>
            <a:r>
              <a:rPr lang="da-DK" sz="900" u="sng" dirty="0">
                <a:solidFill>
                  <a:schemeClr val="bg1"/>
                </a:solidFill>
              </a:rPr>
              <a:t>digitale</a:t>
            </a:r>
            <a:r>
              <a:rPr lang="da-DK" sz="900" dirty="0">
                <a:solidFill>
                  <a:schemeClr val="bg1"/>
                </a:solidFill>
              </a:rPr>
              <a:t> medier</a:t>
            </a:r>
          </a:p>
        </p:txBody>
      </p:sp>
      <p:sp>
        <p:nvSpPr>
          <p:cNvPr id="13" name="Tekstfelt 12">
            <a:extLst>
              <a:ext uri="{FF2B5EF4-FFF2-40B4-BE49-F238E27FC236}">
                <a16:creationId xmlns:a16="http://schemas.microsoft.com/office/drawing/2014/main" id="{46F9E14F-9B91-D902-10BA-071C01F151BA}"/>
              </a:ext>
            </a:extLst>
          </p:cNvPr>
          <p:cNvSpPr txBox="1"/>
          <p:nvPr/>
        </p:nvSpPr>
        <p:spPr>
          <a:xfrm>
            <a:off x="5870417" y="5080671"/>
            <a:ext cx="2558529" cy="461665"/>
          </a:xfrm>
          <a:prstGeom prst="rect">
            <a:avLst/>
          </a:prstGeom>
          <a:noFill/>
        </p:spPr>
        <p:txBody>
          <a:bodyPr wrap="square" rtlCol="0">
            <a:spAutoFit/>
          </a:bodyPr>
          <a:lstStyle/>
          <a:p>
            <a:r>
              <a:rPr lang="da-DK" sz="800" dirty="0">
                <a:solidFill>
                  <a:schemeClr val="bg1">
                    <a:lumMod val="50000"/>
                  </a:schemeClr>
                </a:solidFill>
              </a:rPr>
              <a:t>De åbne “andet”-svar viser især, at mange bruger egen erfaring, at flere orienterer sig via vejr- og surf-apps, og at inspiration ofte opstår spontant undervejs.</a:t>
            </a:r>
          </a:p>
        </p:txBody>
      </p:sp>
    </p:spTree>
    <p:extLst>
      <p:ext uri="{BB962C8B-B14F-4D97-AF65-F5344CB8AC3E}">
        <p14:creationId xmlns:p14="http://schemas.microsoft.com/office/powerpoint/2010/main" val="335611568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BB1CD-5BA4-B0FF-F616-AFEEB6775CF2}"/>
            </a:ext>
          </a:extLst>
        </p:cNvPr>
        <p:cNvGrpSpPr/>
        <p:nvPr/>
      </p:nvGrpSpPr>
      <p:grpSpPr>
        <a:xfrm>
          <a:off x="0" y="0"/>
          <a:ext cx="0" cy="0"/>
          <a:chOff x="0" y="0"/>
          <a:chExt cx="0" cy="0"/>
        </a:xfrm>
      </p:grpSpPr>
      <p:pic>
        <p:nvPicPr>
          <p:cNvPr id="5" name="Pladsholder til billede 4" descr="Et billede, der indeholder udendørs, træ, sky, person&#10;&#10;AI-genereret indhold kan være ukorrekt.">
            <a:extLst>
              <a:ext uri="{FF2B5EF4-FFF2-40B4-BE49-F238E27FC236}">
                <a16:creationId xmlns:a16="http://schemas.microsoft.com/office/drawing/2014/main" id="{EEAE624A-F657-B904-260D-EDE97871A0DC}"/>
              </a:ext>
            </a:extLst>
          </p:cNvPr>
          <p:cNvPicPr>
            <a:picLocks noGrp="1" noChangeAspect="1"/>
          </p:cNvPicPr>
          <p:nvPr>
            <p:ph type="pic" sz="quarter" idx="10"/>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22509" r="22509"/>
          <a:stretch>
            <a:fillRect/>
          </a:stretch>
        </p:blipFill>
        <p:spPr/>
      </p:pic>
      <p:sp>
        <p:nvSpPr>
          <p:cNvPr id="4" name="Pladsholder til tekst 3">
            <a:extLst>
              <a:ext uri="{FF2B5EF4-FFF2-40B4-BE49-F238E27FC236}">
                <a16:creationId xmlns:a16="http://schemas.microsoft.com/office/drawing/2014/main" id="{51B2F5F8-8218-E7BA-15DF-8A181ED9CFEF}"/>
              </a:ext>
            </a:extLst>
          </p:cNvPr>
          <p:cNvSpPr>
            <a:spLocks noGrp="1"/>
          </p:cNvSpPr>
          <p:nvPr>
            <p:ph type="body" sz="quarter" idx="14"/>
          </p:nvPr>
        </p:nvSpPr>
        <p:spPr>
          <a:xfrm>
            <a:off x="5080000" y="1566352"/>
            <a:ext cx="4244001" cy="2582296"/>
          </a:xfrm>
        </p:spPr>
        <p:txBody>
          <a:bodyPr/>
          <a:lstStyle/>
          <a:p>
            <a:r>
              <a:rPr lang="da-DK" b="1" dirty="0"/>
              <a:t>Tyskere inspireres bredere; og de yngre søger mest digitalt og menneskeligt</a:t>
            </a:r>
            <a:br>
              <a:rPr lang="da-DK" dirty="0"/>
            </a:br>
            <a:r>
              <a:rPr lang="da-DK" sz="400" dirty="0"/>
              <a:t> </a:t>
            </a:r>
            <a:endParaRPr lang="da-DK" dirty="0"/>
          </a:p>
          <a:p>
            <a:r>
              <a:rPr lang="da-DK" sz="1300" dirty="0"/>
              <a:t>De </a:t>
            </a:r>
            <a:r>
              <a:rPr lang="da-DK" sz="1300" b="1" dirty="0"/>
              <a:t>tyske gæster trækker på flere inspirationskilder </a:t>
            </a:r>
            <a:r>
              <a:rPr lang="da-DK" sz="1300" dirty="0"/>
              <a:t>end de danske og bruger i højere grad analoge medier som lokal turistinformation og trykte guider. De yngre gæster er omvendt langt mindre analoge og søger relativt mere menneskelig inspiration end de ældre. </a:t>
            </a:r>
          </a:p>
          <a:p>
            <a:endParaRPr lang="da-DK" sz="1300" dirty="0"/>
          </a:p>
          <a:p>
            <a:r>
              <a:rPr lang="da-DK" sz="1300" dirty="0"/>
              <a:t>Det peger på et behov for en todelt tilgang: styrk de digitale touch points til yngre målgrupper, samtidig med at der fastholdes et solidt og synligt fysisk informationsmateriale til især de ældre og de tyske gæster.</a:t>
            </a:r>
          </a:p>
        </p:txBody>
      </p:sp>
    </p:spTree>
    <p:extLst>
      <p:ext uri="{BB962C8B-B14F-4D97-AF65-F5344CB8AC3E}">
        <p14:creationId xmlns:p14="http://schemas.microsoft.com/office/powerpoint/2010/main" val="450048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84647-95C8-1057-D9F2-3E221EC50015}"/>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832F4F5-BA3A-F1AD-AFD8-92D8E87450B4}"/>
              </a:ext>
            </a:extLst>
          </p:cNvPr>
          <p:cNvSpPr>
            <a:spLocks noGrp="1"/>
          </p:cNvSpPr>
          <p:nvPr>
            <p:ph type="body" sz="quarter" idx="10"/>
          </p:nvPr>
        </p:nvSpPr>
        <p:spPr>
          <a:xfrm>
            <a:off x="773433" y="2317440"/>
            <a:ext cx="8613134" cy="1080120"/>
          </a:xfrm>
        </p:spPr>
        <p:txBody>
          <a:bodyPr/>
          <a:lstStyle/>
          <a:p>
            <a:r>
              <a:rPr lang="da-DK" dirty="0"/>
              <a:t>Opholdet på Vestkysten</a:t>
            </a:r>
          </a:p>
        </p:txBody>
      </p:sp>
    </p:spTree>
    <p:extLst>
      <p:ext uri="{BB962C8B-B14F-4D97-AF65-F5344CB8AC3E}">
        <p14:creationId xmlns:p14="http://schemas.microsoft.com/office/powerpoint/2010/main" val="3137520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B88DF-1451-1B4B-4CB1-75E5E4C3F77C}"/>
            </a:ext>
          </a:extLst>
        </p:cNvPr>
        <p:cNvGrpSpPr/>
        <p:nvPr/>
      </p:nvGrpSpPr>
      <p:grpSpPr>
        <a:xfrm>
          <a:off x="0" y="0"/>
          <a:ext cx="0" cy="0"/>
          <a:chOff x="0" y="0"/>
          <a:chExt cx="0" cy="0"/>
        </a:xfrm>
      </p:grpSpPr>
      <p:sp>
        <p:nvSpPr>
          <p:cNvPr id="18" name="Rektangel 17">
            <a:extLst>
              <a:ext uri="{FF2B5EF4-FFF2-40B4-BE49-F238E27FC236}">
                <a16:creationId xmlns:a16="http://schemas.microsoft.com/office/drawing/2014/main" id="{E8F016F9-EE6E-4264-5DF2-F79EA0B3A40F}"/>
              </a:ext>
            </a:extLst>
          </p:cNvPr>
          <p:cNvSpPr/>
          <p:nvPr/>
        </p:nvSpPr>
        <p:spPr>
          <a:xfrm>
            <a:off x="1984175" y="2044889"/>
            <a:ext cx="8175826" cy="2887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3" name="Pladsholder til tekst 2">
            <a:extLst>
              <a:ext uri="{FF2B5EF4-FFF2-40B4-BE49-F238E27FC236}">
                <a16:creationId xmlns:a16="http://schemas.microsoft.com/office/drawing/2014/main" id="{63779243-52F0-7815-2D6E-A25E64D31BDC}"/>
              </a:ext>
            </a:extLst>
          </p:cNvPr>
          <p:cNvSpPr>
            <a:spLocks noGrp="1"/>
          </p:cNvSpPr>
          <p:nvPr>
            <p:ph type="body" sz="quarter" idx="10"/>
          </p:nvPr>
        </p:nvSpPr>
        <p:spPr/>
        <p:txBody>
          <a:bodyPr/>
          <a:lstStyle/>
          <a:p>
            <a:r>
              <a:rPr lang="da-DK" dirty="0"/>
              <a:t>OVERNATNING</a:t>
            </a:r>
          </a:p>
        </p:txBody>
      </p:sp>
      <p:sp>
        <p:nvSpPr>
          <p:cNvPr id="4" name="Pladsholder til tekst 3">
            <a:extLst>
              <a:ext uri="{FF2B5EF4-FFF2-40B4-BE49-F238E27FC236}">
                <a16:creationId xmlns:a16="http://schemas.microsoft.com/office/drawing/2014/main" id="{BF2A6238-C787-450B-5796-5BD2BAA53DA9}"/>
              </a:ext>
            </a:extLst>
          </p:cNvPr>
          <p:cNvSpPr>
            <a:spLocks noGrp="1"/>
          </p:cNvSpPr>
          <p:nvPr>
            <p:ph type="body" sz="quarter" idx="11"/>
          </p:nvPr>
        </p:nvSpPr>
        <p:spPr>
          <a:xfrm>
            <a:off x="358774" y="336550"/>
            <a:ext cx="9333865" cy="454025"/>
          </a:xfrm>
        </p:spPr>
        <p:txBody>
          <a:bodyPr/>
          <a:lstStyle/>
          <a:p>
            <a:r>
              <a:rPr lang="da-DK" sz="1800" dirty="0"/>
              <a:t>Hele 3 ud af 4 gæster overnatter på Vestkysten, mens kun 1 ud af 10 er på dagstur. Lejet feriehus er klart den mest udbredte overnatningsform – særligt blandt de tyske gæster</a:t>
            </a:r>
          </a:p>
        </p:txBody>
      </p:sp>
      <p:graphicFrame>
        <p:nvGraphicFramePr>
          <p:cNvPr id="8" name="Scr0. Hvad er formålet med dit ophold eller besøg i (Location). Er du på…" descr="42633cd7-8b3d-4d35-8293-c946f410056a Scr0. Hvad er formålet med dit ophold eller besøg i (Location). Er du på…">
            <a:extLst>
              <a:ext uri="{FF2B5EF4-FFF2-40B4-BE49-F238E27FC236}">
                <a16:creationId xmlns:a16="http://schemas.microsoft.com/office/drawing/2014/main" id="{597A5312-5492-8146-05E5-5782DF3C1EF6}"/>
              </a:ext>
            </a:extLst>
          </p:cNvPr>
          <p:cNvGraphicFramePr>
            <a:graphicFrameLocks/>
          </p:cNvGraphicFramePr>
          <p:nvPr>
            <p:extLst>
              <p:ext uri="{D42A27DB-BD31-4B8C-83A1-F6EECF244321}">
                <p14:modId xmlns:p14="http://schemas.microsoft.com/office/powerpoint/2010/main" val="4129372712"/>
              </p:ext>
            </p:extLst>
          </p:nvPr>
        </p:nvGraphicFramePr>
        <p:xfrm>
          <a:off x="237600" y="1494100"/>
          <a:ext cx="4072585" cy="4346297"/>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felt 8">
            <a:extLst>
              <a:ext uri="{FF2B5EF4-FFF2-40B4-BE49-F238E27FC236}">
                <a16:creationId xmlns:a16="http://schemas.microsoft.com/office/drawing/2014/main" id="{E15562E6-EA24-CCC8-6DBA-40CD5EF12711}"/>
              </a:ext>
            </a:extLst>
          </p:cNvPr>
          <p:cNvSpPr txBox="1"/>
          <p:nvPr/>
        </p:nvSpPr>
        <p:spPr>
          <a:xfrm>
            <a:off x="358775" y="1648353"/>
            <a:ext cx="9103479" cy="276999"/>
          </a:xfrm>
          <a:prstGeom prst="rect">
            <a:avLst/>
          </a:prstGeom>
          <a:noFill/>
        </p:spPr>
        <p:txBody>
          <a:bodyPr wrap="square" rtlCol="0">
            <a:spAutoFit/>
          </a:bodyPr>
          <a:lstStyle/>
          <a:p>
            <a:pPr algn="ctr"/>
            <a:r>
              <a:rPr lang="da-DK" sz="1200" b="1" noProof="0" dirty="0"/>
              <a:t>Formål med besøget og overnatningssted på Vestkysten</a:t>
            </a:r>
          </a:p>
        </p:txBody>
      </p:sp>
      <p:graphicFrame>
        <p:nvGraphicFramePr>
          <p:cNvPr id="22" name="S_9. Hvor overnatter du i forbindelse med din aktuelle ferie/besøg?" descr="a19b8ec0-d504-4b7f-9636-1d9508a2a307 S_9. Hvor overnatter du i forbindelse med din aktuelle ferie/besøg?">
            <a:extLst>
              <a:ext uri="{FF2B5EF4-FFF2-40B4-BE49-F238E27FC236}">
                <a16:creationId xmlns:a16="http://schemas.microsoft.com/office/drawing/2014/main" id="{8E4EBAF7-6FD6-BDC8-29F9-C7965B4196C6}"/>
              </a:ext>
            </a:extLst>
          </p:cNvPr>
          <p:cNvGraphicFramePr>
            <a:graphicFrameLocks/>
          </p:cNvGraphicFramePr>
          <p:nvPr>
            <p:extLst>
              <p:ext uri="{D42A27DB-BD31-4B8C-83A1-F6EECF244321}">
                <p14:modId xmlns:p14="http://schemas.microsoft.com/office/powerpoint/2010/main" val="1542344980"/>
              </p:ext>
            </p:extLst>
          </p:nvPr>
        </p:nvGraphicFramePr>
        <p:xfrm>
          <a:off x="3693600" y="2116890"/>
          <a:ext cx="6124313" cy="2707200"/>
        </p:xfrm>
        <a:graphic>
          <a:graphicData uri="http://schemas.openxmlformats.org/drawingml/2006/chart">
            <c:chart xmlns:c="http://schemas.openxmlformats.org/drawingml/2006/chart" xmlns:r="http://schemas.openxmlformats.org/officeDocument/2006/relationships" r:id="rId3"/>
          </a:graphicData>
        </a:graphic>
      </p:graphicFrame>
      <p:sp>
        <p:nvSpPr>
          <p:cNvPr id="24" name="Ellipse 23">
            <a:extLst>
              <a:ext uri="{FF2B5EF4-FFF2-40B4-BE49-F238E27FC236}">
                <a16:creationId xmlns:a16="http://schemas.microsoft.com/office/drawing/2014/main" id="{6E555E45-645B-F2E4-C1CA-6D09BBF30506}"/>
              </a:ext>
            </a:extLst>
          </p:cNvPr>
          <p:cNvSpPr/>
          <p:nvPr/>
        </p:nvSpPr>
        <p:spPr>
          <a:xfrm>
            <a:off x="6823422" y="2813598"/>
            <a:ext cx="2994491" cy="18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25" name="Tekstfelt 24">
            <a:extLst>
              <a:ext uri="{FF2B5EF4-FFF2-40B4-BE49-F238E27FC236}">
                <a16:creationId xmlns:a16="http://schemas.microsoft.com/office/drawing/2014/main" id="{64F14C45-7B1A-5902-16FD-074423F903C0}"/>
              </a:ext>
            </a:extLst>
          </p:cNvPr>
          <p:cNvSpPr txBox="1"/>
          <p:nvPr/>
        </p:nvSpPr>
        <p:spPr>
          <a:xfrm>
            <a:off x="7123099" y="3118663"/>
            <a:ext cx="2508068" cy="1384995"/>
          </a:xfrm>
          <a:prstGeom prst="rect">
            <a:avLst/>
          </a:prstGeom>
          <a:noFill/>
        </p:spPr>
        <p:txBody>
          <a:bodyPr wrap="square" rtlCol="0">
            <a:spAutoFit/>
          </a:bodyPr>
          <a:lstStyle/>
          <a:p>
            <a:pPr algn="ctr"/>
            <a:r>
              <a:rPr lang="da-DK" sz="1400" dirty="0"/>
              <a:t>70% af de tyske gæster bor i lejet feriehus – dobbelt så stor andel som de danske ditto (35%). Danskerne overnatter derimod relativt oftere i eget eller lånt feriehus (25%).</a:t>
            </a:r>
          </a:p>
        </p:txBody>
      </p:sp>
      <p:sp>
        <p:nvSpPr>
          <p:cNvPr id="2" name="Q4. On a scale of 1 to 10, how important are the following to you – both in everyday life and when developing your kitchen? That a (dairy producing) partner... - Categorized footer" descr="Footer: d0620612-4920-4c7a-b016-195154454de0 Q4. On a scale of 1 to 10, how important are the following to you – both in everyday life and when developing your kitchen? That a (dairy producing) partner... - Categorized">
            <a:extLst>
              <a:ext uri="{FF2B5EF4-FFF2-40B4-BE49-F238E27FC236}">
                <a16:creationId xmlns:a16="http://schemas.microsoft.com/office/drawing/2014/main" id="{5D3C6C54-EC89-EDCB-0376-0B02153142C7}"/>
              </a:ext>
            </a:extLst>
          </p:cNvPr>
          <p:cNvSpPr/>
          <p:nvPr/>
        </p:nvSpPr>
        <p:spPr>
          <a:xfrm>
            <a:off x="1440000" y="5237154"/>
            <a:ext cx="7280000" cy="279400"/>
          </a:xfrm>
          <a:prstGeom prst="rect">
            <a:avLst/>
          </a:prstGeom>
          <a:noFill/>
        </p:spPr>
        <p:txBody>
          <a:bodyPr/>
          <a:lstStyle/>
          <a:p>
            <a:pPr lvl="0">
              <a:lnSpc>
                <a:spcPct val="114583"/>
              </a:lnSpc>
            </a:pPr>
            <a:r>
              <a:rPr lang="da-DK" sz="800" dirty="0">
                <a:solidFill>
                  <a:srgbClr val="000000"/>
                </a:solidFill>
              </a:rPr>
              <a:t>Scr0. Hvad er formålet med dit ophold eller besøg i (Location). Er du på…</a:t>
            </a:r>
            <a:br>
              <a:rPr lang="da-DK" sz="800" dirty="0">
                <a:solidFill>
                  <a:srgbClr val="000000"/>
                </a:solidFill>
                <a:latin typeface="NeuzeitGro"/>
              </a:rPr>
            </a:br>
            <a:r>
              <a:rPr lang="da-DK" sz="800" dirty="0">
                <a:solidFill>
                  <a:srgbClr val="000000"/>
                </a:solidFill>
              </a:rPr>
              <a:t>S_9. Hvor overnatter du i forbindelse med din aktuelle ferie/besøg?</a:t>
            </a:r>
            <a:endParaRPr lang="da-DK" sz="800" b="0" i="0" u="none" strike="noStrike" dirty="0">
              <a:solidFill>
                <a:srgbClr val="000000"/>
              </a:solidFill>
              <a:latin typeface="NeuzeitGro"/>
            </a:endParaRPr>
          </a:p>
          <a:p>
            <a:pPr lvl="0">
              <a:lnSpc>
                <a:spcPct val="114583"/>
              </a:lnSpc>
            </a:pPr>
            <a:r>
              <a:rPr lang="da-DK" sz="800" b="0" i="0" u="none" strike="noStrike" dirty="0">
                <a:solidFill>
                  <a:srgbClr val="000000"/>
                </a:solidFill>
                <a:latin typeface="NeuzeitGro"/>
              </a:rPr>
              <a:t>base n = 3.302 (alle) / 2.515 (overnatter på Vestkysten)</a:t>
            </a:r>
          </a:p>
        </p:txBody>
      </p:sp>
    </p:spTree>
    <p:extLst>
      <p:ext uri="{BB962C8B-B14F-4D97-AF65-F5344CB8AC3E}">
        <p14:creationId xmlns:p14="http://schemas.microsoft.com/office/powerpoint/2010/main" val="235061249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D42B1-CB47-5194-467A-14DFED63866F}"/>
            </a:ext>
          </a:extLst>
        </p:cNvPr>
        <p:cNvGrpSpPr/>
        <p:nvPr/>
      </p:nvGrpSpPr>
      <p:grpSpPr>
        <a:xfrm>
          <a:off x="0" y="0"/>
          <a:ext cx="0" cy="0"/>
          <a:chOff x="0" y="0"/>
          <a:chExt cx="0" cy="0"/>
        </a:xfrm>
      </p:grpSpPr>
      <p:graphicFrame>
        <p:nvGraphicFramePr>
          <p:cNvPr id="24" name="s_36. Hvad er vigtigt for dig i forhold til at have en god ferie på Vestkysten?" descr="396c9c80-135a-4c5a-a9ef-5329e86b113b s_36. Hvad er vigtigt for dig i forhold til at have en god ferie på Vestkysten?">
            <a:extLst>
              <a:ext uri="{FF2B5EF4-FFF2-40B4-BE49-F238E27FC236}">
                <a16:creationId xmlns:a16="http://schemas.microsoft.com/office/drawing/2014/main" id="{BE695E8C-5A03-2332-A86A-B0BA24BF6FE6}"/>
              </a:ext>
            </a:extLst>
          </p:cNvPr>
          <p:cNvGraphicFramePr>
            <a:graphicFrameLocks/>
          </p:cNvGraphicFramePr>
          <p:nvPr>
            <p:extLst>
              <p:ext uri="{D42A27DB-BD31-4B8C-83A1-F6EECF244321}">
                <p14:modId xmlns:p14="http://schemas.microsoft.com/office/powerpoint/2010/main" val="2784632661"/>
              </p:ext>
            </p:extLst>
          </p:nvPr>
        </p:nvGraphicFramePr>
        <p:xfrm>
          <a:off x="8474949" y="1947296"/>
          <a:ext cx="1333499" cy="352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4C0D5018-1714-5072-1631-EFCCB129DE0B}"/>
              </a:ext>
            </a:extLst>
          </p:cNvPr>
          <p:cNvGraphicFramePr>
            <a:graphicFrameLocks/>
          </p:cNvGraphicFramePr>
          <p:nvPr>
            <p:extLst>
              <p:ext uri="{D42A27DB-BD31-4B8C-83A1-F6EECF244321}">
                <p14:modId xmlns:p14="http://schemas.microsoft.com/office/powerpoint/2010/main" val="3646929997"/>
              </p:ext>
            </p:extLst>
          </p:nvPr>
        </p:nvGraphicFramePr>
        <p:xfrm>
          <a:off x="4989855" y="2260798"/>
          <a:ext cx="4860000" cy="28932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9BEF590A-A2B9-64C8-A031-FC70346F6F1F}"/>
              </a:ext>
            </a:extLst>
          </p:cNvPr>
          <p:cNvGraphicFramePr>
            <a:graphicFrameLocks/>
          </p:cNvGraphicFramePr>
          <p:nvPr>
            <p:extLst>
              <p:ext uri="{D42A27DB-BD31-4B8C-83A1-F6EECF244321}">
                <p14:modId xmlns:p14="http://schemas.microsoft.com/office/powerpoint/2010/main" val="1455724670"/>
              </p:ext>
            </p:extLst>
          </p:nvPr>
        </p:nvGraphicFramePr>
        <p:xfrm>
          <a:off x="2629397" y="2260798"/>
          <a:ext cx="4860000" cy="28932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s_36. Hvad er vigtigt for dig i forhold til at have en god ferie på Vestkysten?" descr="396c9c80-135a-4c5a-a9ef-5329e86b113b s_36. Hvad er vigtigt for dig i forhold til at have en god ferie på Vestkysten?">
            <a:extLst>
              <a:ext uri="{FF2B5EF4-FFF2-40B4-BE49-F238E27FC236}">
                <a16:creationId xmlns:a16="http://schemas.microsoft.com/office/drawing/2014/main" id="{4DBA4EDB-5756-A6FD-3A55-8D39B1B7B49A}"/>
              </a:ext>
            </a:extLst>
          </p:cNvPr>
          <p:cNvGraphicFramePr>
            <a:graphicFrameLocks/>
          </p:cNvGraphicFramePr>
          <p:nvPr>
            <p:extLst>
              <p:ext uri="{D42A27DB-BD31-4B8C-83A1-F6EECF244321}">
                <p14:modId xmlns:p14="http://schemas.microsoft.com/office/powerpoint/2010/main" val="285241936"/>
              </p:ext>
            </p:extLst>
          </p:nvPr>
        </p:nvGraphicFramePr>
        <p:xfrm>
          <a:off x="6200020" y="1947296"/>
          <a:ext cx="1333499" cy="352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1EAEF342-EB21-2CFC-79FF-ABBAD02F4F1A}"/>
              </a:ext>
            </a:extLst>
          </p:cNvPr>
          <p:cNvGraphicFramePr>
            <a:graphicFrameLocks/>
          </p:cNvGraphicFramePr>
          <p:nvPr>
            <p:extLst>
              <p:ext uri="{D42A27DB-BD31-4B8C-83A1-F6EECF244321}">
                <p14:modId xmlns:p14="http://schemas.microsoft.com/office/powerpoint/2010/main" val="1879922205"/>
              </p:ext>
            </p:extLst>
          </p:nvPr>
        </p:nvGraphicFramePr>
        <p:xfrm>
          <a:off x="342089" y="2260799"/>
          <a:ext cx="4860000" cy="289324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 name="s_36. Hvad er vigtigt for dig i forhold til at have en god ferie på Vestkysten?" descr="396c9c80-135a-4c5a-a9ef-5329e86b113b s_36. Hvad er vigtigt for dig i forhold til at have en god ferie på Vestkysten?">
            <a:extLst>
              <a:ext uri="{FF2B5EF4-FFF2-40B4-BE49-F238E27FC236}">
                <a16:creationId xmlns:a16="http://schemas.microsoft.com/office/drawing/2014/main" id="{573EB8D0-26A2-52E2-8A86-689F315B9AAD}"/>
              </a:ext>
            </a:extLst>
          </p:cNvPr>
          <p:cNvGraphicFramePr>
            <a:graphicFrameLocks/>
          </p:cNvGraphicFramePr>
          <p:nvPr>
            <p:extLst>
              <p:ext uri="{D42A27DB-BD31-4B8C-83A1-F6EECF244321}">
                <p14:modId xmlns:p14="http://schemas.microsoft.com/office/powerpoint/2010/main" val="1356789124"/>
              </p:ext>
            </p:extLst>
          </p:nvPr>
        </p:nvGraphicFramePr>
        <p:xfrm>
          <a:off x="3831113" y="1947296"/>
          <a:ext cx="1333499" cy="3528000"/>
        </p:xfrm>
        <a:graphic>
          <a:graphicData uri="http://schemas.openxmlformats.org/drawingml/2006/chart">
            <c:chart xmlns:c="http://schemas.openxmlformats.org/drawingml/2006/chart" xmlns:r="http://schemas.openxmlformats.org/officeDocument/2006/relationships" r:id="rId7"/>
          </a:graphicData>
        </a:graphic>
      </p:graphicFrame>
      <p:sp>
        <p:nvSpPr>
          <p:cNvPr id="3" name="Pladsholder til tekst 2">
            <a:extLst>
              <a:ext uri="{FF2B5EF4-FFF2-40B4-BE49-F238E27FC236}">
                <a16:creationId xmlns:a16="http://schemas.microsoft.com/office/drawing/2014/main" id="{1786444B-4D68-E908-EF36-A0244C6ED304}"/>
              </a:ext>
            </a:extLst>
          </p:cNvPr>
          <p:cNvSpPr>
            <a:spLocks noGrp="1"/>
          </p:cNvSpPr>
          <p:nvPr>
            <p:ph type="body" sz="quarter" idx="10"/>
          </p:nvPr>
        </p:nvSpPr>
        <p:spPr/>
        <p:txBody>
          <a:bodyPr/>
          <a:lstStyle/>
          <a:p>
            <a:r>
              <a:rPr lang="da-DK" dirty="0"/>
              <a:t>OVERNATNING</a:t>
            </a:r>
          </a:p>
        </p:txBody>
      </p:sp>
      <p:sp>
        <p:nvSpPr>
          <p:cNvPr id="4" name="Pladsholder til tekst 3">
            <a:extLst>
              <a:ext uri="{FF2B5EF4-FFF2-40B4-BE49-F238E27FC236}">
                <a16:creationId xmlns:a16="http://schemas.microsoft.com/office/drawing/2014/main" id="{03BBD165-0BBA-3496-C185-916F78BBF9FD}"/>
              </a:ext>
            </a:extLst>
          </p:cNvPr>
          <p:cNvSpPr>
            <a:spLocks noGrp="1"/>
          </p:cNvSpPr>
          <p:nvPr>
            <p:ph type="body" sz="quarter" idx="11"/>
          </p:nvPr>
        </p:nvSpPr>
        <p:spPr>
          <a:xfrm>
            <a:off x="358775" y="376305"/>
            <a:ext cx="8785225" cy="990554"/>
          </a:xfrm>
        </p:spPr>
        <p:txBody>
          <a:bodyPr/>
          <a:lstStyle/>
          <a:p>
            <a:r>
              <a:rPr lang="da-DK" sz="1800" dirty="0"/>
              <a:t>Lidt flere gæster overnatter på Vestkysten sammenlignet med sidste års undersøgelse, hvilket stiller større krav til overnatningsmulighederne. Der er fremgang både i skuldersæsonen og højsæsonen</a:t>
            </a:r>
          </a:p>
        </p:txBody>
      </p:sp>
      <p:sp>
        <p:nvSpPr>
          <p:cNvPr id="5" name="Tekstfelt 4">
            <a:extLst>
              <a:ext uri="{FF2B5EF4-FFF2-40B4-BE49-F238E27FC236}">
                <a16:creationId xmlns:a16="http://schemas.microsoft.com/office/drawing/2014/main" id="{631256AC-CDEE-D249-2F51-72EB540A5C88}"/>
              </a:ext>
            </a:extLst>
          </p:cNvPr>
          <p:cNvSpPr txBox="1"/>
          <p:nvPr/>
        </p:nvSpPr>
        <p:spPr>
          <a:xfrm>
            <a:off x="2718462" y="2086815"/>
            <a:ext cx="1152000" cy="246221"/>
          </a:xfrm>
          <a:prstGeom prst="rect">
            <a:avLst/>
          </a:prstGeom>
          <a:noFill/>
        </p:spPr>
        <p:txBody>
          <a:bodyPr wrap="square" rtlCol="0">
            <a:spAutoFit/>
          </a:bodyPr>
          <a:lstStyle/>
          <a:p>
            <a:r>
              <a:rPr lang="da-DK" sz="1000" b="1" dirty="0"/>
              <a:t>Total</a:t>
            </a:r>
            <a:endParaRPr lang="da-DK" sz="1000" dirty="0"/>
          </a:p>
        </p:txBody>
      </p:sp>
      <p:sp>
        <p:nvSpPr>
          <p:cNvPr id="8" name="Tekstfelt 7">
            <a:extLst>
              <a:ext uri="{FF2B5EF4-FFF2-40B4-BE49-F238E27FC236}">
                <a16:creationId xmlns:a16="http://schemas.microsoft.com/office/drawing/2014/main" id="{BBFEF0AB-C823-F94A-34FE-983BF600E8C0}"/>
              </a:ext>
            </a:extLst>
          </p:cNvPr>
          <p:cNvSpPr txBox="1"/>
          <p:nvPr/>
        </p:nvSpPr>
        <p:spPr>
          <a:xfrm>
            <a:off x="358775" y="1648353"/>
            <a:ext cx="9103479" cy="276999"/>
          </a:xfrm>
          <a:prstGeom prst="rect">
            <a:avLst/>
          </a:prstGeom>
          <a:noFill/>
        </p:spPr>
        <p:txBody>
          <a:bodyPr wrap="square" rtlCol="0">
            <a:spAutoFit/>
          </a:bodyPr>
          <a:lstStyle/>
          <a:p>
            <a:pPr algn="ctr"/>
            <a:r>
              <a:rPr lang="da-DK" sz="1200" b="1" dirty="0"/>
              <a:t>Formål med besøget sammenlignet med sæsoner og 2024</a:t>
            </a:r>
            <a:endParaRPr lang="da-DK" sz="1200" b="1" noProof="0" dirty="0"/>
          </a:p>
        </p:txBody>
      </p:sp>
      <p:sp>
        <p:nvSpPr>
          <p:cNvPr id="9" name="Tekstfelt 8">
            <a:extLst>
              <a:ext uri="{FF2B5EF4-FFF2-40B4-BE49-F238E27FC236}">
                <a16:creationId xmlns:a16="http://schemas.microsoft.com/office/drawing/2014/main" id="{E15BB11E-62BD-CA96-670E-C9CA734BFEC8}"/>
              </a:ext>
            </a:extLst>
          </p:cNvPr>
          <p:cNvSpPr txBox="1"/>
          <p:nvPr/>
        </p:nvSpPr>
        <p:spPr>
          <a:xfrm>
            <a:off x="4979950" y="2086815"/>
            <a:ext cx="1152000" cy="246221"/>
          </a:xfrm>
          <a:prstGeom prst="rect">
            <a:avLst/>
          </a:prstGeom>
          <a:noFill/>
        </p:spPr>
        <p:txBody>
          <a:bodyPr wrap="square" rtlCol="0">
            <a:spAutoFit/>
          </a:bodyPr>
          <a:lstStyle/>
          <a:p>
            <a:r>
              <a:rPr lang="da-DK" sz="1000" b="1" dirty="0"/>
              <a:t>Skuldersæsonen</a:t>
            </a:r>
            <a:endParaRPr lang="da-DK" sz="1000" dirty="0"/>
          </a:p>
        </p:txBody>
      </p:sp>
      <p:sp>
        <p:nvSpPr>
          <p:cNvPr id="10" name="Tekstfelt 9">
            <a:extLst>
              <a:ext uri="{FF2B5EF4-FFF2-40B4-BE49-F238E27FC236}">
                <a16:creationId xmlns:a16="http://schemas.microsoft.com/office/drawing/2014/main" id="{5D839041-2BAC-2831-0F2C-C29E97AC138C}"/>
              </a:ext>
            </a:extLst>
          </p:cNvPr>
          <p:cNvSpPr txBox="1"/>
          <p:nvPr/>
        </p:nvSpPr>
        <p:spPr>
          <a:xfrm>
            <a:off x="7335266" y="2086815"/>
            <a:ext cx="1152000" cy="246221"/>
          </a:xfrm>
          <a:prstGeom prst="rect">
            <a:avLst/>
          </a:prstGeom>
          <a:noFill/>
        </p:spPr>
        <p:txBody>
          <a:bodyPr wrap="square" rtlCol="0">
            <a:spAutoFit/>
          </a:bodyPr>
          <a:lstStyle/>
          <a:p>
            <a:r>
              <a:rPr lang="da-DK" sz="1000" b="1" dirty="0"/>
              <a:t>Højsæsonen</a:t>
            </a:r>
            <a:endParaRPr lang="da-DK" sz="1000" dirty="0"/>
          </a:p>
        </p:txBody>
      </p:sp>
      <p:sp>
        <p:nvSpPr>
          <p:cNvPr id="7" name="Tekstfelt 6">
            <a:extLst>
              <a:ext uri="{FF2B5EF4-FFF2-40B4-BE49-F238E27FC236}">
                <a16:creationId xmlns:a16="http://schemas.microsoft.com/office/drawing/2014/main" id="{4D50A2DF-14DC-8DC5-2F0B-0FF4B7BF7068}"/>
              </a:ext>
            </a:extLst>
          </p:cNvPr>
          <p:cNvSpPr txBox="1"/>
          <p:nvPr/>
        </p:nvSpPr>
        <p:spPr>
          <a:xfrm>
            <a:off x="4365859" y="2086815"/>
            <a:ext cx="599153" cy="246221"/>
          </a:xfrm>
          <a:prstGeom prst="rect">
            <a:avLst/>
          </a:prstGeom>
          <a:noFill/>
        </p:spPr>
        <p:txBody>
          <a:bodyPr wrap="square" rtlCol="0">
            <a:spAutoFit/>
          </a:bodyPr>
          <a:lstStyle/>
          <a:p>
            <a:pPr algn="ctr"/>
            <a:r>
              <a:rPr lang="da-DK" sz="1000" dirty="0">
                <a:solidFill>
                  <a:schemeClr val="bg1">
                    <a:lumMod val="50000"/>
                  </a:schemeClr>
                </a:solidFill>
              </a:rPr>
              <a:t>(2024)</a:t>
            </a:r>
          </a:p>
        </p:txBody>
      </p:sp>
      <p:sp>
        <p:nvSpPr>
          <p:cNvPr id="11" name="Tekstfelt 10">
            <a:extLst>
              <a:ext uri="{FF2B5EF4-FFF2-40B4-BE49-F238E27FC236}">
                <a16:creationId xmlns:a16="http://schemas.microsoft.com/office/drawing/2014/main" id="{40B3BB03-C8A3-E525-A2BA-237EBC9998A7}"/>
              </a:ext>
            </a:extLst>
          </p:cNvPr>
          <p:cNvSpPr txBox="1"/>
          <p:nvPr/>
        </p:nvSpPr>
        <p:spPr>
          <a:xfrm>
            <a:off x="6738116" y="2086815"/>
            <a:ext cx="599153" cy="246221"/>
          </a:xfrm>
          <a:prstGeom prst="rect">
            <a:avLst/>
          </a:prstGeom>
          <a:noFill/>
        </p:spPr>
        <p:txBody>
          <a:bodyPr wrap="square" rtlCol="0">
            <a:spAutoFit/>
          </a:bodyPr>
          <a:lstStyle/>
          <a:p>
            <a:pPr algn="ctr"/>
            <a:r>
              <a:rPr lang="da-DK" sz="1000" dirty="0">
                <a:solidFill>
                  <a:schemeClr val="bg1">
                    <a:lumMod val="50000"/>
                  </a:schemeClr>
                </a:solidFill>
              </a:rPr>
              <a:t>(2024)</a:t>
            </a:r>
          </a:p>
        </p:txBody>
      </p:sp>
      <p:sp>
        <p:nvSpPr>
          <p:cNvPr id="12" name="Tekstfelt 11">
            <a:extLst>
              <a:ext uri="{FF2B5EF4-FFF2-40B4-BE49-F238E27FC236}">
                <a16:creationId xmlns:a16="http://schemas.microsoft.com/office/drawing/2014/main" id="{FD469D81-9285-5183-B197-39B7B5968078}"/>
              </a:ext>
            </a:extLst>
          </p:cNvPr>
          <p:cNvSpPr txBox="1"/>
          <p:nvPr/>
        </p:nvSpPr>
        <p:spPr>
          <a:xfrm>
            <a:off x="9003057" y="2086815"/>
            <a:ext cx="599153" cy="246221"/>
          </a:xfrm>
          <a:prstGeom prst="rect">
            <a:avLst/>
          </a:prstGeom>
          <a:noFill/>
        </p:spPr>
        <p:txBody>
          <a:bodyPr wrap="square" rtlCol="0">
            <a:spAutoFit/>
          </a:bodyPr>
          <a:lstStyle/>
          <a:p>
            <a:pPr algn="ctr"/>
            <a:r>
              <a:rPr lang="da-DK" sz="1000" dirty="0">
                <a:solidFill>
                  <a:schemeClr val="bg1">
                    <a:lumMod val="50000"/>
                  </a:schemeClr>
                </a:solidFill>
              </a:rPr>
              <a:t>(2024)</a:t>
            </a:r>
          </a:p>
        </p:txBody>
      </p:sp>
      <p:sp>
        <p:nvSpPr>
          <p:cNvPr id="13" name="Q4. On a scale of 1 to 10, how important are the following to you – both in everyday life and when developing your kitchen? That a (dairy producing) partner... - Categorized footer" descr="Footer: d0620612-4920-4c7a-b016-195154454de0 Q4. On a scale of 1 to 10, how important are the following to you – both in everyday life and when developing your kitchen? That a (dairy producing) partner... - Categorized">
            <a:extLst>
              <a:ext uri="{FF2B5EF4-FFF2-40B4-BE49-F238E27FC236}">
                <a16:creationId xmlns:a16="http://schemas.microsoft.com/office/drawing/2014/main" id="{84747E20-84A8-BC47-C093-1EFE793968D6}"/>
              </a:ext>
            </a:extLst>
          </p:cNvPr>
          <p:cNvSpPr/>
          <p:nvPr/>
        </p:nvSpPr>
        <p:spPr>
          <a:xfrm>
            <a:off x="1440000" y="5255599"/>
            <a:ext cx="7704000" cy="339657"/>
          </a:xfrm>
          <a:prstGeom prst="rect">
            <a:avLst/>
          </a:prstGeom>
          <a:noFill/>
        </p:spPr>
        <p:txBody>
          <a:bodyPr/>
          <a:lstStyle/>
          <a:p>
            <a:pPr lvl="0">
              <a:lnSpc>
                <a:spcPct val="114583"/>
              </a:lnSpc>
            </a:pPr>
            <a:r>
              <a:rPr lang="da-DK" sz="800" dirty="0">
                <a:solidFill>
                  <a:srgbClr val="000000"/>
                </a:solidFill>
              </a:rPr>
              <a:t>Scr0. Hvad er formålet med dit ophold eller besøg i (Location). Er du på…</a:t>
            </a:r>
            <a:br>
              <a:rPr lang="da-DK" sz="800" dirty="0">
                <a:solidFill>
                  <a:srgbClr val="000000"/>
                </a:solidFill>
              </a:rPr>
            </a:br>
            <a:r>
              <a:rPr lang="da-DK" sz="800" dirty="0">
                <a:solidFill>
                  <a:srgbClr val="000000"/>
                </a:solidFill>
              </a:rPr>
              <a:t>base n = 3.302 (alle) / 2.515 (overnatter på Vestkysten)</a:t>
            </a:r>
          </a:p>
        </p:txBody>
      </p:sp>
    </p:spTree>
    <p:extLst>
      <p:ext uri="{BB962C8B-B14F-4D97-AF65-F5344CB8AC3E}">
        <p14:creationId xmlns:p14="http://schemas.microsoft.com/office/powerpoint/2010/main" val="1598343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DC6C5-816A-A008-E52F-056C9F378127}"/>
            </a:ext>
          </a:extLst>
        </p:cNvPr>
        <p:cNvGrpSpPr/>
        <p:nvPr/>
      </p:nvGrpSpPr>
      <p:grpSpPr>
        <a:xfrm>
          <a:off x="0" y="0"/>
          <a:ext cx="0" cy="0"/>
          <a:chOff x="0" y="0"/>
          <a:chExt cx="0" cy="0"/>
        </a:xfrm>
      </p:grpSpPr>
      <p:cxnSp>
        <p:nvCxnSpPr>
          <p:cNvPr id="20" name="Lige forbindelse 19">
            <a:extLst>
              <a:ext uri="{FF2B5EF4-FFF2-40B4-BE49-F238E27FC236}">
                <a16:creationId xmlns:a16="http://schemas.microsoft.com/office/drawing/2014/main" id="{20729F37-AE6D-58A7-3C4B-1E6EF3166551}"/>
              </a:ext>
            </a:extLst>
          </p:cNvPr>
          <p:cNvCxnSpPr>
            <a:cxnSpLocks/>
          </p:cNvCxnSpPr>
          <p:nvPr/>
        </p:nvCxnSpPr>
        <p:spPr>
          <a:xfrm>
            <a:off x="400888" y="2547881"/>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D84D6687-3650-3F1C-D521-FB76D45CDEAB}"/>
              </a:ext>
            </a:extLst>
          </p:cNvPr>
          <p:cNvCxnSpPr>
            <a:cxnSpLocks/>
          </p:cNvCxnSpPr>
          <p:nvPr/>
        </p:nvCxnSpPr>
        <p:spPr>
          <a:xfrm>
            <a:off x="400888" y="270189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1E951F6E-CD27-F6A3-0787-3550D67FFE0E}"/>
              </a:ext>
            </a:extLst>
          </p:cNvPr>
          <p:cNvCxnSpPr>
            <a:cxnSpLocks/>
          </p:cNvCxnSpPr>
          <p:nvPr/>
        </p:nvCxnSpPr>
        <p:spPr>
          <a:xfrm>
            <a:off x="400888" y="2855913"/>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41C6F484-B112-2550-F8D6-290FC2E19C7A}"/>
              </a:ext>
            </a:extLst>
          </p:cNvPr>
          <p:cNvCxnSpPr>
            <a:cxnSpLocks/>
          </p:cNvCxnSpPr>
          <p:nvPr/>
        </p:nvCxnSpPr>
        <p:spPr>
          <a:xfrm>
            <a:off x="400888" y="3009929"/>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2E52E2DA-4CA9-7C0F-8782-1723C6C99CD2}"/>
              </a:ext>
            </a:extLst>
          </p:cNvPr>
          <p:cNvCxnSpPr>
            <a:cxnSpLocks/>
          </p:cNvCxnSpPr>
          <p:nvPr/>
        </p:nvCxnSpPr>
        <p:spPr>
          <a:xfrm>
            <a:off x="400888" y="3163945"/>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Lige forbindelse 32">
            <a:extLst>
              <a:ext uri="{FF2B5EF4-FFF2-40B4-BE49-F238E27FC236}">
                <a16:creationId xmlns:a16="http://schemas.microsoft.com/office/drawing/2014/main" id="{E3054077-D32C-AC2B-2649-3E85E066C65A}"/>
              </a:ext>
            </a:extLst>
          </p:cNvPr>
          <p:cNvCxnSpPr>
            <a:cxnSpLocks/>
          </p:cNvCxnSpPr>
          <p:nvPr/>
        </p:nvCxnSpPr>
        <p:spPr>
          <a:xfrm>
            <a:off x="400888" y="3317961"/>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Lige forbindelse 33">
            <a:extLst>
              <a:ext uri="{FF2B5EF4-FFF2-40B4-BE49-F238E27FC236}">
                <a16:creationId xmlns:a16="http://schemas.microsoft.com/office/drawing/2014/main" id="{F8FC39C7-3103-8ACA-C074-93D2AADC9D45}"/>
              </a:ext>
            </a:extLst>
          </p:cNvPr>
          <p:cNvCxnSpPr>
            <a:cxnSpLocks/>
          </p:cNvCxnSpPr>
          <p:nvPr/>
        </p:nvCxnSpPr>
        <p:spPr>
          <a:xfrm>
            <a:off x="400888" y="347197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AE259B64-4767-E8E1-F9A7-45BE8CD21ACF}"/>
              </a:ext>
            </a:extLst>
          </p:cNvPr>
          <p:cNvCxnSpPr>
            <a:cxnSpLocks/>
          </p:cNvCxnSpPr>
          <p:nvPr/>
        </p:nvCxnSpPr>
        <p:spPr>
          <a:xfrm>
            <a:off x="400888" y="3625993"/>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8253A526-18DF-FC97-D16B-B89752ADEECE}"/>
              </a:ext>
            </a:extLst>
          </p:cNvPr>
          <p:cNvCxnSpPr>
            <a:cxnSpLocks/>
          </p:cNvCxnSpPr>
          <p:nvPr/>
        </p:nvCxnSpPr>
        <p:spPr>
          <a:xfrm>
            <a:off x="400888" y="3780009"/>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44BA81A1-35EB-C27F-1E48-AE9E7F8C010F}"/>
              </a:ext>
            </a:extLst>
          </p:cNvPr>
          <p:cNvCxnSpPr>
            <a:cxnSpLocks/>
          </p:cNvCxnSpPr>
          <p:nvPr/>
        </p:nvCxnSpPr>
        <p:spPr>
          <a:xfrm>
            <a:off x="400888" y="3934025"/>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Lige forbindelse 37">
            <a:extLst>
              <a:ext uri="{FF2B5EF4-FFF2-40B4-BE49-F238E27FC236}">
                <a16:creationId xmlns:a16="http://schemas.microsoft.com/office/drawing/2014/main" id="{6E3278D6-0958-9626-5874-34410EA77537}"/>
              </a:ext>
            </a:extLst>
          </p:cNvPr>
          <p:cNvCxnSpPr>
            <a:cxnSpLocks/>
          </p:cNvCxnSpPr>
          <p:nvPr/>
        </p:nvCxnSpPr>
        <p:spPr>
          <a:xfrm>
            <a:off x="400888" y="4088041"/>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Lige forbindelse 38">
            <a:extLst>
              <a:ext uri="{FF2B5EF4-FFF2-40B4-BE49-F238E27FC236}">
                <a16:creationId xmlns:a16="http://schemas.microsoft.com/office/drawing/2014/main" id="{3BCBF495-70D4-696D-7F08-5018504C63DC}"/>
              </a:ext>
            </a:extLst>
          </p:cNvPr>
          <p:cNvCxnSpPr>
            <a:cxnSpLocks/>
          </p:cNvCxnSpPr>
          <p:nvPr/>
        </p:nvCxnSpPr>
        <p:spPr>
          <a:xfrm>
            <a:off x="400888" y="424205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Lige forbindelse 39">
            <a:extLst>
              <a:ext uri="{FF2B5EF4-FFF2-40B4-BE49-F238E27FC236}">
                <a16:creationId xmlns:a16="http://schemas.microsoft.com/office/drawing/2014/main" id="{C34A0146-3182-2747-D5ED-AEC44D6EAAD8}"/>
              </a:ext>
            </a:extLst>
          </p:cNvPr>
          <p:cNvCxnSpPr>
            <a:cxnSpLocks/>
          </p:cNvCxnSpPr>
          <p:nvPr/>
        </p:nvCxnSpPr>
        <p:spPr>
          <a:xfrm>
            <a:off x="400888" y="4396073"/>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6F84D7EF-EABC-BAFC-41E8-152191CE770C}"/>
              </a:ext>
            </a:extLst>
          </p:cNvPr>
          <p:cNvCxnSpPr>
            <a:cxnSpLocks/>
          </p:cNvCxnSpPr>
          <p:nvPr/>
        </p:nvCxnSpPr>
        <p:spPr>
          <a:xfrm>
            <a:off x="400888" y="4550089"/>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Lige forbindelse 50">
            <a:extLst>
              <a:ext uri="{FF2B5EF4-FFF2-40B4-BE49-F238E27FC236}">
                <a16:creationId xmlns:a16="http://schemas.microsoft.com/office/drawing/2014/main" id="{61EA3CE9-F065-3241-BEEE-B2807A8759C3}"/>
              </a:ext>
            </a:extLst>
          </p:cNvPr>
          <p:cNvCxnSpPr>
            <a:cxnSpLocks/>
          </p:cNvCxnSpPr>
          <p:nvPr/>
        </p:nvCxnSpPr>
        <p:spPr>
          <a:xfrm>
            <a:off x="400888" y="4704105"/>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Lige forbindelse 51">
            <a:extLst>
              <a:ext uri="{FF2B5EF4-FFF2-40B4-BE49-F238E27FC236}">
                <a16:creationId xmlns:a16="http://schemas.microsoft.com/office/drawing/2014/main" id="{BD42F97A-9C16-C39D-D6A7-1E13DF36C550}"/>
              </a:ext>
            </a:extLst>
          </p:cNvPr>
          <p:cNvCxnSpPr>
            <a:cxnSpLocks/>
          </p:cNvCxnSpPr>
          <p:nvPr/>
        </p:nvCxnSpPr>
        <p:spPr>
          <a:xfrm>
            <a:off x="400888" y="4858128"/>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7"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541E381E-F02B-65F1-B14F-9F28E5C2A1EA}"/>
              </a:ext>
            </a:extLst>
          </p:cNvPr>
          <p:cNvGraphicFramePr>
            <a:graphicFrameLocks/>
          </p:cNvGraphicFramePr>
          <p:nvPr>
            <p:extLst>
              <p:ext uri="{D42A27DB-BD31-4B8C-83A1-F6EECF244321}">
                <p14:modId xmlns:p14="http://schemas.microsoft.com/office/powerpoint/2010/main" val="1250813134"/>
              </p:ext>
            </p:extLst>
          </p:nvPr>
        </p:nvGraphicFramePr>
        <p:xfrm>
          <a:off x="5554069" y="2260797"/>
          <a:ext cx="5335601" cy="28932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21609112-648F-68D1-5D9A-2DD00BB15B7B}"/>
              </a:ext>
            </a:extLst>
          </p:cNvPr>
          <p:cNvGraphicFramePr>
            <a:graphicFrameLocks/>
          </p:cNvGraphicFramePr>
          <p:nvPr>
            <p:extLst>
              <p:ext uri="{D42A27DB-BD31-4B8C-83A1-F6EECF244321}">
                <p14:modId xmlns:p14="http://schemas.microsoft.com/office/powerpoint/2010/main" val="1146331206"/>
              </p:ext>
            </p:extLst>
          </p:nvPr>
        </p:nvGraphicFramePr>
        <p:xfrm>
          <a:off x="2813567" y="2260797"/>
          <a:ext cx="5335601" cy="28932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B3BBF746-9D2C-7AD2-F5A1-8F507F191F87}"/>
              </a:ext>
            </a:extLst>
          </p:cNvPr>
          <p:cNvGraphicFramePr>
            <a:graphicFrameLocks/>
          </p:cNvGraphicFramePr>
          <p:nvPr>
            <p:extLst>
              <p:ext uri="{D42A27DB-BD31-4B8C-83A1-F6EECF244321}">
                <p14:modId xmlns:p14="http://schemas.microsoft.com/office/powerpoint/2010/main" val="376889942"/>
              </p:ext>
            </p:extLst>
          </p:nvPr>
        </p:nvGraphicFramePr>
        <p:xfrm>
          <a:off x="342089" y="2260799"/>
          <a:ext cx="5335601" cy="28932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s_36. Hvad er vigtigt for dig i forhold til at have en god ferie på Vestkysten?" descr="396c9c80-135a-4c5a-a9ef-5329e86b113b s_36. Hvad er vigtigt for dig i forhold til at have en god ferie på Vestkysten?">
            <a:extLst>
              <a:ext uri="{FF2B5EF4-FFF2-40B4-BE49-F238E27FC236}">
                <a16:creationId xmlns:a16="http://schemas.microsoft.com/office/drawing/2014/main" id="{0208D24E-E350-2D88-4787-EEA36181B1E9}"/>
              </a:ext>
            </a:extLst>
          </p:cNvPr>
          <p:cNvGraphicFramePr>
            <a:graphicFrameLocks/>
          </p:cNvGraphicFramePr>
          <p:nvPr>
            <p:extLst>
              <p:ext uri="{D42A27DB-BD31-4B8C-83A1-F6EECF244321}">
                <p14:modId xmlns:p14="http://schemas.microsoft.com/office/powerpoint/2010/main" val="2547444294"/>
              </p:ext>
            </p:extLst>
          </p:nvPr>
        </p:nvGraphicFramePr>
        <p:xfrm>
          <a:off x="8336810" y="2255603"/>
          <a:ext cx="1489397" cy="28932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s_36. Hvad er vigtigt for dig i forhold til at have en god ferie på Vestkysten?" descr="396c9c80-135a-4c5a-a9ef-5329e86b113b s_36. Hvad er vigtigt for dig i forhold til at have en god ferie på Vestkysten?">
            <a:extLst>
              <a:ext uri="{FF2B5EF4-FFF2-40B4-BE49-F238E27FC236}">
                <a16:creationId xmlns:a16="http://schemas.microsoft.com/office/drawing/2014/main" id="{B5079147-F798-E111-7CF1-CBFC79166B76}"/>
              </a:ext>
            </a:extLst>
          </p:cNvPr>
          <p:cNvGraphicFramePr>
            <a:graphicFrameLocks/>
          </p:cNvGraphicFramePr>
          <p:nvPr>
            <p:extLst>
              <p:ext uri="{D42A27DB-BD31-4B8C-83A1-F6EECF244321}">
                <p14:modId xmlns:p14="http://schemas.microsoft.com/office/powerpoint/2010/main" val="2186939246"/>
              </p:ext>
            </p:extLst>
          </p:nvPr>
        </p:nvGraphicFramePr>
        <p:xfrm>
          <a:off x="6018566" y="2260798"/>
          <a:ext cx="1489397" cy="289324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 name="s_36. Hvad er vigtigt for dig i forhold til at have en god ferie på Vestkysten?" descr="396c9c80-135a-4c5a-a9ef-5329e86b113b s_36. Hvad er vigtigt for dig i forhold til at have en god ferie på Vestkysten?">
            <a:extLst>
              <a:ext uri="{FF2B5EF4-FFF2-40B4-BE49-F238E27FC236}">
                <a16:creationId xmlns:a16="http://schemas.microsoft.com/office/drawing/2014/main" id="{68925C02-7C4A-7017-67D3-9DE5E49F7900}"/>
              </a:ext>
            </a:extLst>
          </p:cNvPr>
          <p:cNvGraphicFramePr>
            <a:graphicFrameLocks/>
          </p:cNvGraphicFramePr>
          <p:nvPr>
            <p:extLst>
              <p:ext uri="{D42A27DB-BD31-4B8C-83A1-F6EECF244321}">
                <p14:modId xmlns:p14="http://schemas.microsoft.com/office/powerpoint/2010/main" val="677610438"/>
              </p:ext>
            </p:extLst>
          </p:nvPr>
        </p:nvGraphicFramePr>
        <p:xfrm>
          <a:off x="3209791" y="2260799"/>
          <a:ext cx="1489397" cy="2893248"/>
        </p:xfrm>
        <a:graphic>
          <a:graphicData uri="http://schemas.openxmlformats.org/drawingml/2006/chart">
            <c:chart xmlns:c="http://schemas.openxmlformats.org/drawingml/2006/chart" xmlns:r="http://schemas.openxmlformats.org/officeDocument/2006/relationships" r:id="rId7"/>
          </a:graphicData>
        </a:graphic>
      </p:graphicFrame>
      <p:sp>
        <p:nvSpPr>
          <p:cNvPr id="3" name="Pladsholder til tekst 2">
            <a:extLst>
              <a:ext uri="{FF2B5EF4-FFF2-40B4-BE49-F238E27FC236}">
                <a16:creationId xmlns:a16="http://schemas.microsoft.com/office/drawing/2014/main" id="{3B8E20EE-5AD6-C4C6-F291-906D3E071292}"/>
              </a:ext>
            </a:extLst>
          </p:cNvPr>
          <p:cNvSpPr>
            <a:spLocks noGrp="1"/>
          </p:cNvSpPr>
          <p:nvPr>
            <p:ph type="body" sz="quarter" idx="10"/>
          </p:nvPr>
        </p:nvSpPr>
        <p:spPr/>
        <p:txBody>
          <a:bodyPr/>
          <a:lstStyle/>
          <a:p>
            <a:r>
              <a:rPr lang="da-DK" dirty="0"/>
              <a:t>OVERNATNING</a:t>
            </a:r>
          </a:p>
        </p:txBody>
      </p:sp>
      <p:sp>
        <p:nvSpPr>
          <p:cNvPr id="4" name="Pladsholder til tekst 3">
            <a:extLst>
              <a:ext uri="{FF2B5EF4-FFF2-40B4-BE49-F238E27FC236}">
                <a16:creationId xmlns:a16="http://schemas.microsoft.com/office/drawing/2014/main" id="{C0FD0A9D-70F4-EEDD-6BEC-958B4CDA1845}"/>
              </a:ext>
            </a:extLst>
          </p:cNvPr>
          <p:cNvSpPr>
            <a:spLocks noGrp="1"/>
          </p:cNvSpPr>
          <p:nvPr>
            <p:ph type="body" sz="quarter" idx="11"/>
          </p:nvPr>
        </p:nvSpPr>
        <p:spPr>
          <a:xfrm>
            <a:off x="358775" y="336550"/>
            <a:ext cx="9442450" cy="454025"/>
          </a:xfrm>
        </p:spPr>
        <p:txBody>
          <a:bodyPr/>
          <a:lstStyle/>
          <a:p>
            <a:r>
              <a:rPr lang="da-DK" sz="1800" dirty="0"/>
              <a:t>Færre overnatter i lejet feriehus sammenlignet med sidste år, mens </a:t>
            </a:r>
            <a:r>
              <a:rPr lang="da-DK" sz="1800" b="1" dirty="0"/>
              <a:t>væsentligt flere overnatter på hotel eller kro</a:t>
            </a:r>
            <a:r>
              <a:rPr lang="da-DK" sz="1800" dirty="0"/>
              <a:t>. Desuden er der lidt fremgang på flere af de mindre udbredte overnatningsformer</a:t>
            </a:r>
          </a:p>
        </p:txBody>
      </p:sp>
      <p:sp>
        <p:nvSpPr>
          <p:cNvPr id="5" name="Tekstfelt 4">
            <a:extLst>
              <a:ext uri="{FF2B5EF4-FFF2-40B4-BE49-F238E27FC236}">
                <a16:creationId xmlns:a16="http://schemas.microsoft.com/office/drawing/2014/main" id="{1AA08894-2D5A-3CE0-A6F2-9D5EE4C782FA}"/>
              </a:ext>
            </a:extLst>
          </p:cNvPr>
          <p:cNvSpPr txBox="1"/>
          <p:nvPr/>
        </p:nvSpPr>
        <p:spPr>
          <a:xfrm>
            <a:off x="1941013" y="2086815"/>
            <a:ext cx="1152000" cy="246221"/>
          </a:xfrm>
          <a:prstGeom prst="rect">
            <a:avLst/>
          </a:prstGeom>
          <a:noFill/>
        </p:spPr>
        <p:txBody>
          <a:bodyPr wrap="square" rtlCol="0">
            <a:spAutoFit/>
          </a:bodyPr>
          <a:lstStyle/>
          <a:p>
            <a:r>
              <a:rPr lang="da-DK" sz="1000" b="1" dirty="0"/>
              <a:t>Total</a:t>
            </a:r>
            <a:endParaRPr lang="da-DK" sz="1000" dirty="0"/>
          </a:p>
        </p:txBody>
      </p:sp>
      <p:sp>
        <p:nvSpPr>
          <p:cNvPr id="8" name="Tekstfelt 7">
            <a:extLst>
              <a:ext uri="{FF2B5EF4-FFF2-40B4-BE49-F238E27FC236}">
                <a16:creationId xmlns:a16="http://schemas.microsoft.com/office/drawing/2014/main" id="{0BDF7B92-9692-0E4B-2F1B-EDF29EB285AE}"/>
              </a:ext>
            </a:extLst>
          </p:cNvPr>
          <p:cNvSpPr txBox="1"/>
          <p:nvPr/>
        </p:nvSpPr>
        <p:spPr>
          <a:xfrm>
            <a:off x="358775" y="1648353"/>
            <a:ext cx="9103479" cy="276999"/>
          </a:xfrm>
          <a:prstGeom prst="rect">
            <a:avLst/>
          </a:prstGeom>
          <a:noFill/>
        </p:spPr>
        <p:txBody>
          <a:bodyPr wrap="square" rtlCol="0">
            <a:spAutoFit/>
          </a:bodyPr>
          <a:lstStyle/>
          <a:p>
            <a:pPr algn="ctr"/>
            <a:r>
              <a:rPr lang="da-DK" sz="1200" b="1" dirty="0"/>
              <a:t>Overnatningssted på Vestkysten sammenlignet med sæsoner og 2024</a:t>
            </a:r>
            <a:endParaRPr lang="da-DK" sz="1200" b="1" noProof="0" dirty="0"/>
          </a:p>
        </p:txBody>
      </p:sp>
      <p:sp>
        <p:nvSpPr>
          <p:cNvPr id="9" name="Tekstfelt 8">
            <a:extLst>
              <a:ext uri="{FF2B5EF4-FFF2-40B4-BE49-F238E27FC236}">
                <a16:creationId xmlns:a16="http://schemas.microsoft.com/office/drawing/2014/main" id="{7E6DF045-73A6-F5C8-AF07-5DB83EB9F183}"/>
              </a:ext>
            </a:extLst>
          </p:cNvPr>
          <p:cNvSpPr txBox="1"/>
          <p:nvPr/>
        </p:nvSpPr>
        <p:spPr>
          <a:xfrm>
            <a:off x="4411622" y="2086815"/>
            <a:ext cx="1152000" cy="246221"/>
          </a:xfrm>
          <a:prstGeom prst="rect">
            <a:avLst/>
          </a:prstGeom>
          <a:noFill/>
        </p:spPr>
        <p:txBody>
          <a:bodyPr wrap="square" rtlCol="0">
            <a:spAutoFit/>
          </a:bodyPr>
          <a:lstStyle/>
          <a:p>
            <a:r>
              <a:rPr lang="da-DK" sz="1000" b="1" dirty="0"/>
              <a:t>Skuldersæsonen</a:t>
            </a:r>
            <a:endParaRPr lang="da-DK" sz="1000" dirty="0"/>
          </a:p>
        </p:txBody>
      </p:sp>
      <p:sp>
        <p:nvSpPr>
          <p:cNvPr id="10" name="Tekstfelt 9">
            <a:extLst>
              <a:ext uri="{FF2B5EF4-FFF2-40B4-BE49-F238E27FC236}">
                <a16:creationId xmlns:a16="http://schemas.microsoft.com/office/drawing/2014/main" id="{6A268735-8EB4-CD53-2A63-673A1EAA7DB8}"/>
              </a:ext>
            </a:extLst>
          </p:cNvPr>
          <p:cNvSpPr txBox="1"/>
          <p:nvPr/>
        </p:nvSpPr>
        <p:spPr>
          <a:xfrm>
            <a:off x="7140249" y="2086815"/>
            <a:ext cx="1152000" cy="246221"/>
          </a:xfrm>
          <a:prstGeom prst="rect">
            <a:avLst/>
          </a:prstGeom>
          <a:noFill/>
        </p:spPr>
        <p:txBody>
          <a:bodyPr wrap="square" rtlCol="0">
            <a:spAutoFit/>
          </a:bodyPr>
          <a:lstStyle/>
          <a:p>
            <a:r>
              <a:rPr lang="da-DK" sz="1000" b="1" dirty="0"/>
              <a:t>Højsæsonen</a:t>
            </a:r>
            <a:endParaRPr lang="da-DK" sz="1000" dirty="0"/>
          </a:p>
        </p:txBody>
      </p:sp>
      <p:sp>
        <p:nvSpPr>
          <p:cNvPr id="7" name="Tekstfelt 6">
            <a:extLst>
              <a:ext uri="{FF2B5EF4-FFF2-40B4-BE49-F238E27FC236}">
                <a16:creationId xmlns:a16="http://schemas.microsoft.com/office/drawing/2014/main" id="{BBF31182-E103-EF82-EF4C-4D0F882970CB}"/>
              </a:ext>
            </a:extLst>
          </p:cNvPr>
          <p:cNvSpPr txBox="1"/>
          <p:nvPr/>
        </p:nvSpPr>
        <p:spPr>
          <a:xfrm>
            <a:off x="3704999" y="2086815"/>
            <a:ext cx="599153" cy="246221"/>
          </a:xfrm>
          <a:prstGeom prst="rect">
            <a:avLst/>
          </a:prstGeom>
          <a:noFill/>
        </p:spPr>
        <p:txBody>
          <a:bodyPr wrap="square" rtlCol="0">
            <a:spAutoFit/>
          </a:bodyPr>
          <a:lstStyle/>
          <a:p>
            <a:pPr algn="ctr"/>
            <a:r>
              <a:rPr lang="da-DK" sz="1000" dirty="0">
                <a:solidFill>
                  <a:schemeClr val="bg1">
                    <a:lumMod val="50000"/>
                  </a:schemeClr>
                </a:solidFill>
              </a:rPr>
              <a:t>(2024)</a:t>
            </a:r>
          </a:p>
        </p:txBody>
      </p:sp>
      <p:sp>
        <p:nvSpPr>
          <p:cNvPr id="11" name="Tekstfelt 10">
            <a:extLst>
              <a:ext uri="{FF2B5EF4-FFF2-40B4-BE49-F238E27FC236}">
                <a16:creationId xmlns:a16="http://schemas.microsoft.com/office/drawing/2014/main" id="{99F17DE5-5651-89E8-7CA4-9887FDD03827}"/>
              </a:ext>
            </a:extLst>
          </p:cNvPr>
          <p:cNvSpPr txBox="1"/>
          <p:nvPr/>
        </p:nvSpPr>
        <p:spPr>
          <a:xfrm>
            <a:off x="6509597" y="2086815"/>
            <a:ext cx="599153" cy="246221"/>
          </a:xfrm>
          <a:prstGeom prst="rect">
            <a:avLst/>
          </a:prstGeom>
          <a:noFill/>
        </p:spPr>
        <p:txBody>
          <a:bodyPr wrap="square" rtlCol="0">
            <a:spAutoFit/>
          </a:bodyPr>
          <a:lstStyle/>
          <a:p>
            <a:pPr algn="ctr"/>
            <a:r>
              <a:rPr lang="da-DK" sz="1000" dirty="0">
                <a:solidFill>
                  <a:schemeClr val="bg1">
                    <a:lumMod val="50000"/>
                  </a:schemeClr>
                </a:solidFill>
              </a:rPr>
              <a:t>(2024)</a:t>
            </a:r>
          </a:p>
        </p:txBody>
      </p:sp>
      <p:sp>
        <p:nvSpPr>
          <p:cNvPr id="12" name="Tekstfelt 11">
            <a:extLst>
              <a:ext uri="{FF2B5EF4-FFF2-40B4-BE49-F238E27FC236}">
                <a16:creationId xmlns:a16="http://schemas.microsoft.com/office/drawing/2014/main" id="{C05934A5-49A3-27A1-685A-0F6673E55487}"/>
              </a:ext>
            </a:extLst>
          </p:cNvPr>
          <p:cNvSpPr txBox="1"/>
          <p:nvPr/>
        </p:nvSpPr>
        <p:spPr>
          <a:xfrm>
            <a:off x="8830444" y="2081620"/>
            <a:ext cx="599153" cy="246221"/>
          </a:xfrm>
          <a:prstGeom prst="rect">
            <a:avLst/>
          </a:prstGeom>
          <a:noFill/>
        </p:spPr>
        <p:txBody>
          <a:bodyPr wrap="square" rtlCol="0">
            <a:spAutoFit/>
          </a:bodyPr>
          <a:lstStyle/>
          <a:p>
            <a:pPr algn="ctr"/>
            <a:r>
              <a:rPr lang="da-DK" sz="1000" dirty="0">
                <a:solidFill>
                  <a:schemeClr val="bg1">
                    <a:lumMod val="50000"/>
                  </a:schemeClr>
                </a:solidFill>
              </a:rPr>
              <a:t>(2024)</a:t>
            </a:r>
          </a:p>
        </p:txBody>
      </p:sp>
      <p:sp>
        <p:nvSpPr>
          <p:cNvPr id="13" name="Q4. On a scale of 1 to 10, how important are the following to you – both in everyday life and when developing your kitchen? That a (dairy producing) partner... - Categorized footer" descr="Footer: d0620612-4920-4c7a-b016-195154454de0 Q4. On a scale of 1 to 10, how important are the following to you – both in everyday life and when developing your kitchen? That a (dairy producing) partner... - Categorized">
            <a:extLst>
              <a:ext uri="{FF2B5EF4-FFF2-40B4-BE49-F238E27FC236}">
                <a16:creationId xmlns:a16="http://schemas.microsoft.com/office/drawing/2014/main" id="{1AE4713C-E7B8-93B7-DE06-35B5703C305A}"/>
              </a:ext>
            </a:extLst>
          </p:cNvPr>
          <p:cNvSpPr/>
          <p:nvPr/>
        </p:nvSpPr>
        <p:spPr>
          <a:xfrm>
            <a:off x="1440000" y="5255599"/>
            <a:ext cx="7704000" cy="339657"/>
          </a:xfrm>
          <a:prstGeom prst="rect">
            <a:avLst/>
          </a:prstGeom>
          <a:noFill/>
        </p:spPr>
        <p:txBody>
          <a:bodyPr/>
          <a:lstStyle/>
          <a:p>
            <a:pPr lvl="0">
              <a:lnSpc>
                <a:spcPct val="114583"/>
              </a:lnSpc>
            </a:pPr>
            <a:r>
              <a:rPr lang="da-DK" sz="800" dirty="0">
                <a:solidFill>
                  <a:srgbClr val="000000"/>
                </a:solidFill>
              </a:rPr>
              <a:t>S_9. Hvor overnatter du i forbindelse med din aktuelle ferie/besøg?</a:t>
            </a:r>
          </a:p>
          <a:p>
            <a:pPr lvl="0">
              <a:lnSpc>
                <a:spcPct val="114583"/>
              </a:lnSpc>
            </a:pPr>
            <a:r>
              <a:rPr lang="da-DK" sz="800" dirty="0">
                <a:solidFill>
                  <a:srgbClr val="000000"/>
                </a:solidFill>
              </a:rPr>
              <a:t>base n = 2.515 (overnatter på Vestkysten)</a:t>
            </a:r>
          </a:p>
        </p:txBody>
      </p:sp>
      <p:sp>
        <p:nvSpPr>
          <p:cNvPr id="53" name="Tekstfelt 52">
            <a:extLst>
              <a:ext uri="{FF2B5EF4-FFF2-40B4-BE49-F238E27FC236}">
                <a16:creationId xmlns:a16="http://schemas.microsoft.com/office/drawing/2014/main" id="{A2B4D49C-855A-DDE1-C3C5-A8435702703A}"/>
              </a:ext>
            </a:extLst>
          </p:cNvPr>
          <p:cNvSpPr txBox="1"/>
          <p:nvPr/>
        </p:nvSpPr>
        <p:spPr>
          <a:xfrm>
            <a:off x="7564323" y="5255597"/>
            <a:ext cx="1844654" cy="338554"/>
          </a:xfrm>
          <a:prstGeom prst="rect">
            <a:avLst/>
          </a:prstGeom>
          <a:noFill/>
        </p:spPr>
        <p:txBody>
          <a:bodyPr wrap="square" rtlCol="0">
            <a:spAutoFit/>
          </a:bodyPr>
          <a:lstStyle/>
          <a:p>
            <a:pPr algn="r"/>
            <a:r>
              <a:rPr lang="da-DK" sz="800" dirty="0">
                <a:solidFill>
                  <a:schemeClr val="bg1">
                    <a:lumMod val="50000"/>
                  </a:schemeClr>
                </a:solidFill>
              </a:rPr>
              <a:t>*Campingplads er i 2025 opdelt på underkategorier (fx autocamper)</a:t>
            </a:r>
          </a:p>
        </p:txBody>
      </p:sp>
      <p:sp>
        <p:nvSpPr>
          <p:cNvPr id="54" name="Tekstfelt 53">
            <a:extLst>
              <a:ext uri="{FF2B5EF4-FFF2-40B4-BE49-F238E27FC236}">
                <a16:creationId xmlns:a16="http://schemas.microsoft.com/office/drawing/2014/main" id="{CDA18212-0585-D8FA-9678-B07DB476C688}"/>
              </a:ext>
            </a:extLst>
          </p:cNvPr>
          <p:cNvSpPr txBox="1"/>
          <p:nvPr/>
        </p:nvSpPr>
        <p:spPr>
          <a:xfrm>
            <a:off x="1857987" y="4656836"/>
            <a:ext cx="264130" cy="215444"/>
          </a:xfrm>
          <a:prstGeom prst="rect">
            <a:avLst/>
          </a:prstGeom>
          <a:noFill/>
        </p:spPr>
        <p:txBody>
          <a:bodyPr wrap="square" rtlCol="0">
            <a:spAutoFit/>
          </a:bodyPr>
          <a:lstStyle/>
          <a:p>
            <a:r>
              <a:rPr lang="da-DK" sz="800" dirty="0"/>
              <a:t>*</a:t>
            </a:r>
          </a:p>
        </p:txBody>
      </p:sp>
    </p:spTree>
    <p:extLst>
      <p:ext uri="{BB962C8B-B14F-4D97-AF65-F5344CB8AC3E}">
        <p14:creationId xmlns:p14="http://schemas.microsoft.com/office/powerpoint/2010/main" val="1287497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1FFE3-E176-E71B-4F81-773E2045503B}"/>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17AB97A-F929-6E82-C5FC-A769D10A9896}"/>
              </a:ext>
            </a:extLst>
          </p:cNvPr>
          <p:cNvSpPr>
            <a:spLocks noGrp="1"/>
          </p:cNvSpPr>
          <p:nvPr>
            <p:ph type="body" sz="quarter" idx="13"/>
          </p:nvPr>
        </p:nvSpPr>
        <p:spPr>
          <a:xfrm>
            <a:off x="976313" y="1562100"/>
            <a:ext cx="6447744" cy="1142517"/>
          </a:xfrm>
        </p:spPr>
        <p:txBody>
          <a:bodyPr/>
          <a:lstStyle/>
          <a:p>
            <a:r>
              <a:rPr lang="da-DK" sz="3000" b="1" dirty="0">
                <a:solidFill>
                  <a:schemeClr val="bg2"/>
                </a:solidFill>
                <a:latin typeface="NeuzeitGroBla" panose="00000A00000000000000" pitchFamily="50" charset="0"/>
              </a:rPr>
              <a:t>Hvad er det, gæsterne rent faktisk oplever på Vestkysten?</a:t>
            </a:r>
            <a:endParaRPr lang="da-DK" sz="3000" dirty="0">
              <a:solidFill>
                <a:schemeClr val="bg2"/>
              </a:solidFill>
              <a:latin typeface="NeuzeitGroBla" panose="00000A00000000000000" pitchFamily="50" charset="0"/>
            </a:endParaRPr>
          </a:p>
        </p:txBody>
      </p:sp>
      <p:sp>
        <p:nvSpPr>
          <p:cNvPr id="3" name="Pladsholder til tekst 2">
            <a:extLst>
              <a:ext uri="{FF2B5EF4-FFF2-40B4-BE49-F238E27FC236}">
                <a16:creationId xmlns:a16="http://schemas.microsoft.com/office/drawing/2014/main" id="{62220381-058E-8B01-40B2-4CAFB2334B7E}"/>
              </a:ext>
            </a:extLst>
          </p:cNvPr>
          <p:cNvSpPr>
            <a:spLocks noGrp="1"/>
          </p:cNvSpPr>
          <p:nvPr>
            <p:ph type="body" sz="quarter" idx="14"/>
          </p:nvPr>
        </p:nvSpPr>
        <p:spPr/>
        <p:txBody>
          <a:bodyPr/>
          <a:lstStyle/>
          <a:p>
            <a:r>
              <a:rPr lang="da-DK" sz="1800" i="1" dirty="0"/>
              <a:t>Og hvad betyder det for deres samlede vurdering?</a:t>
            </a:r>
            <a:endParaRPr lang="da-DK" sz="1800" dirty="0"/>
          </a:p>
        </p:txBody>
      </p:sp>
      <p:sp>
        <p:nvSpPr>
          <p:cNvPr id="4" name="Rektangel 3">
            <a:extLst>
              <a:ext uri="{FF2B5EF4-FFF2-40B4-BE49-F238E27FC236}">
                <a16:creationId xmlns:a16="http://schemas.microsoft.com/office/drawing/2014/main" id="{A4B92679-667C-F6AA-6296-DB7B33A37DE0}"/>
              </a:ext>
            </a:extLst>
          </p:cNvPr>
          <p:cNvSpPr/>
          <p:nvPr/>
        </p:nvSpPr>
        <p:spPr>
          <a:xfrm>
            <a:off x="413657" y="1001486"/>
            <a:ext cx="1966686" cy="464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Tree>
    <p:extLst>
      <p:ext uri="{BB962C8B-B14F-4D97-AF65-F5344CB8AC3E}">
        <p14:creationId xmlns:p14="http://schemas.microsoft.com/office/powerpoint/2010/main" val="3402079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D3472-3B8F-B041-DC02-09231DAFAE0E}"/>
            </a:ext>
          </a:extLst>
        </p:cNvPr>
        <p:cNvGrpSpPr/>
        <p:nvPr/>
      </p:nvGrpSpPr>
      <p:grpSpPr>
        <a:xfrm>
          <a:off x="0" y="0"/>
          <a:ext cx="0" cy="0"/>
          <a:chOff x="0" y="0"/>
          <a:chExt cx="0" cy="0"/>
        </a:xfrm>
      </p:grpSpPr>
      <p:sp>
        <p:nvSpPr>
          <p:cNvPr id="12" name="Rectangle 4">
            <a:extLst>
              <a:ext uri="{FF2B5EF4-FFF2-40B4-BE49-F238E27FC236}">
                <a16:creationId xmlns:a16="http://schemas.microsoft.com/office/drawing/2014/main" id="{509565C3-E594-D454-1A10-58D75568BAC0}"/>
              </a:ext>
            </a:extLst>
          </p:cNvPr>
          <p:cNvSpPr>
            <a:spLocks noChangeArrowheads="1"/>
          </p:cNvSpPr>
          <p:nvPr/>
        </p:nvSpPr>
        <p:spPr bwMode="auto">
          <a:xfrm>
            <a:off x="0" y="0"/>
            <a:ext cx="15795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rgbClr val="000000"/>
                </a:solidFill>
                <a:effectLst/>
                <a:latin typeface="Söhne"/>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5" name="Pladsholder til tekst 7">
            <a:extLst>
              <a:ext uri="{FF2B5EF4-FFF2-40B4-BE49-F238E27FC236}">
                <a16:creationId xmlns:a16="http://schemas.microsoft.com/office/drawing/2014/main" id="{707C3076-8682-F780-F8F4-395AA0E2142F}"/>
              </a:ext>
            </a:extLst>
          </p:cNvPr>
          <p:cNvSpPr txBox="1">
            <a:spLocks/>
          </p:cNvSpPr>
          <p:nvPr/>
        </p:nvSpPr>
        <p:spPr>
          <a:xfrm>
            <a:off x="581714" y="391008"/>
            <a:ext cx="3559193" cy="432048"/>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667" b="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sz="2000" b="1" dirty="0">
                <a:latin typeface="+mn-lt"/>
              </a:rPr>
              <a:t>Metode</a:t>
            </a:r>
          </a:p>
        </p:txBody>
      </p:sp>
      <p:sp>
        <p:nvSpPr>
          <p:cNvPr id="6" name="Pladsholder til tekst 1">
            <a:extLst>
              <a:ext uri="{FF2B5EF4-FFF2-40B4-BE49-F238E27FC236}">
                <a16:creationId xmlns:a16="http://schemas.microsoft.com/office/drawing/2014/main" id="{EF1803FD-DF15-AA6C-1EAA-AAA682B784C8}"/>
              </a:ext>
            </a:extLst>
          </p:cNvPr>
          <p:cNvSpPr txBox="1">
            <a:spLocks/>
          </p:cNvSpPr>
          <p:nvPr/>
        </p:nvSpPr>
        <p:spPr>
          <a:xfrm>
            <a:off x="699247" y="1043145"/>
            <a:ext cx="8905611" cy="4128701"/>
          </a:xfrm>
          <a:prstGeom prst="rect">
            <a:avLst/>
          </a:prstGeom>
        </p:spPr>
        <p:txBody>
          <a:bodyPr/>
          <a:lstStyle>
            <a:lvl1pPr marL="199987" indent="-199987" algn="l" defTabSz="1015939" rtl="0" eaLnBrk="1" latinLnBrk="0" hangingPunct="1">
              <a:spcBef>
                <a:spcPct val="20000"/>
              </a:spcBef>
              <a:buFont typeface="Arial" panose="020B0604020202020204" pitchFamily="34" charset="0"/>
              <a:buChar char="•"/>
              <a:defRPr sz="1556" kern="1200">
                <a:solidFill>
                  <a:schemeClr val="tx1"/>
                </a:solidFill>
                <a:latin typeface="+mn-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0" indent="0">
              <a:buNone/>
            </a:pPr>
            <a:endParaRPr lang="da-DK" sz="1000" dirty="0"/>
          </a:p>
          <a:p>
            <a:pPr marL="0" indent="0">
              <a:buNone/>
            </a:pPr>
            <a:r>
              <a:rPr lang="da-DK" sz="1400" dirty="0"/>
              <a:t>Interviewene er indsamlet som personlige interviews på tablets på 13 udvalgte feriesteder langs Vestkysten i 2025: </a:t>
            </a:r>
          </a:p>
          <a:p>
            <a:pPr marL="0" indent="0">
              <a:buNone/>
            </a:pPr>
            <a:br>
              <a:rPr lang="da-DK" sz="1400" b="1" dirty="0"/>
            </a:br>
            <a:r>
              <a:rPr lang="da-DK" sz="1400" b="1" dirty="0"/>
              <a:t>Hirtshals, Løkken, Blokhus, Slettestrand/Thorup Strand, Vorupør, Lemvig, Thorsminde, Fanø, Søndervig, Hvide Sande, Henne, Blåvand og Vejers.</a:t>
            </a:r>
          </a:p>
          <a:p>
            <a:pPr marL="0" indent="0">
              <a:buNone/>
            </a:pPr>
            <a:br>
              <a:rPr lang="da-DK" sz="1400" dirty="0"/>
            </a:br>
            <a:r>
              <a:rPr lang="da-DK" sz="1400" dirty="0"/>
              <a:t>Interviewene gennemført på dansk, engelsk og tysk.</a:t>
            </a:r>
          </a:p>
          <a:p>
            <a:pPr marL="0" indent="0">
              <a:buNone/>
            </a:pPr>
            <a:endParaRPr lang="da-DK" sz="1400" b="1" dirty="0"/>
          </a:p>
          <a:p>
            <a:pPr marL="0" indent="0">
              <a:buNone/>
            </a:pPr>
            <a:r>
              <a:rPr lang="da-DK" sz="1400" b="1" dirty="0"/>
              <a:t>Målgruppe</a:t>
            </a:r>
          </a:p>
          <a:p>
            <a:pPr marL="0" indent="0">
              <a:buNone/>
            </a:pPr>
            <a:r>
              <a:rPr lang="da-DK" sz="1400" dirty="0"/>
              <a:t>18+ årige turister: feriegæster på destinationen, endagsgæster, der holder ferie på et andet feriested samt udflugtsgæster, der kommer hjemmefra.</a:t>
            </a:r>
          </a:p>
          <a:p>
            <a:r>
              <a:rPr lang="da-DK" sz="1400" b="1" dirty="0"/>
              <a:t>Højsæsonen	</a:t>
            </a:r>
            <a:r>
              <a:rPr lang="da-DK" sz="1400" dirty="0"/>
              <a:t>Uge 27-35 (2. juli – 28. august 2025).</a:t>
            </a:r>
          </a:p>
          <a:p>
            <a:r>
              <a:rPr lang="da-DK" sz="1400" b="1" dirty="0"/>
              <a:t>Skuldersæsonen: 	</a:t>
            </a:r>
            <a:r>
              <a:rPr lang="da-DK" sz="1400" dirty="0"/>
              <a:t>Uge 40-41 samt uge 43-44, dvs. ekskl. efterårsferien i uge 42.</a:t>
            </a:r>
          </a:p>
          <a:p>
            <a:pPr marL="0" indent="0">
              <a:buNone/>
            </a:pPr>
            <a:endParaRPr lang="da-DK" sz="1400" b="1" dirty="0"/>
          </a:p>
          <a:p>
            <a:pPr marL="0" indent="0">
              <a:buNone/>
            </a:pPr>
            <a:r>
              <a:rPr lang="da-DK" sz="1400" b="1" dirty="0"/>
              <a:t>Antal gennemførte interviews</a:t>
            </a:r>
          </a:p>
          <a:p>
            <a:pPr marL="0" indent="0">
              <a:buNone/>
            </a:pPr>
            <a:r>
              <a:rPr lang="da-DK" sz="1400" dirty="0"/>
              <a:t>Efter kvalitetskontrol og datarens indgår </a:t>
            </a:r>
            <a:r>
              <a:rPr lang="da-DK" sz="1400" b="1" dirty="0"/>
              <a:t>3.302</a:t>
            </a:r>
            <a:r>
              <a:rPr lang="da-DK" sz="1400" dirty="0"/>
              <a:t> besvarelser i undersøgelsen. </a:t>
            </a:r>
          </a:p>
        </p:txBody>
      </p:sp>
    </p:spTree>
    <p:extLst>
      <p:ext uri="{BB962C8B-B14F-4D97-AF65-F5344CB8AC3E}">
        <p14:creationId xmlns:p14="http://schemas.microsoft.com/office/powerpoint/2010/main" val="1543680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B307E-2A53-30C9-617E-66A48BB72AE3}"/>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282C3F9E-498A-5F2B-13C3-D67A0BC77C71}"/>
              </a:ext>
            </a:extLst>
          </p:cNvPr>
          <p:cNvSpPr>
            <a:spLocks noGrp="1"/>
          </p:cNvSpPr>
          <p:nvPr>
            <p:ph type="body" sz="quarter" idx="10"/>
          </p:nvPr>
        </p:nvSpPr>
        <p:spPr/>
        <p:txBody>
          <a:bodyPr/>
          <a:lstStyle/>
          <a:p>
            <a:r>
              <a:rPr lang="da-DK" dirty="0"/>
              <a:t>OPHOLDET PÅ VESTKYSTEN</a:t>
            </a:r>
          </a:p>
        </p:txBody>
      </p:sp>
      <p:sp>
        <p:nvSpPr>
          <p:cNvPr id="4" name="Pladsholder til tekst 3">
            <a:extLst>
              <a:ext uri="{FF2B5EF4-FFF2-40B4-BE49-F238E27FC236}">
                <a16:creationId xmlns:a16="http://schemas.microsoft.com/office/drawing/2014/main" id="{94666632-43A4-7705-E94D-72CF89C1A916}"/>
              </a:ext>
            </a:extLst>
          </p:cNvPr>
          <p:cNvSpPr>
            <a:spLocks noGrp="1"/>
          </p:cNvSpPr>
          <p:nvPr>
            <p:ph type="body" sz="quarter" idx="11"/>
          </p:nvPr>
        </p:nvSpPr>
        <p:spPr>
          <a:xfrm>
            <a:off x="358775" y="336550"/>
            <a:ext cx="9253398" cy="610133"/>
          </a:xfrm>
        </p:spPr>
        <p:txBody>
          <a:bodyPr/>
          <a:lstStyle/>
          <a:p>
            <a:r>
              <a:rPr lang="da-DK" sz="1800" dirty="0"/>
              <a:t>Gratis naturoplevelser dominerer klart, mens de kommercielle naturaktiviteter – herunder guidede ture – fylder langt mindre, hvilket peger på et tydeligt, men endnu uudnyttet potentiale</a:t>
            </a:r>
          </a:p>
        </p:txBody>
      </p:sp>
      <p:graphicFrame>
        <p:nvGraphicFramePr>
          <p:cNvPr id="5"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9F5234AE-0E91-C548-8006-BB2B5F3BBD97}"/>
              </a:ext>
            </a:extLst>
          </p:cNvPr>
          <p:cNvGraphicFramePr>
            <a:graphicFrameLocks/>
          </p:cNvGraphicFramePr>
          <p:nvPr>
            <p:extLst>
              <p:ext uri="{D42A27DB-BD31-4B8C-83A1-F6EECF244321}">
                <p14:modId xmlns:p14="http://schemas.microsoft.com/office/powerpoint/2010/main" val="1464350802"/>
              </p:ext>
            </p:extLst>
          </p:nvPr>
        </p:nvGraphicFramePr>
        <p:xfrm>
          <a:off x="342089" y="1925352"/>
          <a:ext cx="9120166" cy="3143448"/>
        </p:xfrm>
        <a:graphic>
          <a:graphicData uri="http://schemas.openxmlformats.org/drawingml/2006/chart">
            <c:chart xmlns:c="http://schemas.openxmlformats.org/drawingml/2006/chart" xmlns:r="http://schemas.openxmlformats.org/officeDocument/2006/relationships" r:id="rId2"/>
          </a:graphicData>
        </a:graphic>
      </p:graphicFrame>
      <p:sp>
        <p:nvSpPr>
          <p:cNvPr id="6" name="Tekstfelt 5">
            <a:extLst>
              <a:ext uri="{FF2B5EF4-FFF2-40B4-BE49-F238E27FC236}">
                <a16:creationId xmlns:a16="http://schemas.microsoft.com/office/drawing/2014/main" id="{0170A0A4-4470-4392-6C35-20DC72583DC3}"/>
              </a:ext>
            </a:extLst>
          </p:cNvPr>
          <p:cNvSpPr txBox="1"/>
          <p:nvPr/>
        </p:nvSpPr>
        <p:spPr>
          <a:xfrm>
            <a:off x="358775" y="1648353"/>
            <a:ext cx="9103479" cy="276999"/>
          </a:xfrm>
          <a:prstGeom prst="rect">
            <a:avLst/>
          </a:prstGeom>
          <a:noFill/>
        </p:spPr>
        <p:txBody>
          <a:bodyPr wrap="square" rtlCol="0">
            <a:spAutoFit/>
          </a:bodyPr>
          <a:lstStyle/>
          <a:p>
            <a:pPr algn="ctr"/>
            <a:r>
              <a:rPr lang="da-DK" sz="1200" b="1" noProof="0" dirty="0"/>
              <a:t>Hvilke oplevelser gæsterne har haft på Vestkysten og ferien</a:t>
            </a:r>
          </a:p>
        </p:txBody>
      </p:sp>
      <p:sp>
        <p:nvSpPr>
          <p:cNvPr id="2" name="Ellipse 1">
            <a:extLst>
              <a:ext uri="{FF2B5EF4-FFF2-40B4-BE49-F238E27FC236}">
                <a16:creationId xmlns:a16="http://schemas.microsoft.com/office/drawing/2014/main" id="{03094835-6DAE-577B-0234-B0EAFBBCF6C1}"/>
              </a:ext>
            </a:extLst>
          </p:cNvPr>
          <p:cNvSpPr/>
          <p:nvPr/>
        </p:nvSpPr>
        <p:spPr>
          <a:xfrm>
            <a:off x="7887506" y="2547891"/>
            <a:ext cx="2094694" cy="21341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9" name="Tekstfelt 8">
            <a:extLst>
              <a:ext uri="{FF2B5EF4-FFF2-40B4-BE49-F238E27FC236}">
                <a16:creationId xmlns:a16="http://schemas.microsoft.com/office/drawing/2014/main" id="{5954E557-3B5C-8B5D-75BB-7B427F456DAB}"/>
              </a:ext>
            </a:extLst>
          </p:cNvPr>
          <p:cNvSpPr txBox="1"/>
          <p:nvPr/>
        </p:nvSpPr>
        <p:spPr>
          <a:xfrm>
            <a:off x="7905506" y="2747283"/>
            <a:ext cx="2076694" cy="1754326"/>
          </a:xfrm>
          <a:prstGeom prst="rect">
            <a:avLst/>
          </a:prstGeom>
          <a:noFill/>
        </p:spPr>
        <p:txBody>
          <a:bodyPr wrap="square" rtlCol="0">
            <a:spAutoFit/>
          </a:bodyPr>
          <a:lstStyle/>
          <a:p>
            <a:pPr algn="ctr"/>
            <a:r>
              <a:rPr lang="da-DK" sz="2400" b="1" dirty="0"/>
              <a:t>3,2</a:t>
            </a:r>
          </a:p>
          <a:p>
            <a:pPr algn="ctr"/>
            <a:r>
              <a:rPr lang="da-DK" sz="1400" dirty="0"/>
              <a:t>forskellige typer oplevelser har den gennemsnitlige gæst haft på det tidspunkt, hvor interviewet blev foretaget</a:t>
            </a:r>
          </a:p>
        </p:txBody>
      </p:sp>
      <p:sp>
        <p:nvSpPr>
          <p:cNvPr id="8" name="Ellipse 7">
            <a:extLst>
              <a:ext uri="{FF2B5EF4-FFF2-40B4-BE49-F238E27FC236}">
                <a16:creationId xmlns:a16="http://schemas.microsoft.com/office/drawing/2014/main" id="{756BDA61-0DB7-41B9-CF33-56F85CEC8672}"/>
              </a:ext>
            </a:extLst>
          </p:cNvPr>
          <p:cNvSpPr/>
          <p:nvPr/>
        </p:nvSpPr>
        <p:spPr>
          <a:xfrm>
            <a:off x="5629053" y="3350816"/>
            <a:ext cx="2473547" cy="23405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11" name="Tekstfelt 10">
            <a:extLst>
              <a:ext uri="{FF2B5EF4-FFF2-40B4-BE49-F238E27FC236}">
                <a16:creationId xmlns:a16="http://schemas.microsoft.com/office/drawing/2014/main" id="{DC0A6172-9157-DEAA-C0F7-AAB7DF3A32E1}"/>
              </a:ext>
            </a:extLst>
          </p:cNvPr>
          <p:cNvSpPr txBox="1"/>
          <p:nvPr/>
        </p:nvSpPr>
        <p:spPr>
          <a:xfrm>
            <a:off x="5639293" y="3619309"/>
            <a:ext cx="2473547" cy="1754326"/>
          </a:xfrm>
          <a:prstGeom prst="rect">
            <a:avLst/>
          </a:prstGeom>
          <a:noFill/>
        </p:spPr>
        <p:txBody>
          <a:bodyPr wrap="square" rtlCol="0">
            <a:spAutoFit/>
          </a:bodyPr>
          <a:lstStyle/>
          <a:p>
            <a:pPr algn="ctr"/>
            <a:r>
              <a:rPr lang="da-DK" sz="2400" b="1" dirty="0">
                <a:solidFill>
                  <a:schemeClr val="bg1"/>
                </a:solidFill>
              </a:rPr>
              <a:t>84%</a:t>
            </a:r>
          </a:p>
          <a:p>
            <a:pPr algn="ctr"/>
            <a:r>
              <a:rPr lang="da-DK" sz="1400" dirty="0">
                <a:solidFill>
                  <a:schemeClr val="bg1"/>
                </a:solidFill>
              </a:rPr>
              <a:t>har haft mindst én kommerciel oplevelse på Vestkysten, og det er primært i højsæsonen, at de har fundet sted, hvilket indikerer et uforløst potentiale i skuldersæsonen</a:t>
            </a:r>
          </a:p>
        </p:txBody>
      </p:sp>
    </p:spTree>
    <p:extLst>
      <p:ext uri="{BB962C8B-B14F-4D97-AF65-F5344CB8AC3E}">
        <p14:creationId xmlns:p14="http://schemas.microsoft.com/office/powerpoint/2010/main" val="1834300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2E10E-B850-7525-6727-EAC9A72D70E1}"/>
            </a:ext>
          </a:extLst>
        </p:cNvPr>
        <p:cNvGrpSpPr/>
        <p:nvPr/>
      </p:nvGrpSpPr>
      <p:grpSpPr>
        <a:xfrm>
          <a:off x="0" y="0"/>
          <a:ext cx="0" cy="0"/>
          <a:chOff x="0" y="0"/>
          <a:chExt cx="0" cy="0"/>
        </a:xfrm>
      </p:grpSpPr>
      <p:graphicFrame>
        <p:nvGraphicFramePr>
          <p:cNvPr id="19"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D991DC03-7E6C-D696-895F-0B1D0645F3CC}"/>
              </a:ext>
            </a:extLst>
          </p:cNvPr>
          <p:cNvGraphicFramePr>
            <a:graphicFrameLocks/>
          </p:cNvGraphicFramePr>
          <p:nvPr>
            <p:extLst>
              <p:ext uri="{D42A27DB-BD31-4B8C-83A1-F6EECF244321}">
                <p14:modId xmlns:p14="http://schemas.microsoft.com/office/powerpoint/2010/main" val="4102677205"/>
              </p:ext>
            </p:extLst>
          </p:nvPr>
        </p:nvGraphicFramePr>
        <p:xfrm>
          <a:off x="4327646" y="2260797"/>
          <a:ext cx="7289912" cy="28932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2C2B722A-6755-E386-327A-15B73211A8C5}"/>
              </a:ext>
            </a:extLst>
          </p:cNvPr>
          <p:cNvGraphicFramePr>
            <a:graphicFrameLocks/>
          </p:cNvGraphicFramePr>
          <p:nvPr>
            <p:extLst>
              <p:ext uri="{D42A27DB-BD31-4B8C-83A1-F6EECF244321}">
                <p14:modId xmlns:p14="http://schemas.microsoft.com/office/powerpoint/2010/main" val="3590803433"/>
              </p:ext>
            </p:extLst>
          </p:nvPr>
        </p:nvGraphicFramePr>
        <p:xfrm>
          <a:off x="2317196" y="2260798"/>
          <a:ext cx="7289912" cy="28932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_36. Hvad er vigtigt for dig i forhold til at have en god ferie på Vestkysten?" descr="396c9c80-135a-4c5a-a9ef-5329e86b113b s_36. Hvad er vigtigt for dig i forhold til at have en god ferie på Vestkysten?">
            <a:extLst>
              <a:ext uri="{FF2B5EF4-FFF2-40B4-BE49-F238E27FC236}">
                <a16:creationId xmlns:a16="http://schemas.microsoft.com/office/drawing/2014/main" id="{215D0C9F-0BAB-3E6F-AAA8-379D762ECF51}"/>
              </a:ext>
            </a:extLst>
          </p:cNvPr>
          <p:cNvGraphicFramePr>
            <a:graphicFrameLocks/>
          </p:cNvGraphicFramePr>
          <p:nvPr>
            <p:extLst>
              <p:ext uri="{D42A27DB-BD31-4B8C-83A1-F6EECF244321}">
                <p14:modId xmlns:p14="http://schemas.microsoft.com/office/powerpoint/2010/main" val="1380060687"/>
              </p:ext>
            </p:extLst>
          </p:nvPr>
        </p:nvGraphicFramePr>
        <p:xfrm>
          <a:off x="4675750" y="2260798"/>
          <a:ext cx="1333499" cy="2893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CA29170F-6D31-154F-4506-464CA68B9782}"/>
              </a:ext>
            </a:extLst>
          </p:cNvPr>
          <p:cNvGraphicFramePr>
            <a:graphicFrameLocks/>
          </p:cNvGraphicFramePr>
          <p:nvPr>
            <p:extLst>
              <p:ext uri="{D42A27DB-BD31-4B8C-83A1-F6EECF244321}">
                <p14:modId xmlns:p14="http://schemas.microsoft.com/office/powerpoint/2010/main" val="2415042084"/>
              </p:ext>
            </p:extLst>
          </p:nvPr>
        </p:nvGraphicFramePr>
        <p:xfrm>
          <a:off x="342088" y="2260799"/>
          <a:ext cx="7289912" cy="2893249"/>
        </p:xfrm>
        <a:graphic>
          <a:graphicData uri="http://schemas.openxmlformats.org/drawingml/2006/chart">
            <c:chart xmlns:c="http://schemas.openxmlformats.org/drawingml/2006/chart" xmlns:r="http://schemas.openxmlformats.org/officeDocument/2006/relationships" r:id="rId5"/>
          </a:graphicData>
        </a:graphic>
      </p:graphicFrame>
      <p:cxnSp>
        <p:nvCxnSpPr>
          <p:cNvPr id="20" name="Lige forbindelse 19">
            <a:extLst>
              <a:ext uri="{FF2B5EF4-FFF2-40B4-BE49-F238E27FC236}">
                <a16:creationId xmlns:a16="http://schemas.microsoft.com/office/drawing/2014/main" id="{1E89695F-907E-9A83-7B46-621C2649AFF7}"/>
              </a:ext>
            </a:extLst>
          </p:cNvPr>
          <p:cNvCxnSpPr>
            <a:cxnSpLocks/>
          </p:cNvCxnSpPr>
          <p:nvPr/>
        </p:nvCxnSpPr>
        <p:spPr>
          <a:xfrm>
            <a:off x="393075" y="263531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Pladsholder til tekst 2">
            <a:extLst>
              <a:ext uri="{FF2B5EF4-FFF2-40B4-BE49-F238E27FC236}">
                <a16:creationId xmlns:a16="http://schemas.microsoft.com/office/drawing/2014/main" id="{CC575B2D-C0EA-A238-ECDD-F3060A25AC0D}"/>
              </a:ext>
            </a:extLst>
          </p:cNvPr>
          <p:cNvSpPr>
            <a:spLocks noGrp="1"/>
          </p:cNvSpPr>
          <p:nvPr>
            <p:ph type="body" sz="quarter" idx="10"/>
          </p:nvPr>
        </p:nvSpPr>
        <p:spPr/>
        <p:txBody>
          <a:bodyPr/>
          <a:lstStyle/>
          <a:p>
            <a:r>
              <a:rPr lang="da-DK" dirty="0"/>
              <a:t>OPHOLDET PÅ VESTKYSTEN</a:t>
            </a:r>
          </a:p>
        </p:txBody>
      </p:sp>
      <p:sp>
        <p:nvSpPr>
          <p:cNvPr id="4" name="Pladsholder til tekst 3">
            <a:extLst>
              <a:ext uri="{FF2B5EF4-FFF2-40B4-BE49-F238E27FC236}">
                <a16:creationId xmlns:a16="http://schemas.microsoft.com/office/drawing/2014/main" id="{5A4F2D9B-B6D5-8EC3-AEC2-F7721EE363FB}"/>
              </a:ext>
            </a:extLst>
          </p:cNvPr>
          <p:cNvSpPr>
            <a:spLocks noGrp="1"/>
          </p:cNvSpPr>
          <p:nvPr>
            <p:ph type="body" sz="quarter" idx="11"/>
          </p:nvPr>
        </p:nvSpPr>
        <p:spPr>
          <a:xfrm>
            <a:off x="358775" y="336550"/>
            <a:ext cx="9341180" cy="454025"/>
          </a:xfrm>
        </p:spPr>
        <p:txBody>
          <a:bodyPr/>
          <a:lstStyle/>
          <a:p>
            <a:r>
              <a:rPr lang="da-DK" sz="1800" dirty="0"/>
              <a:t>Sammenlignet med 2024 shopper færre gæster – især i skuldersæsonen – mens flere til gengæld spiser ude….</a:t>
            </a:r>
          </a:p>
        </p:txBody>
      </p:sp>
      <p:sp>
        <p:nvSpPr>
          <p:cNvPr id="5" name="Tekstfelt 4">
            <a:extLst>
              <a:ext uri="{FF2B5EF4-FFF2-40B4-BE49-F238E27FC236}">
                <a16:creationId xmlns:a16="http://schemas.microsoft.com/office/drawing/2014/main" id="{DB74A6CA-859F-9356-4FE8-5A4F9737C1EC}"/>
              </a:ext>
            </a:extLst>
          </p:cNvPr>
          <p:cNvSpPr txBox="1"/>
          <p:nvPr/>
        </p:nvSpPr>
        <p:spPr>
          <a:xfrm>
            <a:off x="3675798" y="2086815"/>
            <a:ext cx="1152000" cy="246221"/>
          </a:xfrm>
          <a:prstGeom prst="rect">
            <a:avLst/>
          </a:prstGeom>
          <a:noFill/>
        </p:spPr>
        <p:txBody>
          <a:bodyPr wrap="square" rtlCol="0">
            <a:spAutoFit/>
          </a:bodyPr>
          <a:lstStyle/>
          <a:p>
            <a:r>
              <a:rPr lang="da-DK" sz="1000" b="1" dirty="0"/>
              <a:t>Total</a:t>
            </a:r>
            <a:endParaRPr lang="da-DK" sz="1000" dirty="0"/>
          </a:p>
        </p:txBody>
      </p:sp>
      <p:sp>
        <p:nvSpPr>
          <p:cNvPr id="8" name="Tekstfelt 7">
            <a:extLst>
              <a:ext uri="{FF2B5EF4-FFF2-40B4-BE49-F238E27FC236}">
                <a16:creationId xmlns:a16="http://schemas.microsoft.com/office/drawing/2014/main" id="{0514E360-6829-12C2-6EFF-72D8D1981E19}"/>
              </a:ext>
            </a:extLst>
          </p:cNvPr>
          <p:cNvSpPr txBox="1"/>
          <p:nvPr/>
        </p:nvSpPr>
        <p:spPr>
          <a:xfrm>
            <a:off x="358775" y="1648353"/>
            <a:ext cx="9103479" cy="276999"/>
          </a:xfrm>
          <a:prstGeom prst="rect">
            <a:avLst/>
          </a:prstGeom>
          <a:noFill/>
        </p:spPr>
        <p:txBody>
          <a:bodyPr wrap="square" rtlCol="0">
            <a:spAutoFit/>
          </a:bodyPr>
          <a:lstStyle/>
          <a:p>
            <a:pPr algn="ctr"/>
            <a:r>
              <a:rPr lang="da-DK" sz="1200" b="1" dirty="0"/>
              <a:t>Hvilke oplevelser gæsterne har haft på Vestkysten og ferien sammenlignet med sæsoner og 2024</a:t>
            </a:r>
            <a:endParaRPr lang="da-DK" sz="1200" b="1" noProof="0" dirty="0"/>
          </a:p>
        </p:txBody>
      </p:sp>
      <p:sp>
        <p:nvSpPr>
          <p:cNvPr id="9" name="Tekstfelt 8">
            <a:extLst>
              <a:ext uri="{FF2B5EF4-FFF2-40B4-BE49-F238E27FC236}">
                <a16:creationId xmlns:a16="http://schemas.microsoft.com/office/drawing/2014/main" id="{A47DD9BB-3545-E36A-96BF-4A2C297D5E8D}"/>
              </a:ext>
            </a:extLst>
          </p:cNvPr>
          <p:cNvSpPr txBox="1"/>
          <p:nvPr/>
        </p:nvSpPr>
        <p:spPr>
          <a:xfrm>
            <a:off x="5628252" y="2086815"/>
            <a:ext cx="1152000" cy="246221"/>
          </a:xfrm>
          <a:prstGeom prst="rect">
            <a:avLst/>
          </a:prstGeom>
          <a:noFill/>
        </p:spPr>
        <p:txBody>
          <a:bodyPr wrap="square" rtlCol="0">
            <a:spAutoFit/>
          </a:bodyPr>
          <a:lstStyle/>
          <a:p>
            <a:r>
              <a:rPr lang="da-DK" sz="1000" b="1" dirty="0"/>
              <a:t>Skuldersæsonen</a:t>
            </a:r>
            <a:endParaRPr lang="da-DK" sz="1000" dirty="0"/>
          </a:p>
        </p:txBody>
      </p:sp>
      <p:sp>
        <p:nvSpPr>
          <p:cNvPr id="10" name="Tekstfelt 9">
            <a:extLst>
              <a:ext uri="{FF2B5EF4-FFF2-40B4-BE49-F238E27FC236}">
                <a16:creationId xmlns:a16="http://schemas.microsoft.com/office/drawing/2014/main" id="{E3B36188-14D9-E8D6-070A-F1DBC7A3E256}"/>
              </a:ext>
            </a:extLst>
          </p:cNvPr>
          <p:cNvSpPr txBox="1"/>
          <p:nvPr/>
        </p:nvSpPr>
        <p:spPr>
          <a:xfrm>
            <a:off x="7632324" y="2086815"/>
            <a:ext cx="1152000" cy="246221"/>
          </a:xfrm>
          <a:prstGeom prst="rect">
            <a:avLst/>
          </a:prstGeom>
          <a:noFill/>
        </p:spPr>
        <p:txBody>
          <a:bodyPr wrap="square" rtlCol="0">
            <a:spAutoFit/>
          </a:bodyPr>
          <a:lstStyle/>
          <a:p>
            <a:r>
              <a:rPr lang="da-DK" sz="1000" b="1" dirty="0"/>
              <a:t>Højsæsonen</a:t>
            </a:r>
            <a:endParaRPr lang="da-DK" sz="1000" dirty="0"/>
          </a:p>
        </p:txBody>
      </p:sp>
      <p:sp>
        <p:nvSpPr>
          <p:cNvPr id="11" name="Tekstfelt 10">
            <a:extLst>
              <a:ext uri="{FF2B5EF4-FFF2-40B4-BE49-F238E27FC236}">
                <a16:creationId xmlns:a16="http://schemas.microsoft.com/office/drawing/2014/main" id="{E1EAAC88-DEE1-1BF8-F050-6D26B14518CE}"/>
              </a:ext>
            </a:extLst>
          </p:cNvPr>
          <p:cNvSpPr txBox="1"/>
          <p:nvPr/>
        </p:nvSpPr>
        <p:spPr>
          <a:xfrm>
            <a:off x="5043227" y="2086815"/>
            <a:ext cx="599153" cy="246221"/>
          </a:xfrm>
          <a:prstGeom prst="rect">
            <a:avLst/>
          </a:prstGeom>
          <a:noFill/>
        </p:spPr>
        <p:txBody>
          <a:bodyPr wrap="square" rtlCol="0">
            <a:spAutoFit/>
          </a:bodyPr>
          <a:lstStyle/>
          <a:p>
            <a:pPr algn="ctr"/>
            <a:r>
              <a:rPr lang="da-DK" sz="1000" dirty="0">
                <a:solidFill>
                  <a:schemeClr val="bg1">
                    <a:lumMod val="50000"/>
                  </a:schemeClr>
                </a:solidFill>
              </a:rPr>
              <a:t>(2024)</a:t>
            </a:r>
          </a:p>
        </p:txBody>
      </p:sp>
      <p:cxnSp>
        <p:nvCxnSpPr>
          <p:cNvPr id="41" name="Lige forbindelse 40">
            <a:extLst>
              <a:ext uri="{FF2B5EF4-FFF2-40B4-BE49-F238E27FC236}">
                <a16:creationId xmlns:a16="http://schemas.microsoft.com/office/drawing/2014/main" id="{DA01F0B3-0406-E715-20BE-E39560138609}"/>
              </a:ext>
            </a:extLst>
          </p:cNvPr>
          <p:cNvCxnSpPr>
            <a:cxnSpLocks/>
          </p:cNvCxnSpPr>
          <p:nvPr/>
        </p:nvCxnSpPr>
        <p:spPr>
          <a:xfrm>
            <a:off x="393075" y="287265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Lige forbindelse 41">
            <a:extLst>
              <a:ext uri="{FF2B5EF4-FFF2-40B4-BE49-F238E27FC236}">
                <a16:creationId xmlns:a16="http://schemas.microsoft.com/office/drawing/2014/main" id="{BC72E4BF-BF9E-8829-F262-21B50594AAC5}"/>
              </a:ext>
            </a:extLst>
          </p:cNvPr>
          <p:cNvCxnSpPr>
            <a:cxnSpLocks/>
          </p:cNvCxnSpPr>
          <p:nvPr/>
        </p:nvCxnSpPr>
        <p:spPr>
          <a:xfrm>
            <a:off x="393075" y="310364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Lige forbindelse 42">
            <a:extLst>
              <a:ext uri="{FF2B5EF4-FFF2-40B4-BE49-F238E27FC236}">
                <a16:creationId xmlns:a16="http://schemas.microsoft.com/office/drawing/2014/main" id="{0FB9284D-A214-7592-278C-7F95DD37C9AA}"/>
              </a:ext>
            </a:extLst>
          </p:cNvPr>
          <p:cNvCxnSpPr>
            <a:cxnSpLocks/>
          </p:cNvCxnSpPr>
          <p:nvPr/>
        </p:nvCxnSpPr>
        <p:spPr>
          <a:xfrm>
            <a:off x="393075" y="334733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Lige forbindelse 43">
            <a:extLst>
              <a:ext uri="{FF2B5EF4-FFF2-40B4-BE49-F238E27FC236}">
                <a16:creationId xmlns:a16="http://schemas.microsoft.com/office/drawing/2014/main" id="{386972CF-F29F-458C-CB16-0984357EB9C8}"/>
              </a:ext>
            </a:extLst>
          </p:cNvPr>
          <p:cNvCxnSpPr>
            <a:cxnSpLocks/>
          </p:cNvCxnSpPr>
          <p:nvPr/>
        </p:nvCxnSpPr>
        <p:spPr>
          <a:xfrm>
            <a:off x="393075" y="358467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Lige forbindelse 44">
            <a:extLst>
              <a:ext uri="{FF2B5EF4-FFF2-40B4-BE49-F238E27FC236}">
                <a16:creationId xmlns:a16="http://schemas.microsoft.com/office/drawing/2014/main" id="{C11DF1EF-A01F-00E5-5B3F-29B9C05264D6}"/>
              </a:ext>
            </a:extLst>
          </p:cNvPr>
          <p:cNvCxnSpPr>
            <a:cxnSpLocks/>
          </p:cNvCxnSpPr>
          <p:nvPr/>
        </p:nvCxnSpPr>
        <p:spPr>
          <a:xfrm>
            <a:off x="393075" y="382201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1FECDB49-7A73-A35A-D7E2-7E08DFDA4CD7}"/>
              </a:ext>
            </a:extLst>
          </p:cNvPr>
          <p:cNvCxnSpPr>
            <a:cxnSpLocks/>
          </p:cNvCxnSpPr>
          <p:nvPr/>
        </p:nvCxnSpPr>
        <p:spPr>
          <a:xfrm>
            <a:off x="393075" y="405935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Lige forbindelse 46">
            <a:extLst>
              <a:ext uri="{FF2B5EF4-FFF2-40B4-BE49-F238E27FC236}">
                <a16:creationId xmlns:a16="http://schemas.microsoft.com/office/drawing/2014/main" id="{2E1245D1-826B-A435-5AF3-A47744F7832D}"/>
              </a:ext>
            </a:extLst>
          </p:cNvPr>
          <p:cNvCxnSpPr>
            <a:cxnSpLocks/>
          </p:cNvCxnSpPr>
          <p:nvPr/>
        </p:nvCxnSpPr>
        <p:spPr>
          <a:xfrm>
            <a:off x="393075" y="429669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Lige forbindelse 47">
            <a:extLst>
              <a:ext uri="{FF2B5EF4-FFF2-40B4-BE49-F238E27FC236}">
                <a16:creationId xmlns:a16="http://schemas.microsoft.com/office/drawing/2014/main" id="{B4487C43-06CD-B0E1-BD8E-91022618C1C7}"/>
              </a:ext>
            </a:extLst>
          </p:cNvPr>
          <p:cNvCxnSpPr>
            <a:cxnSpLocks/>
          </p:cNvCxnSpPr>
          <p:nvPr/>
        </p:nvCxnSpPr>
        <p:spPr>
          <a:xfrm>
            <a:off x="393075" y="453403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Lige forbindelse 48">
            <a:extLst>
              <a:ext uri="{FF2B5EF4-FFF2-40B4-BE49-F238E27FC236}">
                <a16:creationId xmlns:a16="http://schemas.microsoft.com/office/drawing/2014/main" id="{E5FEC85B-FD89-29F1-37EA-306B15ED68C6}"/>
              </a:ext>
            </a:extLst>
          </p:cNvPr>
          <p:cNvCxnSpPr>
            <a:cxnSpLocks/>
          </p:cNvCxnSpPr>
          <p:nvPr/>
        </p:nvCxnSpPr>
        <p:spPr>
          <a:xfrm>
            <a:off x="393075" y="4771375"/>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Q4. On a scale of 1 to 10, how important are the following to you – both in everyday life and when developing your kitchen? That a (dairy producing) partner... - Categorized footer" descr="Footer: d0620612-4920-4c7a-b016-195154454de0 Q4. On a scale of 1 to 10, how important are the following to you – both in everyday life and when developing your kitchen? That a (dairy producing) partner... - Categorized">
            <a:extLst>
              <a:ext uri="{FF2B5EF4-FFF2-40B4-BE49-F238E27FC236}">
                <a16:creationId xmlns:a16="http://schemas.microsoft.com/office/drawing/2014/main" id="{683AF1DC-FCB0-A671-2CEE-007064D0E891}"/>
              </a:ext>
            </a:extLst>
          </p:cNvPr>
          <p:cNvSpPr/>
          <p:nvPr/>
        </p:nvSpPr>
        <p:spPr>
          <a:xfrm>
            <a:off x="1440000" y="5255600"/>
            <a:ext cx="7280000" cy="279400"/>
          </a:xfrm>
          <a:prstGeom prst="rect">
            <a:avLst/>
          </a:prstGeom>
          <a:noFill/>
        </p:spPr>
        <p:txBody>
          <a:bodyPr/>
          <a:lstStyle/>
          <a:p>
            <a:pPr>
              <a:lnSpc>
                <a:spcPct val="114583"/>
              </a:lnSpc>
            </a:pPr>
            <a:r>
              <a:rPr lang="da-DK" sz="800" dirty="0"/>
              <a:t>s_8. Hvilke oplevelser har du haft på Vestkysten og denne ferie</a:t>
            </a:r>
            <a:r>
              <a:rPr lang="da-DK" sz="800" dirty="0">
                <a:solidFill>
                  <a:srgbClr val="000000"/>
                </a:solidFill>
              </a:rPr>
              <a:t>?</a:t>
            </a:r>
            <a:endParaRPr lang="da-DK" sz="800" b="0" i="0" u="none" strike="noStrike" dirty="0">
              <a:solidFill>
                <a:srgbClr val="000000"/>
              </a:solidFill>
              <a:latin typeface="NeuzeitGro"/>
            </a:endParaRPr>
          </a:p>
          <a:p>
            <a:pPr lvl="0">
              <a:lnSpc>
                <a:spcPct val="114583"/>
              </a:lnSpc>
            </a:pPr>
            <a:r>
              <a:rPr lang="da-DK" sz="800" dirty="0">
                <a:solidFill>
                  <a:srgbClr val="000000"/>
                </a:solidFill>
              </a:rPr>
              <a:t>base n = 3.302 (alle; 2025) / 1.563 (samme lokationer; 2024)</a:t>
            </a:r>
          </a:p>
        </p:txBody>
      </p:sp>
      <p:sp>
        <p:nvSpPr>
          <p:cNvPr id="16" name="Rektangel 15">
            <a:extLst>
              <a:ext uri="{FF2B5EF4-FFF2-40B4-BE49-F238E27FC236}">
                <a16:creationId xmlns:a16="http://schemas.microsoft.com/office/drawing/2014/main" id="{CC594C8B-2BA7-C609-EE31-7B9FEEA4ABE1}"/>
              </a:ext>
            </a:extLst>
          </p:cNvPr>
          <p:cNvSpPr/>
          <p:nvPr/>
        </p:nvSpPr>
        <p:spPr>
          <a:xfrm>
            <a:off x="5080000" y="2872657"/>
            <a:ext cx="628650" cy="47467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Tree>
    <p:extLst>
      <p:ext uri="{BB962C8B-B14F-4D97-AF65-F5344CB8AC3E}">
        <p14:creationId xmlns:p14="http://schemas.microsoft.com/office/powerpoint/2010/main" val="1364190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029CA-0898-FF57-22E2-F321BF32DF0C}"/>
            </a:ext>
          </a:extLst>
        </p:cNvPr>
        <p:cNvGrpSpPr/>
        <p:nvPr/>
      </p:nvGrpSpPr>
      <p:grpSpPr>
        <a:xfrm>
          <a:off x="0" y="0"/>
          <a:ext cx="0" cy="0"/>
          <a:chOff x="0" y="0"/>
          <a:chExt cx="0" cy="0"/>
        </a:xfrm>
      </p:grpSpPr>
      <p:graphicFrame>
        <p:nvGraphicFramePr>
          <p:cNvPr id="19"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879D662A-C059-418F-D58A-0594C16245D3}"/>
              </a:ext>
            </a:extLst>
          </p:cNvPr>
          <p:cNvGraphicFramePr>
            <a:graphicFrameLocks/>
          </p:cNvGraphicFramePr>
          <p:nvPr>
            <p:extLst>
              <p:ext uri="{D42A27DB-BD31-4B8C-83A1-F6EECF244321}">
                <p14:modId xmlns:p14="http://schemas.microsoft.com/office/powerpoint/2010/main" val="1784430684"/>
              </p:ext>
            </p:extLst>
          </p:nvPr>
        </p:nvGraphicFramePr>
        <p:xfrm>
          <a:off x="4327646" y="2260797"/>
          <a:ext cx="7289912" cy="28932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8D144AC8-A825-5DF8-76E8-37FA8E431D30}"/>
              </a:ext>
            </a:extLst>
          </p:cNvPr>
          <p:cNvGraphicFramePr>
            <a:graphicFrameLocks/>
          </p:cNvGraphicFramePr>
          <p:nvPr>
            <p:extLst>
              <p:ext uri="{D42A27DB-BD31-4B8C-83A1-F6EECF244321}">
                <p14:modId xmlns:p14="http://schemas.microsoft.com/office/powerpoint/2010/main" val="2312801710"/>
              </p:ext>
            </p:extLst>
          </p:nvPr>
        </p:nvGraphicFramePr>
        <p:xfrm>
          <a:off x="2271476" y="2260798"/>
          <a:ext cx="7289912" cy="28932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221359FB-292B-FD53-66C3-6B358E8B6F8B}"/>
              </a:ext>
            </a:extLst>
          </p:cNvPr>
          <p:cNvGraphicFramePr>
            <a:graphicFrameLocks/>
          </p:cNvGraphicFramePr>
          <p:nvPr>
            <p:extLst>
              <p:ext uri="{D42A27DB-BD31-4B8C-83A1-F6EECF244321}">
                <p14:modId xmlns:p14="http://schemas.microsoft.com/office/powerpoint/2010/main" val="2049911242"/>
              </p:ext>
            </p:extLst>
          </p:nvPr>
        </p:nvGraphicFramePr>
        <p:xfrm>
          <a:off x="342088" y="2260799"/>
          <a:ext cx="7289912" cy="2893249"/>
        </p:xfrm>
        <a:graphic>
          <a:graphicData uri="http://schemas.openxmlformats.org/drawingml/2006/chart">
            <c:chart xmlns:c="http://schemas.openxmlformats.org/drawingml/2006/chart" xmlns:r="http://schemas.openxmlformats.org/officeDocument/2006/relationships" r:id="rId4"/>
          </a:graphicData>
        </a:graphic>
      </p:graphicFrame>
      <p:cxnSp>
        <p:nvCxnSpPr>
          <p:cNvPr id="20" name="Lige forbindelse 19">
            <a:extLst>
              <a:ext uri="{FF2B5EF4-FFF2-40B4-BE49-F238E27FC236}">
                <a16:creationId xmlns:a16="http://schemas.microsoft.com/office/drawing/2014/main" id="{2014AADB-040F-9932-B34E-5B6BD978841C}"/>
              </a:ext>
            </a:extLst>
          </p:cNvPr>
          <p:cNvCxnSpPr>
            <a:cxnSpLocks/>
          </p:cNvCxnSpPr>
          <p:nvPr/>
        </p:nvCxnSpPr>
        <p:spPr>
          <a:xfrm>
            <a:off x="393075" y="263531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Pladsholder til tekst 2">
            <a:extLst>
              <a:ext uri="{FF2B5EF4-FFF2-40B4-BE49-F238E27FC236}">
                <a16:creationId xmlns:a16="http://schemas.microsoft.com/office/drawing/2014/main" id="{036FE63E-F549-8314-01EA-EDCA8F2DF2D8}"/>
              </a:ext>
            </a:extLst>
          </p:cNvPr>
          <p:cNvSpPr>
            <a:spLocks noGrp="1"/>
          </p:cNvSpPr>
          <p:nvPr>
            <p:ph type="body" sz="quarter" idx="10"/>
          </p:nvPr>
        </p:nvSpPr>
        <p:spPr/>
        <p:txBody>
          <a:bodyPr/>
          <a:lstStyle/>
          <a:p>
            <a:r>
              <a:rPr lang="da-DK" dirty="0"/>
              <a:t>OPHOLDET PÅ VESTKYSTEN</a:t>
            </a:r>
          </a:p>
        </p:txBody>
      </p:sp>
      <p:sp>
        <p:nvSpPr>
          <p:cNvPr id="4" name="Pladsholder til tekst 3">
            <a:extLst>
              <a:ext uri="{FF2B5EF4-FFF2-40B4-BE49-F238E27FC236}">
                <a16:creationId xmlns:a16="http://schemas.microsoft.com/office/drawing/2014/main" id="{2FE1F50C-7F3A-26F8-8398-31AFD61B09D0}"/>
              </a:ext>
            </a:extLst>
          </p:cNvPr>
          <p:cNvSpPr>
            <a:spLocks noGrp="1"/>
          </p:cNvSpPr>
          <p:nvPr>
            <p:ph type="body" sz="quarter" idx="11"/>
          </p:nvPr>
        </p:nvSpPr>
        <p:spPr>
          <a:xfrm>
            <a:off x="358774" y="336550"/>
            <a:ext cx="9319235" cy="454025"/>
          </a:xfrm>
        </p:spPr>
        <p:txBody>
          <a:bodyPr/>
          <a:lstStyle/>
          <a:p>
            <a:r>
              <a:rPr lang="da-DK" sz="1800" dirty="0"/>
              <a:t>De tyske gæster kommer mere omkring: De bruger naturen mere, besøger oftere caféer og museer og tager i højere grad i forlystelsesparker. </a:t>
            </a:r>
            <a:r>
              <a:rPr lang="da-DK" sz="1800" b="1" dirty="0"/>
              <a:t>Samlet set oplever de mere end de danske</a:t>
            </a:r>
          </a:p>
        </p:txBody>
      </p:sp>
      <p:sp>
        <p:nvSpPr>
          <p:cNvPr id="8" name="Tekstfelt 7">
            <a:extLst>
              <a:ext uri="{FF2B5EF4-FFF2-40B4-BE49-F238E27FC236}">
                <a16:creationId xmlns:a16="http://schemas.microsoft.com/office/drawing/2014/main" id="{397C707F-8056-8CC8-A999-EC7D4042C15A}"/>
              </a:ext>
            </a:extLst>
          </p:cNvPr>
          <p:cNvSpPr txBox="1"/>
          <p:nvPr/>
        </p:nvSpPr>
        <p:spPr>
          <a:xfrm>
            <a:off x="358775" y="1648353"/>
            <a:ext cx="9103479" cy="276999"/>
          </a:xfrm>
          <a:prstGeom prst="rect">
            <a:avLst/>
          </a:prstGeom>
          <a:noFill/>
        </p:spPr>
        <p:txBody>
          <a:bodyPr wrap="square" rtlCol="0">
            <a:spAutoFit/>
          </a:bodyPr>
          <a:lstStyle/>
          <a:p>
            <a:pPr algn="ctr"/>
            <a:r>
              <a:rPr lang="da-DK" sz="1200" b="1" dirty="0"/>
              <a:t>Hvilke oplevelser gæsterne har haft på Vestkysten og ferien afhængigt af nationalitet</a:t>
            </a:r>
            <a:endParaRPr lang="da-DK" sz="1200" b="1" noProof="0" dirty="0"/>
          </a:p>
        </p:txBody>
      </p:sp>
      <p:cxnSp>
        <p:nvCxnSpPr>
          <p:cNvPr id="41" name="Lige forbindelse 40">
            <a:extLst>
              <a:ext uri="{FF2B5EF4-FFF2-40B4-BE49-F238E27FC236}">
                <a16:creationId xmlns:a16="http://schemas.microsoft.com/office/drawing/2014/main" id="{5D90CEC7-70E4-F123-A4B3-75EF46A2731F}"/>
              </a:ext>
            </a:extLst>
          </p:cNvPr>
          <p:cNvCxnSpPr>
            <a:cxnSpLocks/>
          </p:cNvCxnSpPr>
          <p:nvPr/>
        </p:nvCxnSpPr>
        <p:spPr>
          <a:xfrm>
            <a:off x="393075" y="287265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Lige forbindelse 41">
            <a:extLst>
              <a:ext uri="{FF2B5EF4-FFF2-40B4-BE49-F238E27FC236}">
                <a16:creationId xmlns:a16="http://schemas.microsoft.com/office/drawing/2014/main" id="{B7761960-851D-8C36-0880-EF7D9A775C88}"/>
              </a:ext>
            </a:extLst>
          </p:cNvPr>
          <p:cNvCxnSpPr>
            <a:cxnSpLocks/>
          </p:cNvCxnSpPr>
          <p:nvPr/>
        </p:nvCxnSpPr>
        <p:spPr>
          <a:xfrm>
            <a:off x="393075" y="310999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Lige forbindelse 42">
            <a:extLst>
              <a:ext uri="{FF2B5EF4-FFF2-40B4-BE49-F238E27FC236}">
                <a16:creationId xmlns:a16="http://schemas.microsoft.com/office/drawing/2014/main" id="{99766A17-B9E5-26AA-086F-97878031A5D5}"/>
              </a:ext>
            </a:extLst>
          </p:cNvPr>
          <p:cNvCxnSpPr>
            <a:cxnSpLocks/>
          </p:cNvCxnSpPr>
          <p:nvPr/>
        </p:nvCxnSpPr>
        <p:spPr>
          <a:xfrm>
            <a:off x="393075" y="334733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Lige forbindelse 43">
            <a:extLst>
              <a:ext uri="{FF2B5EF4-FFF2-40B4-BE49-F238E27FC236}">
                <a16:creationId xmlns:a16="http://schemas.microsoft.com/office/drawing/2014/main" id="{D502E16A-AEB4-82C8-3265-72378649F82F}"/>
              </a:ext>
            </a:extLst>
          </p:cNvPr>
          <p:cNvCxnSpPr>
            <a:cxnSpLocks/>
          </p:cNvCxnSpPr>
          <p:nvPr/>
        </p:nvCxnSpPr>
        <p:spPr>
          <a:xfrm>
            <a:off x="393075" y="358467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Lige forbindelse 44">
            <a:extLst>
              <a:ext uri="{FF2B5EF4-FFF2-40B4-BE49-F238E27FC236}">
                <a16:creationId xmlns:a16="http://schemas.microsoft.com/office/drawing/2014/main" id="{742EB9FB-88F2-B2C4-AFCD-55AFCB7AC015}"/>
              </a:ext>
            </a:extLst>
          </p:cNvPr>
          <p:cNvCxnSpPr>
            <a:cxnSpLocks/>
          </p:cNvCxnSpPr>
          <p:nvPr/>
        </p:nvCxnSpPr>
        <p:spPr>
          <a:xfrm>
            <a:off x="393075" y="382201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152C4341-02F1-042C-DEB5-1407BB1D9221}"/>
              </a:ext>
            </a:extLst>
          </p:cNvPr>
          <p:cNvCxnSpPr>
            <a:cxnSpLocks/>
          </p:cNvCxnSpPr>
          <p:nvPr/>
        </p:nvCxnSpPr>
        <p:spPr>
          <a:xfrm>
            <a:off x="393075" y="405935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Lige forbindelse 46">
            <a:extLst>
              <a:ext uri="{FF2B5EF4-FFF2-40B4-BE49-F238E27FC236}">
                <a16:creationId xmlns:a16="http://schemas.microsoft.com/office/drawing/2014/main" id="{EFE4CFC8-E640-5B07-AB7F-1934FE8F0777}"/>
              </a:ext>
            </a:extLst>
          </p:cNvPr>
          <p:cNvCxnSpPr>
            <a:cxnSpLocks/>
          </p:cNvCxnSpPr>
          <p:nvPr/>
        </p:nvCxnSpPr>
        <p:spPr>
          <a:xfrm>
            <a:off x="393075" y="429669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Lige forbindelse 47">
            <a:extLst>
              <a:ext uri="{FF2B5EF4-FFF2-40B4-BE49-F238E27FC236}">
                <a16:creationId xmlns:a16="http://schemas.microsoft.com/office/drawing/2014/main" id="{DD3E0E58-7FF5-D8AE-3771-71CD3DE7DB89}"/>
              </a:ext>
            </a:extLst>
          </p:cNvPr>
          <p:cNvCxnSpPr>
            <a:cxnSpLocks/>
          </p:cNvCxnSpPr>
          <p:nvPr/>
        </p:nvCxnSpPr>
        <p:spPr>
          <a:xfrm>
            <a:off x="393075" y="453403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Lige forbindelse 48">
            <a:extLst>
              <a:ext uri="{FF2B5EF4-FFF2-40B4-BE49-F238E27FC236}">
                <a16:creationId xmlns:a16="http://schemas.microsoft.com/office/drawing/2014/main" id="{9A746A2C-52B8-4EE3-2749-9E8EFDB62CD4}"/>
              </a:ext>
            </a:extLst>
          </p:cNvPr>
          <p:cNvCxnSpPr>
            <a:cxnSpLocks/>
          </p:cNvCxnSpPr>
          <p:nvPr/>
        </p:nvCxnSpPr>
        <p:spPr>
          <a:xfrm>
            <a:off x="393075" y="4771375"/>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kstfelt 14">
            <a:extLst>
              <a:ext uri="{FF2B5EF4-FFF2-40B4-BE49-F238E27FC236}">
                <a16:creationId xmlns:a16="http://schemas.microsoft.com/office/drawing/2014/main" id="{98ADF5EC-04D2-3129-751E-AC6B115DF493}"/>
              </a:ext>
            </a:extLst>
          </p:cNvPr>
          <p:cNvSpPr txBox="1"/>
          <p:nvPr/>
        </p:nvSpPr>
        <p:spPr>
          <a:xfrm>
            <a:off x="3656657" y="2095977"/>
            <a:ext cx="1080120" cy="246221"/>
          </a:xfrm>
          <a:prstGeom prst="rect">
            <a:avLst/>
          </a:prstGeom>
          <a:noFill/>
        </p:spPr>
        <p:txBody>
          <a:bodyPr wrap="square" rtlCol="0">
            <a:spAutoFit/>
          </a:bodyPr>
          <a:lstStyle/>
          <a:p>
            <a:r>
              <a:rPr lang="da-DK" sz="1000" b="1" dirty="0"/>
              <a:t>Danske gæster</a:t>
            </a:r>
          </a:p>
        </p:txBody>
      </p:sp>
      <p:sp>
        <p:nvSpPr>
          <p:cNvPr id="16" name="Tekstfelt 15">
            <a:extLst>
              <a:ext uri="{FF2B5EF4-FFF2-40B4-BE49-F238E27FC236}">
                <a16:creationId xmlns:a16="http://schemas.microsoft.com/office/drawing/2014/main" id="{4EC41430-6F7E-DBE3-F188-7172FEC83110}"/>
              </a:ext>
            </a:extLst>
          </p:cNvPr>
          <p:cNvSpPr txBox="1"/>
          <p:nvPr/>
        </p:nvSpPr>
        <p:spPr>
          <a:xfrm>
            <a:off x="7633491" y="2095977"/>
            <a:ext cx="1640338" cy="246221"/>
          </a:xfrm>
          <a:prstGeom prst="rect">
            <a:avLst/>
          </a:prstGeom>
          <a:noFill/>
        </p:spPr>
        <p:txBody>
          <a:bodyPr wrap="square" rtlCol="0">
            <a:spAutoFit/>
          </a:bodyPr>
          <a:lstStyle/>
          <a:p>
            <a:r>
              <a:rPr lang="da-DK" sz="1000" b="1" dirty="0"/>
              <a:t>Gæster fra andre lande</a:t>
            </a:r>
            <a:endParaRPr lang="da-DK" sz="1000" dirty="0"/>
          </a:p>
        </p:txBody>
      </p:sp>
      <p:sp>
        <p:nvSpPr>
          <p:cNvPr id="17" name="Tekstfelt 16">
            <a:extLst>
              <a:ext uri="{FF2B5EF4-FFF2-40B4-BE49-F238E27FC236}">
                <a16:creationId xmlns:a16="http://schemas.microsoft.com/office/drawing/2014/main" id="{FB4A8C98-BC66-83C4-B5DF-B324D580D305}"/>
              </a:ext>
            </a:extLst>
          </p:cNvPr>
          <p:cNvSpPr txBox="1"/>
          <p:nvPr/>
        </p:nvSpPr>
        <p:spPr>
          <a:xfrm>
            <a:off x="5596414" y="2095977"/>
            <a:ext cx="1351568" cy="246221"/>
          </a:xfrm>
          <a:prstGeom prst="rect">
            <a:avLst/>
          </a:prstGeom>
          <a:noFill/>
        </p:spPr>
        <p:txBody>
          <a:bodyPr wrap="square" rtlCol="0">
            <a:spAutoFit/>
          </a:bodyPr>
          <a:lstStyle/>
          <a:p>
            <a:r>
              <a:rPr lang="da-DK" sz="1000" b="1" dirty="0"/>
              <a:t>Tyske gæster</a:t>
            </a:r>
            <a:endParaRPr lang="da-DK" sz="1000" dirty="0"/>
          </a:p>
        </p:txBody>
      </p:sp>
      <p:sp>
        <p:nvSpPr>
          <p:cNvPr id="2" name="Q4. On a scale of 1 to 10, how important are the following to you – both in everyday life and when developing your kitchen? That a (dairy producing) partner... - Categorized footer" descr="Footer: d0620612-4920-4c7a-b016-195154454de0 Q4. On a scale of 1 to 10, how important are the following to you – both in everyday life and when developing your kitchen? That a (dairy producing) partner... - Categorized">
            <a:extLst>
              <a:ext uri="{FF2B5EF4-FFF2-40B4-BE49-F238E27FC236}">
                <a16:creationId xmlns:a16="http://schemas.microsoft.com/office/drawing/2014/main" id="{9855893E-8AE8-5526-ECC3-CA7771E54973}"/>
              </a:ext>
            </a:extLst>
          </p:cNvPr>
          <p:cNvSpPr/>
          <p:nvPr/>
        </p:nvSpPr>
        <p:spPr>
          <a:xfrm>
            <a:off x="1440000" y="5255600"/>
            <a:ext cx="7280000" cy="279400"/>
          </a:xfrm>
          <a:prstGeom prst="rect">
            <a:avLst/>
          </a:prstGeom>
          <a:noFill/>
        </p:spPr>
        <p:txBody>
          <a:bodyPr/>
          <a:lstStyle/>
          <a:p>
            <a:pPr>
              <a:lnSpc>
                <a:spcPct val="114583"/>
              </a:lnSpc>
            </a:pPr>
            <a:r>
              <a:rPr lang="da-DK" sz="800" dirty="0"/>
              <a:t>s_8. Hvilke oplevelser har du haft på Vestkysten og denne ferie</a:t>
            </a:r>
            <a:r>
              <a:rPr lang="da-DK" sz="800" dirty="0">
                <a:solidFill>
                  <a:srgbClr val="000000"/>
                </a:solidFill>
              </a:rPr>
              <a:t>?</a:t>
            </a:r>
            <a:endParaRPr lang="da-DK" sz="800" b="0" i="0" u="none" strike="noStrike" dirty="0">
              <a:solidFill>
                <a:srgbClr val="000000"/>
              </a:solidFill>
              <a:latin typeface="NeuzeitGro"/>
            </a:endParaRPr>
          </a:p>
          <a:p>
            <a:pPr lvl="0">
              <a:lnSpc>
                <a:spcPct val="114583"/>
              </a:lnSpc>
            </a:pPr>
            <a:r>
              <a:rPr lang="da-DK" sz="800" dirty="0">
                <a:solidFill>
                  <a:srgbClr val="000000"/>
                </a:solidFill>
              </a:rPr>
              <a:t>base n = 3.302 (alle)</a:t>
            </a:r>
            <a:endParaRPr lang="da-DK" sz="800" b="0" i="0" u="none" strike="noStrike" dirty="0">
              <a:solidFill>
                <a:srgbClr val="000000"/>
              </a:solidFill>
              <a:latin typeface="NeuzeitGro"/>
            </a:endParaRPr>
          </a:p>
        </p:txBody>
      </p:sp>
    </p:spTree>
    <p:extLst>
      <p:ext uri="{BB962C8B-B14F-4D97-AF65-F5344CB8AC3E}">
        <p14:creationId xmlns:p14="http://schemas.microsoft.com/office/powerpoint/2010/main" val="990833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F0C9CAB5-9C41-1366-274F-4C6BA3504FE6}"/>
              </a:ext>
            </a:extLst>
          </p:cNvPr>
          <p:cNvSpPr>
            <a:spLocks noGrp="1"/>
          </p:cNvSpPr>
          <p:nvPr>
            <p:ph type="body" sz="quarter" idx="10"/>
          </p:nvPr>
        </p:nvSpPr>
        <p:spPr/>
        <p:txBody>
          <a:bodyPr/>
          <a:lstStyle/>
          <a:p>
            <a:r>
              <a:rPr lang="da-DK" dirty="0"/>
              <a:t>OPHOLDET PÅ VESTKYSTEN</a:t>
            </a:r>
          </a:p>
        </p:txBody>
      </p:sp>
      <p:sp>
        <p:nvSpPr>
          <p:cNvPr id="4" name="Pladsholder til tekst 3">
            <a:extLst>
              <a:ext uri="{FF2B5EF4-FFF2-40B4-BE49-F238E27FC236}">
                <a16:creationId xmlns:a16="http://schemas.microsoft.com/office/drawing/2014/main" id="{78C3CAB1-4B9D-4A73-A789-B74E48E31F0A}"/>
              </a:ext>
            </a:extLst>
          </p:cNvPr>
          <p:cNvSpPr>
            <a:spLocks noGrp="1"/>
          </p:cNvSpPr>
          <p:nvPr>
            <p:ph type="body" sz="quarter" idx="11"/>
          </p:nvPr>
        </p:nvSpPr>
        <p:spPr>
          <a:xfrm>
            <a:off x="358775" y="336550"/>
            <a:ext cx="9442450" cy="454025"/>
          </a:xfrm>
        </p:spPr>
        <p:txBody>
          <a:bodyPr/>
          <a:lstStyle/>
          <a:p>
            <a:r>
              <a:rPr lang="da-DK" sz="1800" dirty="0"/>
              <a:t>Jo flere oplevelser gæsterne har, desto højere bliver deres NPS. Det tyder på, at kommercielle naturoplevelser især løfter anbefalingsniveauet – og at et øget fokus her kan betale sig</a:t>
            </a:r>
          </a:p>
        </p:txBody>
      </p:sp>
      <p:sp>
        <p:nvSpPr>
          <p:cNvPr id="5" name="Tekstfelt 4">
            <a:extLst>
              <a:ext uri="{FF2B5EF4-FFF2-40B4-BE49-F238E27FC236}">
                <a16:creationId xmlns:a16="http://schemas.microsoft.com/office/drawing/2014/main" id="{6F965FA8-7660-D207-7749-7DEA42DA7FAD}"/>
              </a:ext>
            </a:extLst>
          </p:cNvPr>
          <p:cNvSpPr txBox="1"/>
          <p:nvPr/>
        </p:nvSpPr>
        <p:spPr>
          <a:xfrm>
            <a:off x="358775" y="1648353"/>
            <a:ext cx="9103479" cy="276999"/>
          </a:xfrm>
          <a:prstGeom prst="rect">
            <a:avLst/>
          </a:prstGeom>
          <a:noFill/>
        </p:spPr>
        <p:txBody>
          <a:bodyPr wrap="square" rtlCol="0">
            <a:spAutoFit/>
          </a:bodyPr>
          <a:lstStyle/>
          <a:p>
            <a:pPr algn="ctr"/>
            <a:r>
              <a:rPr lang="da-DK" sz="1200" b="1" dirty="0"/>
              <a:t>Oplevelser på Vestkystens betydning for NPS</a:t>
            </a:r>
          </a:p>
        </p:txBody>
      </p:sp>
      <p:graphicFrame>
        <p:nvGraphicFramePr>
          <p:cNvPr id="8" name="Antal oplevelser by S_2. Hvor sandsynligt er det, at du vil anbefale ^f('Location')^ til familie, venner eller kolleger? - Udregnet" descr="37319530-e337-442e-93d2-aeb6d19390b2 Antal oplevelser by S_2. Hvor sandsynligt er det, at du vil anbefale ^f('Location')^ til familie, venner eller kolleger? - Udregnet">
            <a:extLst>
              <a:ext uri="{FF2B5EF4-FFF2-40B4-BE49-F238E27FC236}">
                <a16:creationId xmlns:a16="http://schemas.microsoft.com/office/drawing/2014/main" id="{19115554-A578-A3D0-7715-43338FE61F75}"/>
              </a:ext>
            </a:extLst>
          </p:cNvPr>
          <p:cNvGraphicFramePr>
            <a:graphicFrameLocks/>
          </p:cNvGraphicFramePr>
          <p:nvPr>
            <p:extLst>
              <p:ext uri="{D42A27DB-BD31-4B8C-83A1-F6EECF244321}">
                <p14:modId xmlns:p14="http://schemas.microsoft.com/office/powerpoint/2010/main" val="349578531"/>
              </p:ext>
            </p:extLst>
          </p:nvPr>
        </p:nvGraphicFramePr>
        <p:xfrm>
          <a:off x="359120" y="2429811"/>
          <a:ext cx="3458902" cy="25159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B9B34319-6E96-FA6B-51FE-8AFE7E9705CD}"/>
              </a:ext>
            </a:extLst>
          </p:cNvPr>
          <p:cNvGraphicFramePr>
            <a:graphicFrameLocks/>
          </p:cNvGraphicFramePr>
          <p:nvPr>
            <p:extLst>
              <p:ext uri="{D42A27DB-BD31-4B8C-83A1-F6EECF244321}">
                <p14:modId xmlns:p14="http://schemas.microsoft.com/office/powerpoint/2010/main" val="3759404082"/>
              </p:ext>
            </p:extLst>
          </p:nvPr>
        </p:nvGraphicFramePr>
        <p:xfrm>
          <a:off x="3879042" y="2333037"/>
          <a:ext cx="10122063" cy="2609444"/>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felt 6">
            <a:extLst>
              <a:ext uri="{FF2B5EF4-FFF2-40B4-BE49-F238E27FC236}">
                <a16:creationId xmlns:a16="http://schemas.microsoft.com/office/drawing/2014/main" id="{31934C23-A801-E0AE-D40A-48BE4BBF2AD1}"/>
              </a:ext>
            </a:extLst>
          </p:cNvPr>
          <p:cNvSpPr txBox="1"/>
          <p:nvPr/>
        </p:nvSpPr>
        <p:spPr>
          <a:xfrm>
            <a:off x="358774" y="2086815"/>
            <a:ext cx="3458902" cy="246221"/>
          </a:xfrm>
          <a:prstGeom prst="rect">
            <a:avLst/>
          </a:prstGeom>
          <a:noFill/>
        </p:spPr>
        <p:txBody>
          <a:bodyPr wrap="square" rtlCol="0">
            <a:spAutoFit/>
          </a:bodyPr>
          <a:lstStyle/>
          <a:p>
            <a:pPr algn="ctr"/>
            <a:r>
              <a:rPr lang="da-DK" sz="1000" b="1" dirty="0"/>
              <a:t>Antallet af oplevelsers betydning for NPS</a:t>
            </a:r>
            <a:endParaRPr lang="da-DK" sz="1000" dirty="0"/>
          </a:p>
        </p:txBody>
      </p:sp>
      <p:sp>
        <p:nvSpPr>
          <p:cNvPr id="9" name="Tekstfelt 8">
            <a:extLst>
              <a:ext uri="{FF2B5EF4-FFF2-40B4-BE49-F238E27FC236}">
                <a16:creationId xmlns:a16="http://schemas.microsoft.com/office/drawing/2014/main" id="{FA7A7E9D-37FE-F7FF-5009-B7424AC0A0B4}"/>
              </a:ext>
            </a:extLst>
          </p:cNvPr>
          <p:cNvSpPr txBox="1"/>
          <p:nvPr/>
        </p:nvSpPr>
        <p:spPr>
          <a:xfrm>
            <a:off x="3879042" y="2086815"/>
            <a:ext cx="5447838" cy="246221"/>
          </a:xfrm>
          <a:prstGeom prst="rect">
            <a:avLst/>
          </a:prstGeom>
          <a:noFill/>
        </p:spPr>
        <p:txBody>
          <a:bodyPr wrap="square" rtlCol="0">
            <a:spAutoFit/>
          </a:bodyPr>
          <a:lstStyle/>
          <a:p>
            <a:pPr algn="ctr"/>
            <a:r>
              <a:rPr lang="da-DK" sz="1000" b="1" dirty="0"/>
              <a:t>NPS blandt dem, der har haft de enkelte oplevelser</a:t>
            </a:r>
            <a:endParaRPr lang="da-DK" sz="1000" dirty="0"/>
          </a:p>
        </p:txBody>
      </p:sp>
      <p:sp>
        <p:nvSpPr>
          <p:cNvPr id="10" name="Pladsholder til tekst 3">
            <a:extLst>
              <a:ext uri="{FF2B5EF4-FFF2-40B4-BE49-F238E27FC236}">
                <a16:creationId xmlns:a16="http://schemas.microsoft.com/office/drawing/2014/main" id="{674B5B75-CE76-3BBF-3D80-D1F676DDD643}"/>
              </a:ext>
            </a:extLst>
          </p:cNvPr>
          <p:cNvSpPr txBox="1">
            <a:spLocks/>
          </p:cNvSpPr>
          <p:nvPr/>
        </p:nvSpPr>
        <p:spPr>
          <a:xfrm>
            <a:off x="2238375" y="4982762"/>
            <a:ext cx="6296025" cy="454025"/>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20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sz="1800" dirty="0"/>
              <a:t> =&gt; Samarbejde mellem aktørerne forbedrer gæsteoplevelsen</a:t>
            </a:r>
          </a:p>
        </p:txBody>
      </p:sp>
    </p:spTree>
    <p:extLst>
      <p:ext uri="{BB962C8B-B14F-4D97-AF65-F5344CB8AC3E}">
        <p14:creationId xmlns:p14="http://schemas.microsoft.com/office/powerpoint/2010/main" val="2564492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3C538-3622-1B64-A999-194846804A32}"/>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502894B3-E989-60FF-38AC-81AE09E96806}"/>
              </a:ext>
            </a:extLst>
          </p:cNvPr>
          <p:cNvSpPr>
            <a:spLocks noGrp="1"/>
          </p:cNvSpPr>
          <p:nvPr>
            <p:ph type="body" sz="quarter" idx="10"/>
          </p:nvPr>
        </p:nvSpPr>
        <p:spPr>
          <a:xfrm>
            <a:off x="773433" y="1867380"/>
            <a:ext cx="8613134" cy="1980240"/>
          </a:xfrm>
        </p:spPr>
        <p:txBody>
          <a:bodyPr/>
          <a:lstStyle/>
          <a:p>
            <a:r>
              <a:rPr lang="da-DK" dirty="0"/>
              <a:t>Grønne valg</a:t>
            </a:r>
          </a:p>
        </p:txBody>
      </p:sp>
    </p:spTree>
    <p:extLst>
      <p:ext uri="{BB962C8B-B14F-4D97-AF65-F5344CB8AC3E}">
        <p14:creationId xmlns:p14="http://schemas.microsoft.com/office/powerpoint/2010/main" val="3758633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CA7E6736-D859-E114-FB30-60F62C0B1DD0}"/>
              </a:ext>
            </a:extLst>
          </p:cNvPr>
          <p:cNvSpPr>
            <a:spLocks noGrp="1"/>
          </p:cNvSpPr>
          <p:nvPr>
            <p:ph type="body" sz="quarter" idx="10"/>
          </p:nvPr>
        </p:nvSpPr>
        <p:spPr/>
        <p:txBody>
          <a:bodyPr/>
          <a:lstStyle/>
          <a:p>
            <a:r>
              <a:rPr lang="da-DK" dirty="0"/>
              <a:t>BÆREDYGTIGHED OG MILJØVENLIGHED</a:t>
            </a:r>
          </a:p>
          <a:p>
            <a:endParaRPr lang="da-DK" dirty="0"/>
          </a:p>
        </p:txBody>
      </p:sp>
      <p:sp>
        <p:nvSpPr>
          <p:cNvPr id="4" name="Pladsholder til tekst 3">
            <a:extLst>
              <a:ext uri="{FF2B5EF4-FFF2-40B4-BE49-F238E27FC236}">
                <a16:creationId xmlns:a16="http://schemas.microsoft.com/office/drawing/2014/main" id="{85D0E5DB-20EC-11D2-BF6B-801031C0A399}"/>
              </a:ext>
            </a:extLst>
          </p:cNvPr>
          <p:cNvSpPr>
            <a:spLocks noGrp="1"/>
          </p:cNvSpPr>
          <p:nvPr>
            <p:ph type="body" sz="quarter" idx="11"/>
          </p:nvPr>
        </p:nvSpPr>
        <p:spPr>
          <a:xfrm>
            <a:off x="358775" y="336550"/>
            <a:ext cx="9216822" cy="454025"/>
          </a:xfrm>
        </p:spPr>
        <p:txBody>
          <a:bodyPr/>
          <a:lstStyle/>
          <a:p>
            <a:r>
              <a:rPr lang="da-DK" sz="1800" b="1" dirty="0"/>
              <a:t>Bæredygtige og miljømæssige hensyn fylder mere</a:t>
            </a:r>
            <a:r>
              <a:rPr lang="da-DK" sz="1800" dirty="0"/>
              <a:t> end i 2024, og gæsterne oplever samtidig Vestkysten som et mere bæredygtigt rejsemål, hvormed udviklingen følges nogenlunde ad</a:t>
            </a:r>
          </a:p>
        </p:txBody>
      </p:sp>
      <p:sp>
        <p:nvSpPr>
          <p:cNvPr id="5" name="Tekstfelt 4">
            <a:extLst>
              <a:ext uri="{FF2B5EF4-FFF2-40B4-BE49-F238E27FC236}">
                <a16:creationId xmlns:a16="http://schemas.microsoft.com/office/drawing/2014/main" id="{0D8366AC-94DF-F810-ABBA-D4576CB2467A}"/>
              </a:ext>
            </a:extLst>
          </p:cNvPr>
          <p:cNvSpPr txBox="1"/>
          <p:nvPr/>
        </p:nvSpPr>
        <p:spPr>
          <a:xfrm>
            <a:off x="358775" y="1648353"/>
            <a:ext cx="9103479" cy="276999"/>
          </a:xfrm>
          <a:prstGeom prst="rect">
            <a:avLst/>
          </a:prstGeom>
          <a:noFill/>
        </p:spPr>
        <p:txBody>
          <a:bodyPr wrap="square" rtlCol="0">
            <a:spAutoFit/>
          </a:bodyPr>
          <a:lstStyle/>
          <a:p>
            <a:pPr algn="ctr"/>
            <a:r>
              <a:rPr lang="da-DK" sz="1200" b="1" dirty="0"/>
              <a:t>Bæredygtighed og miljøvenlige hensyns betydning for ferievalg og hvordan Vestkysten lever op til dette </a:t>
            </a:r>
          </a:p>
        </p:txBody>
      </p:sp>
      <p:sp>
        <p:nvSpPr>
          <p:cNvPr id="6" name="Tekstfelt 5">
            <a:extLst>
              <a:ext uri="{FF2B5EF4-FFF2-40B4-BE49-F238E27FC236}">
                <a16:creationId xmlns:a16="http://schemas.microsoft.com/office/drawing/2014/main" id="{DDD7BFDD-1466-4993-1EC3-026FAAB5D02C}"/>
              </a:ext>
            </a:extLst>
          </p:cNvPr>
          <p:cNvSpPr txBox="1"/>
          <p:nvPr/>
        </p:nvSpPr>
        <p:spPr>
          <a:xfrm>
            <a:off x="358775" y="2093788"/>
            <a:ext cx="4551739" cy="246221"/>
          </a:xfrm>
          <a:prstGeom prst="rect">
            <a:avLst/>
          </a:prstGeom>
          <a:noFill/>
        </p:spPr>
        <p:txBody>
          <a:bodyPr wrap="square" rtlCol="0">
            <a:spAutoFit/>
          </a:bodyPr>
          <a:lstStyle/>
          <a:p>
            <a:pPr algn="ctr"/>
            <a:r>
              <a:rPr lang="da-DK" sz="1000" b="1" dirty="0"/>
              <a:t>Graden som bæredygtige og miljøvenlige hensyn vil påvirke rejsevalg</a:t>
            </a:r>
          </a:p>
        </p:txBody>
      </p:sp>
      <p:sp>
        <p:nvSpPr>
          <p:cNvPr id="8" name="Tekstfelt 7">
            <a:extLst>
              <a:ext uri="{FF2B5EF4-FFF2-40B4-BE49-F238E27FC236}">
                <a16:creationId xmlns:a16="http://schemas.microsoft.com/office/drawing/2014/main" id="{B852B0FB-9E91-7D5A-C451-2A9E0CF06721}"/>
              </a:ext>
            </a:extLst>
          </p:cNvPr>
          <p:cNvSpPr txBox="1"/>
          <p:nvPr/>
        </p:nvSpPr>
        <p:spPr>
          <a:xfrm>
            <a:off x="4910514" y="2093787"/>
            <a:ext cx="4551739" cy="246221"/>
          </a:xfrm>
          <a:prstGeom prst="rect">
            <a:avLst/>
          </a:prstGeom>
          <a:noFill/>
        </p:spPr>
        <p:txBody>
          <a:bodyPr wrap="square" rtlCol="0">
            <a:spAutoFit/>
          </a:bodyPr>
          <a:lstStyle/>
          <a:p>
            <a:pPr algn="ctr"/>
            <a:r>
              <a:rPr lang="da-DK" sz="1000" b="1" dirty="0"/>
              <a:t>Graden som Vestkysten opfattes som et bæredygtigt og miljøvenligt rejsemål </a:t>
            </a:r>
          </a:p>
        </p:txBody>
      </p:sp>
      <p:graphicFrame>
        <p:nvGraphicFramePr>
          <p:cNvPr id="9" name="Lokationer by Land - kategoriseret" descr="dd5c0d85-d9a4-4a5c-9fbb-9dee622753b5 Lokationer by Land - kategoriseret">
            <a:extLst>
              <a:ext uri="{FF2B5EF4-FFF2-40B4-BE49-F238E27FC236}">
                <a16:creationId xmlns:a16="http://schemas.microsoft.com/office/drawing/2014/main" id="{E94367B3-CB80-8EAF-4485-0DFEB6858610}"/>
              </a:ext>
            </a:extLst>
          </p:cNvPr>
          <p:cNvGraphicFramePr>
            <a:graphicFrameLocks/>
          </p:cNvGraphicFramePr>
          <p:nvPr/>
        </p:nvGraphicFramePr>
        <p:xfrm>
          <a:off x="5014913" y="2404413"/>
          <a:ext cx="4342939" cy="19875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Lokationer by Land - kategoriseret" descr="dd5c0d85-d9a4-4a5c-9fbb-9dee622753b5 Lokationer by Land - kategoriseret">
            <a:extLst>
              <a:ext uri="{FF2B5EF4-FFF2-40B4-BE49-F238E27FC236}">
                <a16:creationId xmlns:a16="http://schemas.microsoft.com/office/drawing/2014/main" id="{8353B25D-643E-CFA7-6B99-539320BD4A07}"/>
              </a:ext>
            </a:extLst>
          </p:cNvPr>
          <p:cNvGraphicFramePr>
            <a:graphicFrameLocks/>
          </p:cNvGraphicFramePr>
          <p:nvPr/>
        </p:nvGraphicFramePr>
        <p:xfrm>
          <a:off x="463174" y="2404413"/>
          <a:ext cx="4342939" cy="1987587"/>
        </p:xfrm>
        <a:graphic>
          <a:graphicData uri="http://schemas.openxmlformats.org/drawingml/2006/chart">
            <c:chart xmlns:c="http://schemas.openxmlformats.org/drawingml/2006/chart" xmlns:r="http://schemas.openxmlformats.org/officeDocument/2006/relationships" r:id="rId3"/>
          </a:graphicData>
        </a:graphic>
      </p:graphicFrame>
      <p:sp>
        <p:nvSpPr>
          <p:cNvPr id="11" name="Rektangel 10">
            <a:extLst>
              <a:ext uri="{FF2B5EF4-FFF2-40B4-BE49-F238E27FC236}">
                <a16:creationId xmlns:a16="http://schemas.microsoft.com/office/drawing/2014/main" id="{81085175-3A1B-4C20-7728-5C51EDC07C1F}"/>
              </a:ext>
            </a:extLst>
          </p:cNvPr>
          <p:cNvSpPr/>
          <p:nvPr/>
        </p:nvSpPr>
        <p:spPr>
          <a:xfrm>
            <a:off x="3907451" y="4806059"/>
            <a:ext cx="972000" cy="1497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800" dirty="0">
                <a:solidFill>
                  <a:schemeClr val="tx1"/>
                </a:solidFill>
              </a:rPr>
              <a:t>Hverken/eller</a:t>
            </a:r>
          </a:p>
        </p:txBody>
      </p:sp>
      <p:sp>
        <p:nvSpPr>
          <p:cNvPr id="12" name="Rektangel 11">
            <a:extLst>
              <a:ext uri="{FF2B5EF4-FFF2-40B4-BE49-F238E27FC236}">
                <a16:creationId xmlns:a16="http://schemas.microsoft.com/office/drawing/2014/main" id="{4D4C2308-74DB-F1CE-E605-1E5875A97F0A}"/>
              </a:ext>
            </a:extLst>
          </p:cNvPr>
          <p:cNvSpPr/>
          <p:nvPr/>
        </p:nvSpPr>
        <p:spPr>
          <a:xfrm>
            <a:off x="2865619" y="4806059"/>
            <a:ext cx="972000" cy="14973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800" dirty="0">
                <a:solidFill>
                  <a:schemeClr val="tx1"/>
                </a:solidFill>
              </a:rPr>
              <a:t>I mindre grad</a:t>
            </a:r>
          </a:p>
        </p:txBody>
      </p:sp>
      <p:sp>
        <p:nvSpPr>
          <p:cNvPr id="13" name="Rektangel 12">
            <a:extLst>
              <a:ext uri="{FF2B5EF4-FFF2-40B4-BE49-F238E27FC236}">
                <a16:creationId xmlns:a16="http://schemas.microsoft.com/office/drawing/2014/main" id="{A737DE57-22AC-C9A3-8241-182418D993ED}"/>
              </a:ext>
            </a:extLst>
          </p:cNvPr>
          <p:cNvSpPr/>
          <p:nvPr/>
        </p:nvSpPr>
        <p:spPr>
          <a:xfrm>
            <a:off x="1823787" y="4806059"/>
            <a:ext cx="972000" cy="1497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800" dirty="0">
                <a:solidFill>
                  <a:schemeClr val="bg1"/>
                </a:solidFill>
              </a:rPr>
              <a:t>Slet ikke</a:t>
            </a:r>
          </a:p>
        </p:txBody>
      </p:sp>
      <p:sp>
        <p:nvSpPr>
          <p:cNvPr id="14" name="Rektangel 13">
            <a:extLst>
              <a:ext uri="{FF2B5EF4-FFF2-40B4-BE49-F238E27FC236}">
                <a16:creationId xmlns:a16="http://schemas.microsoft.com/office/drawing/2014/main" id="{6D3149CD-10A6-1FF5-2230-2B2F1D0A350A}"/>
              </a:ext>
            </a:extLst>
          </p:cNvPr>
          <p:cNvSpPr/>
          <p:nvPr/>
        </p:nvSpPr>
        <p:spPr>
          <a:xfrm>
            <a:off x="7032945" y="4806059"/>
            <a:ext cx="972000" cy="1497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800" dirty="0">
                <a:solidFill>
                  <a:schemeClr val="tx1"/>
                </a:solidFill>
              </a:rPr>
              <a:t>Ved ikke</a:t>
            </a:r>
          </a:p>
        </p:txBody>
      </p:sp>
      <p:sp>
        <p:nvSpPr>
          <p:cNvPr id="15" name="Rektangel 14">
            <a:extLst>
              <a:ext uri="{FF2B5EF4-FFF2-40B4-BE49-F238E27FC236}">
                <a16:creationId xmlns:a16="http://schemas.microsoft.com/office/drawing/2014/main" id="{07B1FBC6-F354-3D9B-0CAC-B3023055F8F9}"/>
              </a:ext>
            </a:extLst>
          </p:cNvPr>
          <p:cNvSpPr/>
          <p:nvPr/>
        </p:nvSpPr>
        <p:spPr>
          <a:xfrm>
            <a:off x="5991115" y="4806059"/>
            <a:ext cx="972000" cy="1497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800" dirty="0">
                <a:solidFill>
                  <a:schemeClr val="bg1"/>
                </a:solidFill>
              </a:rPr>
              <a:t>I meget høj grad</a:t>
            </a:r>
          </a:p>
        </p:txBody>
      </p:sp>
      <p:sp>
        <p:nvSpPr>
          <p:cNvPr id="16" name="Rektangel 15">
            <a:extLst>
              <a:ext uri="{FF2B5EF4-FFF2-40B4-BE49-F238E27FC236}">
                <a16:creationId xmlns:a16="http://schemas.microsoft.com/office/drawing/2014/main" id="{2273E4E6-3191-1C9E-1EF7-F2D3D85CF47D}"/>
              </a:ext>
            </a:extLst>
          </p:cNvPr>
          <p:cNvSpPr/>
          <p:nvPr/>
        </p:nvSpPr>
        <p:spPr>
          <a:xfrm>
            <a:off x="4949283" y="4806059"/>
            <a:ext cx="972000" cy="149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800" dirty="0">
                <a:solidFill>
                  <a:schemeClr val="bg1"/>
                </a:solidFill>
              </a:rPr>
              <a:t>I høj grad</a:t>
            </a:r>
          </a:p>
        </p:txBody>
      </p:sp>
      <p:sp>
        <p:nvSpPr>
          <p:cNvPr id="21" name="Tekstfelt 20">
            <a:extLst>
              <a:ext uri="{FF2B5EF4-FFF2-40B4-BE49-F238E27FC236}">
                <a16:creationId xmlns:a16="http://schemas.microsoft.com/office/drawing/2014/main" id="{F9EE0A8E-A1E8-9D07-A3EA-27BB39AB54F4}"/>
              </a:ext>
            </a:extLst>
          </p:cNvPr>
          <p:cNvSpPr txBox="1"/>
          <p:nvPr/>
        </p:nvSpPr>
        <p:spPr>
          <a:xfrm>
            <a:off x="949843" y="4309354"/>
            <a:ext cx="3369600" cy="230832"/>
          </a:xfrm>
          <a:prstGeom prst="rect">
            <a:avLst/>
          </a:prstGeom>
          <a:noFill/>
        </p:spPr>
        <p:txBody>
          <a:bodyPr wrap="square" rtlCol="0">
            <a:spAutoFit/>
          </a:bodyPr>
          <a:lstStyle/>
          <a:p>
            <a:pPr algn="ctr"/>
            <a:r>
              <a:rPr lang="da-DK" sz="900" dirty="0"/>
              <a:t>Stigningen er særligt drevet af de yngre gæster.</a:t>
            </a:r>
          </a:p>
        </p:txBody>
      </p:sp>
      <p:sp>
        <p:nvSpPr>
          <p:cNvPr id="22" name="Tekstfelt 21">
            <a:extLst>
              <a:ext uri="{FF2B5EF4-FFF2-40B4-BE49-F238E27FC236}">
                <a16:creationId xmlns:a16="http://schemas.microsoft.com/office/drawing/2014/main" id="{A234D34F-A0F1-4F16-4A93-EEA139FBEC99}"/>
              </a:ext>
            </a:extLst>
          </p:cNvPr>
          <p:cNvSpPr txBox="1"/>
          <p:nvPr/>
        </p:nvSpPr>
        <p:spPr>
          <a:xfrm>
            <a:off x="5328055" y="4309354"/>
            <a:ext cx="3716653" cy="230832"/>
          </a:xfrm>
          <a:prstGeom prst="rect">
            <a:avLst/>
          </a:prstGeom>
          <a:noFill/>
        </p:spPr>
        <p:txBody>
          <a:bodyPr wrap="square" rtlCol="0">
            <a:spAutoFit/>
          </a:bodyPr>
          <a:lstStyle/>
          <a:p>
            <a:pPr algn="ctr"/>
            <a:r>
              <a:rPr lang="da-DK" sz="900" dirty="0"/>
              <a:t>Stigningen er særligt drevet af ældre gæster og danske gæster.</a:t>
            </a:r>
          </a:p>
        </p:txBody>
      </p:sp>
    </p:spTree>
    <p:extLst>
      <p:ext uri="{BB962C8B-B14F-4D97-AF65-F5344CB8AC3E}">
        <p14:creationId xmlns:p14="http://schemas.microsoft.com/office/powerpoint/2010/main" val="1285219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18D5C-9950-B4D1-2C4A-81586151431A}"/>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5083BA3C-D685-DC71-5764-8B3B871D7120}"/>
              </a:ext>
            </a:extLst>
          </p:cNvPr>
          <p:cNvSpPr>
            <a:spLocks noGrp="1"/>
          </p:cNvSpPr>
          <p:nvPr>
            <p:ph type="body" sz="quarter" idx="10"/>
          </p:nvPr>
        </p:nvSpPr>
        <p:spPr/>
        <p:txBody>
          <a:bodyPr/>
          <a:lstStyle/>
          <a:p>
            <a:r>
              <a:rPr lang="da-DK" dirty="0"/>
              <a:t>FORBEDRINGER PÅ VESTKYSTEN</a:t>
            </a:r>
          </a:p>
        </p:txBody>
      </p:sp>
      <p:sp>
        <p:nvSpPr>
          <p:cNvPr id="4" name="Pladsholder til tekst 3">
            <a:extLst>
              <a:ext uri="{FF2B5EF4-FFF2-40B4-BE49-F238E27FC236}">
                <a16:creationId xmlns:a16="http://schemas.microsoft.com/office/drawing/2014/main" id="{479A8117-089D-60A1-3000-EF06A6E6F264}"/>
              </a:ext>
            </a:extLst>
          </p:cNvPr>
          <p:cNvSpPr>
            <a:spLocks noGrp="1"/>
          </p:cNvSpPr>
          <p:nvPr>
            <p:ph type="body" sz="quarter" idx="11"/>
          </p:nvPr>
        </p:nvSpPr>
        <p:spPr/>
        <p:txBody>
          <a:bodyPr/>
          <a:lstStyle/>
          <a:p>
            <a:r>
              <a:rPr lang="da-DK" sz="1800" dirty="0"/>
              <a:t>Kun omkring en tredjedel oplever steder, hvor det er svært at træffe grønne valg – og når det sker, handler det primært om affaldssortering og transportmuligheder rundt på Vestkysten</a:t>
            </a:r>
          </a:p>
        </p:txBody>
      </p:sp>
      <p:sp>
        <p:nvSpPr>
          <p:cNvPr id="5" name="Tekstfelt 4">
            <a:extLst>
              <a:ext uri="{FF2B5EF4-FFF2-40B4-BE49-F238E27FC236}">
                <a16:creationId xmlns:a16="http://schemas.microsoft.com/office/drawing/2014/main" id="{AC89A7A9-BF63-293D-51F7-02B589D5EC0B}"/>
              </a:ext>
            </a:extLst>
          </p:cNvPr>
          <p:cNvSpPr txBox="1"/>
          <p:nvPr/>
        </p:nvSpPr>
        <p:spPr>
          <a:xfrm>
            <a:off x="358775" y="1648353"/>
            <a:ext cx="9103479" cy="276999"/>
          </a:xfrm>
          <a:prstGeom prst="rect">
            <a:avLst/>
          </a:prstGeom>
          <a:noFill/>
        </p:spPr>
        <p:txBody>
          <a:bodyPr wrap="square" rtlCol="0">
            <a:spAutoFit/>
          </a:bodyPr>
          <a:lstStyle/>
          <a:p>
            <a:pPr algn="ctr"/>
            <a:r>
              <a:rPr lang="da-DK" sz="1200" b="1" dirty="0"/>
              <a:t>Hvor gæsterne finder det svært at træffe grønne og bæredygtige valg</a:t>
            </a:r>
          </a:p>
        </p:txBody>
      </p:sp>
      <p:graphicFrame>
        <p:nvGraphicFramePr>
          <p:cNvPr id="2"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425B4FD7-79B9-6F76-2BC7-4A30FA5AFEEB}"/>
              </a:ext>
            </a:extLst>
          </p:cNvPr>
          <p:cNvGraphicFramePr>
            <a:graphicFrameLocks/>
          </p:cNvGraphicFramePr>
          <p:nvPr>
            <p:extLst>
              <p:ext uri="{D42A27DB-BD31-4B8C-83A1-F6EECF244321}">
                <p14:modId xmlns:p14="http://schemas.microsoft.com/office/powerpoint/2010/main" val="3115783088"/>
              </p:ext>
            </p:extLst>
          </p:nvPr>
        </p:nvGraphicFramePr>
        <p:xfrm>
          <a:off x="358774" y="1925352"/>
          <a:ext cx="10686025" cy="3143448"/>
        </p:xfrm>
        <a:graphic>
          <a:graphicData uri="http://schemas.openxmlformats.org/drawingml/2006/chart">
            <c:chart xmlns:c="http://schemas.openxmlformats.org/drawingml/2006/chart" xmlns:r="http://schemas.openxmlformats.org/officeDocument/2006/relationships" r:id="rId2"/>
          </a:graphicData>
        </a:graphic>
      </p:graphicFrame>
      <p:sp>
        <p:nvSpPr>
          <p:cNvPr id="11" name="Ellipse 10">
            <a:extLst>
              <a:ext uri="{FF2B5EF4-FFF2-40B4-BE49-F238E27FC236}">
                <a16:creationId xmlns:a16="http://schemas.microsoft.com/office/drawing/2014/main" id="{23531A01-223F-0373-2ADB-FD6E716D0933}"/>
              </a:ext>
            </a:extLst>
          </p:cNvPr>
          <p:cNvSpPr/>
          <p:nvPr/>
        </p:nvSpPr>
        <p:spPr>
          <a:xfrm>
            <a:off x="6600017" y="2141992"/>
            <a:ext cx="1800000" cy="180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14" name="Tekstfelt 13">
            <a:extLst>
              <a:ext uri="{FF2B5EF4-FFF2-40B4-BE49-F238E27FC236}">
                <a16:creationId xmlns:a16="http://schemas.microsoft.com/office/drawing/2014/main" id="{6C40FC30-CDF9-7F28-9FA6-1B5A77322984}"/>
              </a:ext>
            </a:extLst>
          </p:cNvPr>
          <p:cNvSpPr txBox="1"/>
          <p:nvPr/>
        </p:nvSpPr>
        <p:spPr>
          <a:xfrm>
            <a:off x="6725567" y="2405827"/>
            <a:ext cx="1548899" cy="1200329"/>
          </a:xfrm>
          <a:prstGeom prst="rect">
            <a:avLst/>
          </a:prstGeom>
          <a:noFill/>
        </p:spPr>
        <p:txBody>
          <a:bodyPr wrap="square" rtlCol="0">
            <a:spAutoFit/>
          </a:bodyPr>
          <a:lstStyle/>
          <a:p>
            <a:pPr algn="ctr"/>
            <a:r>
              <a:rPr lang="da-DK" sz="2400" b="1" dirty="0"/>
              <a:t>32%</a:t>
            </a:r>
          </a:p>
          <a:p>
            <a:pPr algn="ctr"/>
            <a:r>
              <a:rPr lang="da-DK" sz="800" dirty="0"/>
              <a:t>oplever udfordringer med at træffe grønne valg ét sted eller mere, men i gennemsnit kun i 1,5 situationer. Det tyder på, at udfordringerne er reelle, men relativt begrænsede i omfang.</a:t>
            </a:r>
          </a:p>
        </p:txBody>
      </p:sp>
      <p:sp>
        <p:nvSpPr>
          <p:cNvPr id="7" name="Ellipse 6">
            <a:extLst>
              <a:ext uri="{FF2B5EF4-FFF2-40B4-BE49-F238E27FC236}">
                <a16:creationId xmlns:a16="http://schemas.microsoft.com/office/drawing/2014/main" id="{60509759-0237-DF1E-37AE-21CB8BD3F189}"/>
              </a:ext>
            </a:extLst>
          </p:cNvPr>
          <p:cNvSpPr/>
          <p:nvPr/>
        </p:nvSpPr>
        <p:spPr>
          <a:xfrm>
            <a:off x="8371755" y="3015158"/>
            <a:ext cx="1548000" cy="1548000"/>
          </a:xfrm>
          <a:prstGeom prst="ellipse">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8" name="Tekstfelt 7">
            <a:extLst>
              <a:ext uri="{FF2B5EF4-FFF2-40B4-BE49-F238E27FC236}">
                <a16:creationId xmlns:a16="http://schemas.microsoft.com/office/drawing/2014/main" id="{B0D1FC29-E60E-7C98-FD08-0C36D348DC61}"/>
              </a:ext>
            </a:extLst>
          </p:cNvPr>
          <p:cNvSpPr txBox="1"/>
          <p:nvPr/>
        </p:nvSpPr>
        <p:spPr>
          <a:xfrm>
            <a:off x="8425755" y="3250549"/>
            <a:ext cx="1440000" cy="1077218"/>
          </a:xfrm>
          <a:prstGeom prst="rect">
            <a:avLst/>
          </a:prstGeom>
          <a:noFill/>
        </p:spPr>
        <p:txBody>
          <a:bodyPr wrap="square" rtlCol="0">
            <a:spAutoFit/>
          </a:bodyPr>
          <a:lstStyle/>
          <a:p>
            <a:pPr algn="ctr"/>
            <a:r>
              <a:rPr lang="da-DK" sz="2400" b="1" dirty="0"/>
              <a:t>28%</a:t>
            </a:r>
          </a:p>
          <a:p>
            <a:pPr algn="ctr"/>
            <a:r>
              <a:rPr lang="da-DK" sz="800" dirty="0"/>
              <a:t>har svært ved at forholde sig til spørgsmålet, hvilket tyder på, at bæredygtighed for mange ikke er et aktivt tema under ferien</a:t>
            </a:r>
          </a:p>
        </p:txBody>
      </p:sp>
    </p:spTree>
    <p:extLst>
      <p:ext uri="{BB962C8B-B14F-4D97-AF65-F5344CB8AC3E}">
        <p14:creationId xmlns:p14="http://schemas.microsoft.com/office/powerpoint/2010/main" val="3073708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D9D73-C1C7-76BF-FFB6-6E31F6DBFF84}"/>
            </a:ext>
          </a:extLst>
        </p:cNvPr>
        <p:cNvGrpSpPr/>
        <p:nvPr/>
      </p:nvGrpSpPr>
      <p:grpSpPr>
        <a:xfrm>
          <a:off x="0" y="0"/>
          <a:ext cx="0" cy="0"/>
          <a:chOff x="0" y="0"/>
          <a:chExt cx="0" cy="0"/>
        </a:xfrm>
      </p:grpSpPr>
      <p:pic>
        <p:nvPicPr>
          <p:cNvPr id="11" name="Pladsholder til billede 10" descr="Et billede, der indeholder mad, bord, frugt og grønt, Naturlige fødevarer&#10;&#10;AI-genereret indhold kan være ukorrekt.">
            <a:extLst>
              <a:ext uri="{FF2B5EF4-FFF2-40B4-BE49-F238E27FC236}">
                <a16:creationId xmlns:a16="http://schemas.microsoft.com/office/drawing/2014/main" id="{A470AFA4-4BDD-B6FF-8768-FDA88AB009E7}"/>
              </a:ext>
            </a:extLst>
          </p:cNvPr>
          <p:cNvPicPr>
            <a:picLocks noGrp="1" noChangeAspect="1"/>
          </p:cNvPicPr>
          <p:nvPr>
            <p:ph type="pic" sz="quarter" idx="10"/>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22509" r="22509"/>
          <a:stretch>
            <a:fillRect/>
          </a:stretch>
        </p:blipFill>
        <p:spPr/>
      </p:pic>
      <p:sp>
        <p:nvSpPr>
          <p:cNvPr id="4" name="Pladsholder til tekst 3">
            <a:extLst>
              <a:ext uri="{FF2B5EF4-FFF2-40B4-BE49-F238E27FC236}">
                <a16:creationId xmlns:a16="http://schemas.microsoft.com/office/drawing/2014/main" id="{05C524D2-1123-C425-671F-D8EBB2CCB87A}"/>
              </a:ext>
            </a:extLst>
          </p:cNvPr>
          <p:cNvSpPr>
            <a:spLocks noGrp="1"/>
          </p:cNvSpPr>
          <p:nvPr>
            <p:ph type="body" sz="quarter" idx="14"/>
          </p:nvPr>
        </p:nvSpPr>
        <p:spPr>
          <a:xfrm>
            <a:off x="5080000" y="1772631"/>
            <a:ext cx="3956000" cy="2169738"/>
          </a:xfrm>
        </p:spPr>
        <p:txBody>
          <a:bodyPr/>
          <a:lstStyle/>
          <a:p>
            <a:r>
              <a:rPr lang="da-DK" b="1" dirty="0"/>
              <a:t>Højsæson og de unge møder flest grønne barrierer – især på transport</a:t>
            </a:r>
          </a:p>
          <a:p>
            <a:endParaRPr lang="da-DK" sz="400" b="1" dirty="0"/>
          </a:p>
          <a:p>
            <a:r>
              <a:rPr lang="da-DK" sz="1300" dirty="0"/>
              <a:t>Gæster i højsæsonen har sværest ved at træffe grønne og bæredygtige valg — især når det handler om transport. </a:t>
            </a:r>
          </a:p>
          <a:p>
            <a:endParaRPr lang="da-DK" sz="1300" dirty="0"/>
          </a:p>
          <a:p>
            <a:r>
              <a:rPr lang="da-DK" sz="1300" dirty="0"/>
              <a:t>De unge oplever også flere barrierer, særligt ved transport, når de spiser ude, og når de forsøger at affaldssortere. </a:t>
            </a:r>
          </a:p>
          <a:p>
            <a:endParaRPr lang="da-DK" sz="1300" dirty="0"/>
          </a:p>
          <a:p>
            <a:r>
              <a:rPr lang="da-DK" sz="1300" dirty="0"/>
              <a:t>Tyske turister skiller sig ud ved oftere at finde det udfordrende at vælge bæredygtigt, når de spiser ude.</a:t>
            </a:r>
          </a:p>
        </p:txBody>
      </p:sp>
    </p:spTree>
    <p:extLst>
      <p:ext uri="{BB962C8B-B14F-4D97-AF65-F5344CB8AC3E}">
        <p14:creationId xmlns:p14="http://schemas.microsoft.com/office/powerpoint/2010/main" val="1855703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37820-3883-1F38-4D02-CC45090DE7B1}"/>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D595955-6ED2-E7D5-C0B8-BFA872472C1B}"/>
              </a:ext>
            </a:extLst>
          </p:cNvPr>
          <p:cNvSpPr>
            <a:spLocks noGrp="1"/>
          </p:cNvSpPr>
          <p:nvPr>
            <p:ph type="body" sz="quarter" idx="10"/>
          </p:nvPr>
        </p:nvSpPr>
        <p:spPr>
          <a:xfrm>
            <a:off x="773433" y="1867380"/>
            <a:ext cx="8613134" cy="1980240"/>
          </a:xfrm>
        </p:spPr>
        <p:txBody>
          <a:bodyPr/>
          <a:lstStyle/>
          <a:p>
            <a:r>
              <a:rPr lang="da-DK" dirty="0"/>
              <a:t>Forbedringer på Vestkysten</a:t>
            </a:r>
          </a:p>
        </p:txBody>
      </p:sp>
    </p:spTree>
    <p:extLst>
      <p:ext uri="{BB962C8B-B14F-4D97-AF65-F5344CB8AC3E}">
        <p14:creationId xmlns:p14="http://schemas.microsoft.com/office/powerpoint/2010/main" val="1808639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A1D7E-88A5-0B3B-8F51-AA84A0014182}"/>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FB9F529-A9AA-B71A-E437-2FDE8F99DFE2}"/>
              </a:ext>
            </a:extLst>
          </p:cNvPr>
          <p:cNvSpPr>
            <a:spLocks noGrp="1"/>
          </p:cNvSpPr>
          <p:nvPr>
            <p:ph type="body" sz="quarter" idx="13"/>
          </p:nvPr>
        </p:nvSpPr>
        <p:spPr>
          <a:xfrm>
            <a:off x="976313" y="1562100"/>
            <a:ext cx="6447744" cy="1142517"/>
          </a:xfrm>
        </p:spPr>
        <p:txBody>
          <a:bodyPr/>
          <a:lstStyle/>
          <a:p>
            <a:r>
              <a:rPr lang="da-DK" sz="3000" b="1" dirty="0">
                <a:solidFill>
                  <a:schemeClr val="bg2"/>
                </a:solidFill>
                <a:latin typeface="NeuzeitGroBla" panose="00000A00000000000000" pitchFamily="50" charset="0"/>
              </a:rPr>
              <a:t>Når gæsterne er så glade, hvad ville gøre oplevelsen endnu bedre?</a:t>
            </a:r>
            <a:endParaRPr lang="da-DK" sz="3000" dirty="0">
              <a:solidFill>
                <a:schemeClr val="bg2"/>
              </a:solidFill>
              <a:latin typeface="NeuzeitGroBla" panose="00000A00000000000000" pitchFamily="50" charset="0"/>
            </a:endParaRPr>
          </a:p>
        </p:txBody>
      </p:sp>
      <p:sp>
        <p:nvSpPr>
          <p:cNvPr id="3" name="Pladsholder til tekst 2">
            <a:extLst>
              <a:ext uri="{FF2B5EF4-FFF2-40B4-BE49-F238E27FC236}">
                <a16:creationId xmlns:a16="http://schemas.microsoft.com/office/drawing/2014/main" id="{2A62C1C8-8AB9-A0B0-AFDE-7396780AA506}"/>
              </a:ext>
            </a:extLst>
          </p:cNvPr>
          <p:cNvSpPr>
            <a:spLocks noGrp="1"/>
          </p:cNvSpPr>
          <p:nvPr>
            <p:ph type="body" sz="quarter" idx="14"/>
          </p:nvPr>
        </p:nvSpPr>
        <p:spPr/>
        <p:txBody>
          <a:bodyPr/>
          <a:lstStyle/>
          <a:p>
            <a:r>
              <a:rPr lang="da-DK" sz="1800" i="1" dirty="0"/>
              <a:t>Hvad peger gæsterne selv på som forbedringer af deres ophold på Vestkysten?</a:t>
            </a:r>
            <a:endParaRPr lang="da-DK" sz="1800" dirty="0"/>
          </a:p>
        </p:txBody>
      </p:sp>
      <p:sp>
        <p:nvSpPr>
          <p:cNvPr id="4" name="Rektangel 3">
            <a:extLst>
              <a:ext uri="{FF2B5EF4-FFF2-40B4-BE49-F238E27FC236}">
                <a16:creationId xmlns:a16="http://schemas.microsoft.com/office/drawing/2014/main" id="{3C254235-D6F3-B965-D66A-2B47800BCDBA}"/>
              </a:ext>
            </a:extLst>
          </p:cNvPr>
          <p:cNvSpPr/>
          <p:nvPr/>
        </p:nvSpPr>
        <p:spPr>
          <a:xfrm>
            <a:off x="413657" y="1001486"/>
            <a:ext cx="1966686" cy="464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Tree>
    <p:extLst>
      <p:ext uri="{BB962C8B-B14F-4D97-AF65-F5344CB8AC3E}">
        <p14:creationId xmlns:p14="http://schemas.microsoft.com/office/powerpoint/2010/main" val="2525508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5F68E-77EB-7C8A-4DBB-1492794890C9}"/>
            </a:ext>
          </a:extLst>
        </p:cNvPr>
        <p:cNvGrpSpPr/>
        <p:nvPr/>
      </p:nvGrpSpPr>
      <p:grpSpPr>
        <a:xfrm>
          <a:off x="0" y="0"/>
          <a:ext cx="0" cy="0"/>
          <a:chOff x="0" y="0"/>
          <a:chExt cx="0" cy="0"/>
        </a:xfrm>
      </p:grpSpPr>
      <p:sp>
        <p:nvSpPr>
          <p:cNvPr id="3" name="Pladsholder til sidefod 2">
            <a:extLst>
              <a:ext uri="{FF2B5EF4-FFF2-40B4-BE49-F238E27FC236}">
                <a16:creationId xmlns:a16="http://schemas.microsoft.com/office/drawing/2014/main" id="{1C9FB011-A62A-6628-EABA-42EC36DE18AF}"/>
              </a:ext>
            </a:extLst>
          </p:cNvPr>
          <p:cNvSpPr>
            <a:spLocks noGrp="1"/>
          </p:cNvSpPr>
          <p:nvPr>
            <p:ph type="ftr" sz="quarter" idx="11"/>
          </p:nvPr>
        </p:nvSpPr>
        <p:spPr/>
        <p:txBody>
          <a:bodyPr/>
          <a:lstStyle/>
          <a:p>
            <a:r>
              <a:rPr lang="da-DK" dirty="0">
                <a:cs typeface="Corbel"/>
              </a:rPr>
              <a:t>© 2022 – Side </a:t>
            </a:r>
            <a:fld id="{3F0B8584-3ADA-4F84-8EBF-2EAFE7559D76}" type="slidenum">
              <a:rPr lang="en-US" smtClean="0"/>
              <a:pPr/>
              <a:t>4</a:t>
            </a:fld>
            <a:endParaRPr lang="en-US" dirty="0"/>
          </a:p>
          <a:p>
            <a:endParaRPr lang="en-US" sz="889" dirty="0"/>
          </a:p>
        </p:txBody>
      </p:sp>
      <p:sp>
        <p:nvSpPr>
          <p:cNvPr id="25" name="Rektangel 24">
            <a:extLst>
              <a:ext uri="{FF2B5EF4-FFF2-40B4-BE49-F238E27FC236}">
                <a16:creationId xmlns:a16="http://schemas.microsoft.com/office/drawing/2014/main" id="{0F973C05-7D6F-495A-6270-B9C2FA166B09}"/>
              </a:ext>
            </a:extLst>
          </p:cNvPr>
          <p:cNvSpPr/>
          <p:nvPr/>
        </p:nvSpPr>
        <p:spPr>
          <a:xfrm>
            <a:off x="-1" y="0"/>
            <a:ext cx="5080001" cy="571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Rectangle 4">
            <a:extLst>
              <a:ext uri="{FF2B5EF4-FFF2-40B4-BE49-F238E27FC236}">
                <a16:creationId xmlns:a16="http://schemas.microsoft.com/office/drawing/2014/main" id="{1E55C1C7-6A25-D787-772F-54CC21B9EB4F}"/>
              </a:ext>
            </a:extLst>
          </p:cNvPr>
          <p:cNvSpPr>
            <a:spLocks noChangeArrowheads="1"/>
          </p:cNvSpPr>
          <p:nvPr/>
        </p:nvSpPr>
        <p:spPr bwMode="auto">
          <a:xfrm>
            <a:off x="0" y="0"/>
            <a:ext cx="15795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rgbClr val="000000"/>
                </a:solidFill>
                <a:effectLst/>
                <a:latin typeface="Söhne"/>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2" name="Pladsholder til tekst 7">
            <a:extLst>
              <a:ext uri="{FF2B5EF4-FFF2-40B4-BE49-F238E27FC236}">
                <a16:creationId xmlns:a16="http://schemas.microsoft.com/office/drawing/2014/main" id="{06134C12-0730-3D75-CD82-984814485192}"/>
              </a:ext>
            </a:extLst>
          </p:cNvPr>
          <p:cNvSpPr txBox="1">
            <a:spLocks/>
          </p:cNvSpPr>
          <p:nvPr/>
        </p:nvSpPr>
        <p:spPr>
          <a:xfrm>
            <a:off x="360343" y="337220"/>
            <a:ext cx="3559193" cy="432048"/>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667" b="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sz="2000" b="1" dirty="0">
                <a:latin typeface="+mn-lt"/>
              </a:rPr>
              <a:t>Indhold</a:t>
            </a:r>
          </a:p>
        </p:txBody>
      </p:sp>
      <p:sp>
        <p:nvSpPr>
          <p:cNvPr id="4" name="Pladsholder til tekst 7">
            <a:extLst>
              <a:ext uri="{FF2B5EF4-FFF2-40B4-BE49-F238E27FC236}">
                <a16:creationId xmlns:a16="http://schemas.microsoft.com/office/drawing/2014/main" id="{75DC2001-AA30-F607-3CC1-7D419169BE64}"/>
              </a:ext>
            </a:extLst>
          </p:cNvPr>
          <p:cNvSpPr txBox="1">
            <a:spLocks/>
          </p:cNvSpPr>
          <p:nvPr/>
        </p:nvSpPr>
        <p:spPr>
          <a:xfrm>
            <a:off x="5476443" y="337220"/>
            <a:ext cx="3559193" cy="432048"/>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667" b="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sz="2000" b="1" dirty="0">
                <a:latin typeface="+mn-lt"/>
              </a:rPr>
              <a:t>Lokationer og antal interview</a:t>
            </a:r>
          </a:p>
        </p:txBody>
      </p:sp>
      <p:graphicFrame>
        <p:nvGraphicFramePr>
          <p:cNvPr id="10" name="Tabel 9">
            <a:extLst>
              <a:ext uri="{FF2B5EF4-FFF2-40B4-BE49-F238E27FC236}">
                <a16:creationId xmlns:a16="http://schemas.microsoft.com/office/drawing/2014/main" id="{61650424-A0B4-769F-319D-A5575B2FB986}"/>
              </a:ext>
            </a:extLst>
          </p:cNvPr>
          <p:cNvGraphicFramePr>
            <a:graphicFrameLocks noGrp="1"/>
          </p:cNvGraphicFramePr>
          <p:nvPr>
            <p:extLst>
              <p:ext uri="{D42A27DB-BD31-4B8C-83A1-F6EECF244321}">
                <p14:modId xmlns:p14="http://schemas.microsoft.com/office/powerpoint/2010/main" val="3525003504"/>
              </p:ext>
            </p:extLst>
          </p:nvPr>
        </p:nvGraphicFramePr>
        <p:xfrm>
          <a:off x="3702384" y="769268"/>
          <a:ext cx="5663668" cy="4758195"/>
        </p:xfrm>
        <a:graphic>
          <a:graphicData uri="http://schemas.openxmlformats.org/drawingml/2006/table">
            <a:tbl>
              <a:tblPr>
                <a:tableStyleId>{5C22544A-7EE6-4342-B048-85BDC9FD1C3A}</a:tableStyleId>
              </a:tblPr>
              <a:tblGrid>
                <a:gridCol w="1833949">
                  <a:extLst>
                    <a:ext uri="{9D8B030D-6E8A-4147-A177-3AD203B41FA5}">
                      <a16:colId xmlns:a16="http://schemas.microsoft.com/office/drawing/2014/main" val="4082401525"/>
                    </a:ext>
                  </a:extLst>
                </a:gridCol>
                <a:gridCol w="755156">
                  <a:extLst>
                    <a:ext uri="{9D8B030D-6E8A-4147-A177-3AD203B41FA5}">
                      <a16:colId xmlns:a16="http://schemas.microsoft.com/office/drawing/2014/main" val="2818160560"/>
                    </a:ext>
                  </a:extLst>
                </a:gridCol>
                <a:gridCol w="809095">
                  <a:extLst>
                    <a:ext uri="{9D8B030D-6E8A-4147-A177-3AD203B41FA5}">
                      <a16:colId xmlns:a16="http://schemas.microsoft.com/office/drawing/2014/main" val="3947876281"/>
                    </a:ext>
                  </a:extLst>
                </a:gridCol>
                <a:gridCol w="755156">
                  <a:extLst>
                    <a:ext uri="{9D8B030D-6E8A-4147-A177-3AD203B41FA5}">
                      <a16:colId xmlns:a16="http://schemas.microsoft.com/office/drawing/2014/main" val="2830581943"/>
                    </a:ext>
                  </a:extLst>
                </a:gridCol>
                <a:gridCol w="755156">
                  <a:extLst>
                    <a:ext uri="{9D8B030D-6E8A-4147-A177-3AD203B41FA5}">
                      <a16:colId xmlns:a16="http://schemas.microsoft.com/office/drawing/2014/main" val="2973338705"/>
                    </a:ext>
                  </a:extLst>
                </a:gridCol>
                <a:gridCol w="755156">
                  <a:extLst>
                    <a:ext uri="{9D8B030D-6E8A-4147-A177-3AD203B41FA5}">
                      <a16:colId xmlns:a16="http://schemas.microsoft.com/office/drawing/2014/main" val="1485903950"/>
                    </a:ext>
                  </a:extLst>
                </a:gridCol>
              </a:tblGrid>
              <a:tr h="593201">
                <a:tc>
                  <a:txBody>
                    <a:bodyPr/>
                    <a:lstStyle/>
                    <a:p>
                      <a:pPr algn="l" fontAlgn="b">
                        <a:buNone/>
                      </a:pPr>
                      <a:r>
                        <a:rPr lang="da-DK" sz="1200" u="none" strike="noStrike" dirty="0">
                          <a:solidFill>
                            <a:schemeClr val="bg1"/>
                          </a:solidFill>
                          <a:effectLst/>
                        </a:rPr>
                        <a:t>Destination</a:t>
                      </a:r>
                      <a:endParaRPr lang="da-DK" sz="1200" b="0" i="0" u="none" strike="noStrike" dirty="0">
                        <a:solidFill>
                          <a:schemeClr val="bg1"/>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1200" u="none" strike="noStrike" dirty="0">
                          <a:solidFill>
                            <a:schemeClr val="bg1"/>
                          </a:solidFill>
                          <a:effectLst/>
                        </a:rPr>
                        <a:t>Høj-sæsonen (2025)</a:t>
                      </a:r>
                      <a:endParaRPr lang="da-DK" sz="1200" b="0" i="0" u="none" strike="noStrike" dirty="0">
                        <a:solidFill>
                          <a:schemeClr val="bg1"/>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1200" u="none" strike="noStrike" dirty="0">
                          <a:solidFill>
                            <a:schemeClr val="bg1"/>
                          </a:solidFill>
                          <a:effectLst/>
                        </a:rPr>
                        <a:t>Skulder-sæsonen (2025)</a:t>
                      </a:r>
                      <a:endParaRPr lang="da-DK" sz="1200" b="0" i="0" u="none" strike="noStrike" dirty="0">
                        <a:solidFill>
                          <a:schemeClr val="bg1"/>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1200" u="none" strike="noStrike" dirty="0">
                          <a:solidFill>
                            <a:schemeClr val="bg1"/>
                          </a:solidFill>
                          <a:effectLst/>
                        </a:rPr>
                        <a:t>I alt</a:t>
                      </a:r>
                      <a:br>
                        <a:rPr lang="da-DK" sz="1200" u="none" strike="noStrike" dirty="0">
                          <a:solidFill>
                            <a:schemeClr val="bg1"/>
                          </a:solidFill>
                          <a:effectLst/>
                        </a:rPr>
                      </a:br>
                      <a:r>
                        <a:rPr lang="da-DK" sz="1200" u="none" strike="noStrike" dirty="0">
                          <a:solidFill>
                            <a:schemeClr val="bg1"/>
                          </a:solidFill>
                          <a:effectLst/>
                        </a:rPr>
                        <a:t>(2025)</a:t>
                      </a:r>
                      <a:endParaRPr lang="da-DK" sz="1200" b="0" i="0" u="none" strike="noStrike" dirty="0">
                        <a:solidFill>
                          <a:schemeClr val="bg1"/>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1200" u="none" strike="noStrike" dirty="0">
                          <a:solidFill>
                            <a:schemeClr val="bg1"/>
                          </a:solidFill>
                          <a:effectLst/>
                        </a:rPr>
                        <a:t>Indgik i 2024?</a:t>
                      </a:r>
                      <a:endParaRPr lang="da-DK" sz="1200" b="0" i="0" u="none" strike="noStrike" dirty="0">
                        <a:solidFill>
                          <a:schemeClr val="bg1"/>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tc>
                  <a:txBody>
                    <a:bodyPr/>
                    <a:lstStyle/>
                    <a:p>
                      <a:pPr algn="ctr" fontAlgn="b">
                        <a:buNone/>
                      </a:pPr>
                      <a:r>
                        <a:rPr lang="da-DK" sz="1200" u="none" strike="noStrike" dirty="0">
                          <a:solidFill>
                            <a:schemeClr val="bg1"/>
                          </a:solidFill>
                          <a:effectLst/>
                        </a:rPr>
                        <a:t>Indgik i 2022?</a:t>
                      </a:r>
                      <a:endParaRPr lang="da-DK" sz="1200" b="0" i="0" u="none" strike="noStrike" dirty="0">
                        <a:solidFill>
                          <a:schemeClr val="bg1"/>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928472033"/>
                  </a:ext>
                </a:extLst>
              </a:tr>
              <a:tr h="289704">
                <a:tc>
                  <a:txBody>
                    <a:bodyPr/>
                    <a:lstStyle/>
                    <a:p>
                      <a:pPr algn="l" fontAlgn="b">
                        <a:buNone/>
                      </a:pPr>
                      <a:r>
                        <a:rPr lang="da-DK" sz="1200" u="none" strike="noStrike" dirty="0">
                          <a:effectLst/>
                        </a:rPr>
                        <a:t>Hirtshals</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rPr>
                        <a:t>208</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51</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259</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rPr>
                        <a:t>×</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(n=138)</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92312650"/>
                  </a:ext>
                </a:extLst>
              </a:tr>
              <a:tr h="289704">
                <a:tc>
                  <a:txBody>
                    <a:bodyPr/>
                    <a:lstStyle/>
                    <a:p>
                      <a:pPr algn="l" fontAlgn="b">
                        <a:buNone/>
                      </a:pPr>
                      <a:r>
                        <a:rPr lang="da-DK" sz="1200" u="none" strike="noStrike" dirty="0">
                          <a:effectLst/>
                        </a:rPr>
                        <a:t>Løkken</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a:effectLst/>
                        </a:rPr>
                        <a:t>200</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53</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253</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1015939" rtl="0" eaLnBrk="1" fontAlgn="b" latinLnBrk="0" hangingPunct="1">
                        <a:lnSpc>
                          <a:spcPct val="100000"/>
                        </a:lnSpc>
                        <a:spcBef>
                          <a:spcPts val="0"/>
                        </a:spcBef>
                        <a:spcAft>
                          <a:spcPts val="0"/>
                        </a:spcAft>
                        <a:buClrTx/>
                        <a:buSzTx/>
                        <a:buFontTx/>
                        <a:buNone/>
                        <a:tabLst/>
                        <a:defRPr/>
                      </a:pPr>
                      <a:r>
                        <a:rPr lang="da-DK" sz="1200" u="none" strike="noStrike" dirty="0">
                          <a:effectLst/>
                        </a:rPr>
                        <a:t>×</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(n=172)</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73307765"/>
                  </a:ext>
                </a:extLst>
              </a:tr>
              <a:tr h="289704">
                <a:tc>
                  <a:txBody>
                    <a:bodyPr/>
                    <a:lstStyle/>
                    <a:p>
                      <a:pPr algn="l" fontAlgn="b">
                        <a:buNone/>
                      </a:pPr>
                      <a:r>
                        <a:rPr lang="da-DK" sz="1200" u="none" strike="noStrike" dirty="0">
                          <a:effectLst/>
                        </a:rPr>
                        <a:t>Blokhus</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rPr>
                        <a:t>200</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a:effectLst/>
                        </a:rPr>
                        <a:t>48</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248</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(n=225)</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(n=155)</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16384931"/>
                  </a:ext>
                </a:extLst>
              </a:tr>
              <a:tr h="398842">
                <a:tc>
                  <a:txBody>
                    <a:bodyPr/>
                    <a:lstStyle/>
                    <a:p>
                      <a:pPr algn="l" fontAlgn="b">
                        <a:buNone/>
                      </a:pPr>
                      <a:r>
                        <a:rPr lang="da-DK" sz="1200" u="none" strike="noStrike" dirty="0">
                          <a:effectLst/>
                        </a:rPr>
                        <a:t>Slettestrand/Thorupstrand</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a:effectLst/>
                        </a:rPr>
                        <a:t>202</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49</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251</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rPr>
                        <a:t>×</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(n=152)</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45151883"/>
                  </a:ext>
                </a:extLst>
              </a:tr>
              <a:tr h="289704">
                <a:tc>
                  <a:txBody>
                    <a:bodyPr/>
                    <a:lstStyle/>
                    <a:p>
                      <a:pPr algn="l" fontAlgn="b">
                        <a:buNone/>
                      </a:pPr>
                      <a:r>
                        <a:rPr lang="da-DK" sz="1200" u="none" strike="noStrike" dirty="0">
                          <a:effectLst/>
                        </a:rPr>
                        <a:t>Vorupør</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a:effectLst/>
                        </a:rPr>
                        <a:t>200</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50</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a:effectLst/>
                        </a:rPr>
                        <a:t>250</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(n=222)</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(n=176)</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32829345"/>
                  </a:ext>
                </a:extLst>
              </a:tr>
              <a:tr h="289704">
                <a:tc>
                  <a:txBody>
                    <a:bodyPr/>
                    <a:lstStyle/>
                    <a:p>
                      <a:pPr algn="l" fontAlgn="b">
                        <a:buNone/>
                      </a:pPr>
                      <a:r>
                        <a:rPr lang="da-DK" sz="1200" u="none" strike="noStrike" dirty="0">
                          <a:effectLst/>
                        </a:rPr>
                        <a:t>Lemvig</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a:effectLst/>
                        </a:rPr>
                        <a:t>214</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44</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258</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rPr>
                        <a:t>×</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rPr>
                        <a:t>×</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7388116"/>
                  </a:ext>
                </a:extLst>
              </a:tr>
              <a:tr h="289704">
                <a:tc>
                  <a:txBody>
                    <a:bodyPr/>
                    <a:lstStyle/>
                    <a:p>
                      <a:pPr algn="l" fontAlgn="b">
                        <a:buNone/>
                      </a:pPr>
                      <a:r>
                        <a:rPr lang="da-DK" sz="1200" u="none" strike="noStrike" dirty="0">
                          <a:effectLst/>
                        </a:rPr>
                        <a:t>Thorsminde</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a:effectLst/>
                        </a:rPr>
                        <a:t>207</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a:effectLst/>
                        </a:rPr>
                        <a:t>45</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252</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(n=221)</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(n=133)</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87096691"/>
                  </a:ext>
                </a:extLst>
              </a:tr>
              <a:tr h="289704">
                <a:tc>
                  <a:txBody>
                    <a:bodyPr/>
                    <a:lstStyle/>
                    <a:p>
                      <a:pPr algn="l" fontAlgn="b">
                        <a:buNone/>
                      </a:pPr>
                      <a:r>
                        <a:rPr lang="da-DK" sz="1200" u="none" strike="noStrike" dirty="0">
                          <a:effectLst/>
                        </a:rPr>
                        <a:t>Søndervig</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a:effectLst/>
                        </a:rPr>
                        <a:t>204</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53</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257</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(n=222)</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(n=133)</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52234168"/>
                  </a:ext>
                </a:extLst>
              </a:tr>
              <a:tr h="289704">
                <a:tc>
                  <a:txBody>
                    <a:bodyPr/>
                    <a:lstStyle/>
                    <a:p>
                      <a:pPr algn="l" fontAlgn="b">
                        <a:buNone/>
                      </a:pPr>
                      <a:r>
                        <a:rPr lang="da-DK" sz="1200" u="none" strike="noStrike" dirty="0">
                          <a:effectLst/>
                        </a:rPr>
                        <a:t>Hvide Sande</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a:effectLst/>
                        </a:rPr>
                        <a:t>205</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48</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253</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(n=224)</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(n=140)</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77321116"/>
                  </a:ext>
                </a:extLst>
              </a:tr>
              <a:tr h="289704">
                <a:tc>
                  <a:txBody>
                    <a:bodyPr/>
                    <a:lstStyle/>
                    <a:p>
                      <a:pPr algn="l" fontAlgn="b">
                        <a:buNone/>
                      </a:pPr>
                      <a:r>
                        <a:rPr lang="da-DK" sz="1200" u="none" strike="noStrike" dirty="0">
                          <a:effectLst/>
                        </a:rPr>
                        <a:t>Henne</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a:effectLst/>
                        </a:rPr>
                        <a:t>205</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51</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256</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(n=222)</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(n=200)</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30490130"/>
                  </a:ext>
                </a:extLst>
              </a:tr>
              <a:tr h="289704">
                <a:tc>
                  <a:txBody>
                    <a:bodyPr/>
                    <a:lstStyle/>
                    <a:p>
                      <a:pPr algn="l" fontAlgn="b">
                        <a:buNone/>
                      </a:pPr>
                      <a:r>
                        <a:rPr lang="da-DK" sz="1200" u="none" strike="noStrike" dirty="0">
                          <a:effectLst/>
                        </a:rPr>
                        <a:t>Vejers</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a:effectLst/>
                        </a:rPr>
                        <a:t>206</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47</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253</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rPr>
                        <a:t>×</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(n=146)</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40796215"/>
                  </a:ext>
                </a:extLst>
              </a:tr>
              <a:tr h="289704">
                <a:tc>
                  <a:txBody>
                    <a:bodyPr/>
                    <a:lstStyle/>
                    <a:p>
                      <a:pPr algn="l" fontAlgn="b">
                        <a:buNone/>
                      </a:pPr>
                      <a:r>
                        <a:rPr lang="da-DK" sz="1200" u="none" strike="noStrike" dirty="0">
                          <a:effectLst/>
                        </a:rPr>
                        <a:t>Blåvand</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a:effectLst/>
                        </a:rPr>
                        <a:t>204</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50</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254</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(n=227)</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(n=164)</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85578992"/>
                  </a:ext>
                </a:extLst>
              </a:tr>
              <a:tr h="289704">
                <a:tc>
                  <a:txBody>
                    <a:bodyPr/>
                    <a:lstStyle/>
                    <a:p>
                      <a:pPr algn="l" fontAlgn="b">
                        <a:buNone/>
                      </a:pPr>
                      <a:r>
                        <a:rPr lang="da-DK" sz="1200" u="none" strike="noStrike" dirty="0">
                          <a:effectLst/>
                        </a:rPr>
                        <a:t>Fanø</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a:effectLst/>
                        </a:rPr>
                        <a:t>207</a:t>
                      </a:r>
                      <a:endParaRPr lang="da-DK" sz="1200" b="0" i="0" u="none" strike="noStrike">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51</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u="none" strike="noStrike" dirty="0">
                          <a:effectLst/>
                        </a:rPr>
                        <a:t>258</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rPr>
                        <a:t>×</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u="none" strike="noStrike" dirty="0">
                          <a:effectLst/>
                          <a:latin typeface="Segoe UI Symbol" panose="020B0502040204020203" pitchFamily="34" charset="0"/>
                          <a:ea typeface="Segoe UI Symbol" panose="020B0502040204020203" pitchFamily="34" charset="0"/>
                        </a:rPr>
                        <a:t>🗸</a:t>
                      </a:r>
                      <a:r>
                        <a:rPr lang="da-DK" sz="1200" u="none" strike="noStrike" dirty="0">
                          <a:effectLst/>
                        </a:rPr>
                        <a:t> (n=153)</a:t>
                      </a:r>
                      <a:endParaRPr lang="da-DK" sz="1200" b="0" i="0" u="none" strike="noStrike" dirty="0">
                        <a:solidFill>
                          <a:srgbClr val="000000"/>
                        </a:solidFill>
                        <a:effectLst/>
                        <a:latin typeface="Aptos Narrow" panose="020B000402020202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06954168"/>
                  </a:ext>
                </a:extLst>
              </a:tr>
              <a:tr h="289704">
                <a:tc>
                  <a:txBody>
                    <a:bodyPr/>
                    <a:lstStyle/>
                    <a:p>
                      <a:pPr algn="l" fontAlgn="b">
                        <a:buNone/>
                      </a:pPr>
                      <a:r>
                        <a:rPr lang="da-DK" sz="1200" b="1" u="none" strike="noStrike" dirty="0">
                          <a:effectLst/>
                          <a:latin typeface="NeuzeitGro (Tekst)"/>
                        </a:rPr>
                        <a:t>Total</a:t>
                      </a:r>
                      <a:endParaRPr lang="da-DK" sz="1200" b="1" i="0" u="none" strike="noStrike" dirty="0">
                        <a:solidFill>
                          <a:srgbClr val="000000"/>
                        </a:solidFill>
                        <a:effectLst/>
                        <a:latin typeface="NeuzeitGro (Tekst)"/>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b="1" u="none" strike="noStrike" dirty="0">
                          <a:effectLst/>
                          <a:latin typeface="NeuzeitGro (Tekst)"/>
                        </a:rPr>
                        <a:t>2.662</a:t>
                      </a:r>
                      <a:endParaRPr lang="da-DK" sz="1200" b="1" i="0" u="none" strike="noStrike" dirty="0">
                        <a:solidFill>
                          <a:srgbClr val="000000"/>
                        </a:solidFill>
                        <a:effectLst/>
                        <a:latin typeface="NeuzeitGro (Tekst)"/>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b="1" u="none" strike="noStrike" dirty="0">
                          <a:effectLst/>
                          <a:latin typeface="NeuzeitGro (Tekst)"/>
                        </a:rPr>
                        <a:t>640</a:t>
                      </a:r>
                      <a:endParaRPr lang="da-DK" sz="1200" b="1" i="0" u="none" strike="noStrike" dirty="0">
                        <a:solidFill>
                          <a:srgbClr val="000000"/>
                        </a:solidFill>
                        <a:effectLst/>
                        <a:latin typeface="NeuzeitGro (Tekst)"/>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1200" b="1" u="none" strike="noStrike" dirty="0">
                          <a:effectLst/>
                          <a:latin typeface="NeuzeitGro (Tekst)"/>
                        </a:rPr>
                        <a:t>3.302</a:t>
                      </a:r>
                      <a:endParaRPr lang="da-DK" sz="1200" b="1" i="0" u="none" strike="noStrike" dirty="0">
                        <a:solidFill>
                          <a:srgbClr val="000000"/>
                        </a:solidFill>
                        <a:effectLst/>
                        <a:latin typeface="NeuzeitGro (Tekst)"/>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b="1" i="0" u="none" strike="noStrike" dirty="0">
                          <a:solidFill>
                            <a:srgbClr val="000000"/>
                          </a:solidFill>
                          <a:effectLst/>
                          <a:latin typeface="NeuzeitGro (Tekst)"/>
                        </a:rPr>
                        <a:t>1.563</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b">
                        <a:buNone/>
                      </a:pPr>
                      <a:r>
                        <a:rPr lang="da-DK" sz="1200" b="1" i="0" u="none" strike="noStrike" dirty="0">
                          <a:solidFill>
                            <a:srgbClr val="000000"/>
                          </a:solidFill>
                          <a:effectLst/>
                          <a:latin typeface="NeuzeitGro (Tekst)"/>
                        </a:rPr>
                        <a:t>1.862</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554695"/>
                  </a:ext>
                </a:extLst>
              </a:tr>
            </a:tbl>
          </a:graphicData>
        </a:graphic>
      </p:graphicFrame>
      <p:sp>
        <p:nvSpPr>
          <p:cNvPr id="5" name="Tekstfelt 4">
            <a:extLst>
              <a:ext uri="{FF2B5EF4-FFF2-40B4-BE49-F238E27FC236}">
                <a16:creationId xmlns:a16="http://schemas.microsoft.com/office/drawing/2014/main" id="{2746F3CB-219D-F800-6727-2D51E9F6E3C0}"/>
              </a:ext>
            </a:extLst>
          </p:cNvPr>
          <p:cNvSpPr txBox="1"/>
          <p:nvPr/>
        </p:nvSpPr>
        <p:spPr>
          <a:xfrm>
            <a:off x="359478" y="1050300"/>
            <a:ext cx="2983426" cy="338554"/>
          </a:xfrm>
          <a:prstGeom prst="rect">
            <a:avLst/>
          </a:prstGeom>
          <a:noFill/>
        </p:spPr>
        <p:txBody>
          <a:bodyPr wrap="square" rtlCol="0">
            <a:spAutoFit/>
          </a:bodyPr>
          <a:lstStyle/>
          <a:p>
            <a:r>
              <a:rPr lang="da-DK" sz="1600" dirty="0"/>
              <a:t>Tilfredshed og NPS</a:t>
            </a:r>
          </a:p>
        </p:txBody>
      </p:sp>
      <p:sp>
        <p:nvSpPr>
          <p:cNvPr id="7" name="Tekstfelt 6">
            <a:extLst>
              <a:ext uri="{FF2B5EF4-FFF2-40B4-BE49-F238E27FC236}">
                <a16:creationId xmlns:a16="http://schemas.microsoft.com/office/drawing/2014/main" id="{6E6B4286-9048-1467-A86B-CFDD85F039EF}"/>
              </a:ext>
            </a:extLst>
          </p:cNvPr>
          <p:cNvSpPr txBox="1"/>
          <p:nvPr/>
        </p:nvSpPr>
        <p:spPr>
          <a:xfrm>
            <a:off x="359478" y="1483158"/>
            <a:ext cx="2983426" cy="338554"/>
          </a:xfrm>
          <a:prstGeom prst="rect">
            <a:avLst/>
          </a:prstGeom>
          <a:noFill/>
        </p:spPr>
        <p:txBody>
          <a:bodyPr wrap="square" rtlCol="0">
            <a:spAutoFit/>
          </a:bodyPr>
          <a:lstStyle/>
          <a:p>
            <a:r>
              <a:rPr lang="da-DK" sz="1600" dirty="0"/>
              <a:t>Reason to go</a:t>
            </a:r>
          </a:p>
        </p:txBody>
      </p:sp>
      <p:sp>
        <p:nvSpPr>
          <p:cNvPr id="9" name="Tekstfelt 8">
            <a:extLst>
              <a:ext uri="{FF2B5EF4-FFF2-40B4-BE49-F238E27FC236}">
                <a16:creationId xmlns:a16="http://schemas.microsoft.com/office/drawing/2014/main" id="{8F345C22-D60C-DCA8-6828-A719EDA46881}"/>
              </a:ext>
            </a:extLst>
          </p:cNvPr>
          <p:cNvSpPr txBox="1"/>
          <p:nvPr/>
        </p:nvSpPr>
        <p:spPr>
          <a:xfrm>
            <a:off x="359478" y="1916016"/>
            <a:ext cx="2983426" cy="338554"/>
          </a:xfrm>
          <a:prstGeom prst="rect">
            <a:avLst/>
          </a:prstGeom>
          <a:noFill/>
        </p:spPr>
        <p:txBody>
          <a:bodyPr wrap="square" rtlCol="0">
            <a:spAutoFit/>
          </a:bodyPr>
          <a:lstStyle/>
          <a:p>
            <a:r>
              <a:rPr lang="da-DK" sz="1600" dirty="0"/>
              <a:t>Inspiration</a:t>
            </a:r>
          </a:p>
        </p:txBody>
      </p:sp>
      <p:sp>
        <p:nvSpPr>
          <p:cNvPr id="14" name="Tekstfelt 13">
            <a:extLst>
              <a:ext uri="{FF2B5EF4-FFF2-40B4-BE49-F238E27FC236}">
                <a16:creationId xmlns:a16="http://schemas.microsoft.com/office/drawing/2014/main" id="{6D4FF3FC-F8FF-DB23-A17A-437F86CF9879}"/>
              </a:ext>
            </a:extLst>
          </p:cNvPr>
          <p:cNvSpPr txBox="1"/>
          <p:nvPr/>
        </p:nvSpPr>
        <p:spPr>
          <a:xfrm>
            <a:off x="359478" y="2348874"/>
            <a:ext cx="2983426" cy="338554"/>
          </a:xfrm>
          <a:prstGeom prst="rect">
            <a:avLst/>
          </a:prstGeom>
          <a:noFill/>
        </p:spPr>
        <p:txBody>
          <a:bodyPr wrap="square" rtlCol="0">
            <a:spAutoFit/>
          </a:bodyPr>
          <a:lstStyle/>
          <a:p>
            <a:r>
              <a:rPr lang="da-DK" sz="1600" dirty="0"/>
              <a:t>Opholdet på Vestkysten </a:t>
            </a:r>
          </a:p>
        </p:txBody>
      </p:sp>
      <p:sp>
        <p:nvSpPr>
          <p:cNvPr id="16" name="Tekstfelt 15">
            <a:extLst>
              <a:ext uri="{FF2B5EF4-FFF2-40B4-BE49-F238E27FC236}">
                <a16:creationId xmlns:a16="http://schemas.microsoft.com/office/drawing/2014/main" id="{3E30B8EF-1795-AF7F-9990-91989A1D8864}"/>
              </a:ext>
            </a:extLst>
          </p:cNvPr>
          <p:cNvSpPr txBox="1"/>
          <p:nvPr/>
        </p:nvSpPr>
        <p:spPr>
          <a:xfrm>
            <a:off x="359478" y="2781732"/>
            <a:ext cx="2983426" cy="338554"/>
          </a:xfrm>
          <a:prstGeom prst="rect">
            <a:avLst/>
          </a:prstGeom>
          <a:noFill/>
        </p:spPr>
        <p:txBody>
          <a:bodyPr wrap="square" rtlCol="0">
            <a:spAutoFit/>
          </a:bodyPr>
          <a:lstStyle/>
          <a:p>
            <a:r>
              <a:rPr lang="da-DK" sz="1600" dirty="0"/>
              <a:t>Forbedringer på Vestkysten</a:t>
            </a:r>
          </a:p>
        </p:txBody>
      </p:sp>
      <p:sp>
        <p:nvSpPr>
          <p:cNvPr id="18" name="Tekstfelt 17">
            <a:extLst>
              <a:ext uri="{FF2B5EF4-FFF2-40B4-BE49-F238E27FC236}">
                <a16:creationId xmlns:a16="http://schemas.microsoft.com/office/drawing/2014/main" id="{90397D58-7F33-B1D5-3C76-8585B89BDA71}"/>
              </a:ext>
            </a:extLst>
          </p:cNvPr>
          <p:cNvSpPr txBox="1"/>
          <p:nvPr/>
        </p:nvSpPr>
        <p:spPr>
          <a:xfrm>
            <a:off x="359478" y="3214590"/>
            <a:ext cx="2983426" cy="338554"/>
          </a:xfrm>
          <a:prstGeom prst="rect">
            <a:avLst/>
          </a:prstGeom>
          <a:noFill/>
        </p:spPr>
        <p:txBody>
          <a:bodyPr wrap="square" rtlCol="0">
            <a:spAutoFit/>
          </a:bodyPr>
          <a:lstStyle/>
          <a:p>
            <a:r>
              <a:rPr lang="da-DK" sz="1600" dirty="0"/>
              <a:t>Konklusioner</a:t>
            </a:r>
          </a:p>
        </p:txBody>
      </p:sp>
    </p:spTree>
    <p:extLst>
      <p:ext uri="{BB962C8B-B14F-4D97-AF65-F5344CB8AC3E}">
        <p14:creationId xmlns:p14="http://schemas.microsoft.com/office/powerpoint/2010/main" val="823634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1BDE6-D72F-BF58-9430-4F73BDFA6D7B}"/>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F573FAFC-B3F9-5DE9-E515-D0D8EC9A4AF1}"/>
              </a:ext>
            </a:extLst>
          </p:cNvPr>
          <p:cNvSpPr>
            <a:spLocks noGrp="1"/>
          </p:cNvSpPr>
          <p:nvPr>
            <p:ph type="body" sz="quarter" idx="10"/>
          </p:nvPr>
        </p:nvSpPr>
        <p:spPr/>
        <p:txBody>
          <a:bodyPr/>
          <a:lstStyle/>
          <a:p>
            <a:r>
              <a:rPr lang="da-DK" dirty="0"/>
              <a:t>FORBEDRINGER PÅ VESTKYSTEN</a:t>
            </a:r>
          </a:p>
        </p:txBody>
      </p:sp>
      <p:sp>
        <p:nvSpPr>
          <p:cNvPr id="4" name="Pladsholder til tekst 3">
            <a:extLst>
              <a:ext uri="{FF2B5EF4-FFF2-40B4-BE49-F238E27FC236}">
                <a16:creationId xmlns:a16="http://schemas.microsoft.com/office/drawing/2014/main" id="{52D77331-8ABE-ECA8-E369-63093A00643E}"/>
              </a:ext>
            </a:extLst>
          </p:cNvPr>
          <p:cNvSpPr>
            <a:spLocks noGrp="1"/>
          </p:cNvSpPr>
          <p:nvPr>
            <p:ph type="body" sz="quarter" idx="11"/>
          </p:nvPr>
        </p:nvSpPr>
        <p:spPr>
          <a:xfrm>
            <a:off x="358774" y="336550"/>
            <a:ext cx="9103479" cy="454025"/>
          </a:xfrm>
        </p:spPr>
        <p:txBody>
          <a:bodyPr/>
          <a:lstStyle/>
          <a:p>
            <a:r>
              <a:rPr lang="da-DK" sz="1800" dirty="0"/>
              <a:t>De fleste gæster nævner intet konkret, der kunne forbedre deres ophold. Blandt dem, der gør, efterspørges især større butiks- og caféudvalg, bedre offentlige toiletter og flere aktiviteter</a:t>
            </a:r>
          </a:p>
        </p:txBody>
      </p:sp>
      <p:sp>
        <p:nvSpPr>
          <p:cNvPr id="5" name="Tekstfelt 4">
            <a:extLst>
              <a:ext uri="{FF2B5EF4-FFF2-40B4-BE49-F238E27FC236}">
                <a16:creationId xmlns:a16="http://schemas.microsoft.com/office/drawing/2014/main" id="{96C6D771-B77F-1A56-0E64-61C5847964C7}"/>
              </a:ext>
            </a:extLst>
          </p:cNvPr>
          <p:cNvSpPr txBox="1"/>
          <p:nvPr/>
        </p:nvSpPr>
        <p:spPr>
          <a:xfrm>
            <a:off x="358775" y="1648353"/>
            <a:ext cx="9103479" cy="276999"/>
          </a:xfrm>
          <a:prstGeom prst="rect">
            <a:avLst/>
          </a:prstGeom>
          <a:noFill/>
        </p:spPr>
        <p:txBody>
          <a:bodyPr wrap="square" rtlCol="0">
            <a:spAutoFit/>
          </a:bodyPr>
          <a:lstStyle/>
          <a:p>
            <a:pPr algn="ctr"/>
            <a:r>
              <a:rPr lang="da-DK" sz="1200" b="1" dirty="0"/>
              <a:t>Hvad gæsterne mener kunne gøre deres ferieophold på Vestkysten endnu bedre </a:t>
            </a:r>
          </a:p>
        </p:txBody>
      </p:sp>
      <p:graphicFrame>
        <p:nvGraphicFramePr>
          <p:cNvPr id="9"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89E45FC7-4923-77AD-FB30-C7AED1AC7E65}"/>
              </a:ext>
            </a:extLst>
          </p:cNvPr>
          <p:cNvGraphicFramePr>
            <a:graphicFrameLocks/>
          </p:cNvGraphicFramePr>
          <p:nvPr>
            <p:extLst>
              <p:ext uri="{D42A27DB-BD31-4B8C-83A1-F6EECF244321}">
                <p14:modId xmlns:p14="http://schemas.microsoft.com/office/powerpoint/2010/main" val="468359633"/>
              </p:ext>
            </p:extLst>
          </p:nvPr>
        </p:nvGraphicFramePr>
        <p:xfrm>
          <a:off x="358774" y="1925352"/>
          <a:ext cx="9103479" cy="3143448"/>
        </p:xfrm>
        <a:graphic>
          <a:graphicData uri="http://schemas.openxmlformats.org/drawingml/2006/chart">
            <c:chart xmlns:c="http://schemas.openxmlformats.org/drawingml/2006/chart" xmlns:r="http://schemas.openxmlformats.org/officeDocument/2006/relationships" r:id="rId2"/>
          </a:graphicData>
        </a:graphic>
      </p:graphicFrame>
      <p:sp>
        <p:nvSpPr>
          <p:cNvPr id="10" name="Ellipse 9">
            <a:extLst>
              <a:ext uri="{FF2B5EF4-FFF2-40B4-BE49-F238E27FC236}">
                <a16:creationId xmlns:a16="http://schemas.microsoft.com/office/drawing/2014/main" id="{A17A3769-5BFB-181F-2E5A-3E07721A2C09}"/>
              </a:ext>
            </a:extLst>
          </p:cNvPr>
          <p:cNvSpPr/>
          <p:nvPr/>
        </p:nvSpPr>
        <p:spPr>
          <a:xfrm>
            <a:off x="6476813" y="2144751"/>
            <a:ext cx="1980000" cy="198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2" name="Tekstfelt 1">
            <a:extLst>
              <a:ext uri="{FF2B5EF4-FFF2-40B4-BE49-F238E27FC236}">
                <a16:creationId xmlns:a16="http://schemas.microsoft.com/office/drawing/2014/main" id="{EE642C8C-E5DA-F4BC-88A8-DC9D3DF78CBD}"/>
              </a:ext>
            </a:extLst>
          </p:cNvPr>
          <p:cNvSpPr txBox="1"/>
          <p:nvPr/>
        </p:nvSpPr>
        <p:spPr>
          <a:xfrm>
            <a:off x="6566813" y="2534586"/>
            <a:ext cx="1800000" cy="1200329"/>
          </a:xfrm>
          <a:prstGeom prst="rect">
            <a:avLst/>
          </a:prstGeom>
          <a:noFill/>
        </p:spPr>
        <p:txBody>
          <a:bodyPr wrap="square" rtlCol="0">
            <a:spAutoFit/>
          </a:bodyPr>
          <a:lstStyle/>
          <a:p>
            <a:pPr algn="ctr"/>
            <a:r>
              <a:rPr lang="da-DK" sz="2400" b="1" dirty="0"/>
              <a:t>43%</a:t>
            </a:r>
          </a:p>
          <a:p>
            <a:pPr algn="ctr"/>
            <a:r>
              <a:rPr lang="da-DK" sz="800" dirty="0"/>
              <a:t>har valgt mindst ét tiltag, der kunne gøre deres ferieophold på Vestkysten endnu bedre. Blandt disse gæster har man i gennemsnit valgt 1,4 tiltag, hvilket indikerer, at behovene typisk er få, men konkrete.</a:t>
            </a:r>
          </a:p>
        </p:txBody>
      </p:sp>
      <p:sp>
        <p:nvSpPr>
          <p:cNvPr id="6" name="Tekstfelt 5">
            <a:extLst>
              <a:ext uri="{FF2B5EF4-FFF2-40B4-BE49-F238E27FC236}">
                <a16:creationId xmlns:a16="http://schemas.microsoft.com/office/drawing/2014/main" id="{550340BE-807E-0789-A5BD-AE59BB430B01}"/>
              </a:ext>
            </a:extLst>
          </p:cNvPr>
          <p:cNvSpPr txBox="1"/>
          <p:nvPr/>
        </p:nvSpPr>
        <p:spPr>
          <a:xfrm>
            <a:off x="6566813" y="5255599"/>
            <a:ext cx="2800387" cy="461665"/>
          </a:xfrm>
          <a:prstGeom prst="rect">
            <a:avLst/>
          </a:prstGeom>
          <a:noFill/>
        </p:spPr>
        <p:txBody>
          <a:bodyPr wrap="square" rtlCol="0">
            <a:spAutoFit/>
          </a:bodyPr>
          <a:lstStyle/>
          <a:p>
            <a:r>
              <a:rPr lang="da-DK" sz="800" dirty="0">
                <a:solidFill>
                  <a:schemeClr val="bg1">
                    <a:lumMod val="50000"/>
                  </a:schemeClr>
                </a:solidFill>
              </a:rPr>
              <a:t>”Andet”-svarene kredser primært om ønsket om flere aktiviteter og oplevelser samt mere kultur og musik i byerne. Derudover efterlyser gæsterne flere unikke og lokale tilbud.</a:t>
            </a:r>
          </a:p>
        </p:txBody>
      </p:sp>
      <p:sp>
        <p:nvSpPr>
          <p:cNvPr id="7" name="Q4. On a scale of 1 to 10, how important are the following to you – both in everyday life and when developing your kitchen? That a (dairy producing) partner... - Categorized footer" descr="Footer: d0620612-4920-4c7a-b016-195154454de0 Q4. On a scale of 1 to 10, how important are the following to you – both in everyday life and when developing your kitchen? That a (dairy producing) partner... - Categorized">
            <a:extLst>
              <a:ext uri="{FF2B5EF4-FFF2-40B4-BE49-F238E27FC236}">
                <a16:creationId xmlns:a16="http://schemas.microsoft.com/office/drawing/2014/main" id="{303674F5-F754-D687-36D2-58CF0B3F8BD7}"/>
              </a:ext>
            </a:extLst>
          </p:cNvPr>
          <p:cNvSpPr/>
          <p:nvPr/>
        </p:nvSpPr>
        <p:spPr>
          <a:xfrm>
            <a:off x="1440000" y="5255599"/>
            <a:ext cx="4960800" cy="339657"/>
          </a:xfrm>
          <a:prstGeom prst="rect">
            <a:avLst/>
          </a:prstGeom>
          <a:noFill/>
        </p:spPr>
        <p:txBody>
          <a:bodyPr/>
          <a:lstStyle/>
          <a:p>
            <a:r>
              <a:rPr lang="da-DK" sz="800" dirty="0"/>
              <a:t>S_26. Uanset hvad du synes om dit nuværende ferieophold, vil vi gerne spørge dig, hvad der kunne gøre den bedre. Hvilke af nedenstående ting ville gøre dit ophold/besøg på Vestkysten til en endnu bedre oplevelse?</a:t>
            </a:r>
          </a:p>
          <a:p>
            <a:pPr lvl="0">
              <a:lnSpc>
                <a:spcPct val="114583"/>
              </a:lnSpc>
            </a:pPr>
            <a:r>
              <a:rPr lang="da-DK" sz="800" dirty="0">
                <a:solidFill>
                  <a:srgbClr val="000000"/>
                </a:solidFill>
              </a:rPr>
              <a:t>base n = 3.302 (alle)</a:t>
            </a:r>
          </a:p>
        </p:txBody>
      </p:sp>
    </p:spTree>
    <p:extLst>
      <p:ext uri="{BB962C8B-B14F-4D97-AF65-F5344CB8AC3E}">
        <p14:creationId xmlns:p14="http://schemas.microsoft.com/office/powerpoint/2010/main" val="1944773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40E77-CF7E-4CBA-EFC5-DBED4F6F7061}"/>
            </a:ext>
          </a:extLst>
        </p:cNvPr>
        <p:cNvGrpSpPr/>
        <p:nvPr/>
      </p:nvGrpSpPr>
      <p:grpSpPr>
        <a:xfrm>
          <a:off x="0" y="0"/>
          <a:ext cx="0" cy="0"/>
          <a:chOff x="0" y="0"/>
          <a:chExt cx="0" cy="0"/>
        </a:xfrm>
      </p:grpSpPr>
      <p:graphicFrame>
        <p:nvGraphicFramePr>
          <p:cNvPr id="18"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973A243E-4C4D-7B47-7407-76F6BDE71E42}"/>
              </a:ext>
            </a:extLst>
          </p:cNvPr>
          <p:cNvGraphicFramePr>
            <a:graphicFrameLocks/>
          </p:cNvGraphicFramePr>
          <p:nvPr>
            <p:extLst>
              <p:ext uri="{D42A27DB-BD31-4B8C-83A1-F6EECF244321}">
                <p14:modId xmlns:p14="http://schemas.microsoft.com/office/powerpoint/2010/main" val="275660859"/>
              </p:ext>
            </p:extLst>
          </p:nvPr>
        </p:nvGraphicFramePr>
        <p:xfrm>
          <a:off x="4891146" y="2260799"/>
          <a:ext cx="7158289" cy="28932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5EBA3F7B-3A35-E0E8-FDB6-86D39339A88A}"/>
              </a:ext>
            </a:extLst>
          </p:cNvPr>
          <p:cNvGraphicFramePr>
            <a:graphicFrameLocks/>
          </p:cNvGraphicFramePr>
          <p:nvPr>
            <p:extLst>
              <p:ext uri="{D42A27DB-BD31-4B8C-83A1-F6EECF244321}">
                <p14:modId xmlns:p14="http://schemas.microsoft.com/office/powerpoint/2010/main" val="2838672002"/>
              </p:ext>
            </p:extLst>
          </p:nvPr>
        </p:nvGraphicFramePr>
        <p:xfrm>
          <a:off x="2484631" y="2260799"/>
          <a:ext cx="7158289" cy="28932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s_36. Hvad er vigtigt for dig i forhold til at have en god ferie på Vestkysten?" descr="396c9c80-135a-4c5a-a9ef-5329e86b113b s_36. Hvad er vigtigt for dig i forhold til at have en god ferie på Vestkysten?">
            <a:extLst>
              <a:ext uri="{FF2B5EF4-FFF2-40B4-BE49-F238E27FC236}">
                <a16:creationId xmlns:a16="http://schemas.microsoft.com/office/drawing/2014/main" id="{D280A4E5-BDBE-7CB9-4842-1D99DBC9A3E0}"/>
              </a:ext>
            </a:extLst>
          </p:cNvPr>
          <p:cNvGraphicFramePr>
            <a:graphicFrameLocks/>
          </p:cNvGraphicFramePr>
          <p:nvPr>
            <p:extLst>
              <p:ext uri="{D42A27DB-BD31-4B8C-83A1-F6EECF244321}">
                <p14:modId xmlns:p14="http://schemas.microsoft.com/office/powerpoint/2010/main" val="885252427"/>
              </p:ext>
            </p:extLst>
          </p:nvPr>
        </p:nvGraphicFramePr>
        <p:xfrm>
          <a:off x="8570477" y="2260799"/>
          <a:ext cx="1333499" cy="28932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94FA58A9-EC04-D2C4-B30B-414036D1B1EA}"/>
              </a:ext>
            </a:extLst>
          </p:cNvPr>
          <p:cNvGraphicFramePr>
            <a:graphicFrameLocks/>
          </p:cNvGraphicFramePr>
          <p:nvPr>
            <p:extLst>
              <p:ext uri="{D42A27DB-BD31-4B8C-83A1-F6EECF244321}">
                <p14:modId xmlns:p14="http://schemas.microsoft.com/office/powerpoint/2010/main" val="27427633"/>
              </p:ext>
            </p:extLst>
          </p:nvPr>
        </p:nvGraphicFramePr>
        <p:xfrm>
          <a:off x="342088" y="2260799"/>
          <a:ext cx="7158289" cy="289324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s_36. Hvad er vigtigt for dig i forhold til at have en god ferie på Vestkysten?" descr="396c9c80-135a-4c5a-a9ef-5329e86b113b s_36. Hvad er vigtigt for dig i forhold til at have en god ferie på Vestkysten?">
            <a:extLst>
              <a:ext uri="{FF2B5EF4-FFF2-40B4-BE49-F238E27FC236}">
                <a16:creationId xmlns:a16="http://schemas.microsoft.com/office/drawing/2014/main" id="{D559D147-99BE-9062-8326-F33EEB0BF001}"/>
              </a:ext>
            </a:extLst>
          </p:cNvPr>
          <p:cNvGraphicFramePr>
            <a:graphicFrameLocks/>
          </p:cNvGraphicFramePr>
          <p:nvPr>
            <p:extLst>
              <p:ext uri="{D42A27DB-BD31-4B8C-83A1-F6EECF244321}">
                <p14:modId xmlns:p14="http://schemas.microsoft.com/office/powerpoint/2010/main" val="3719169253"/>
              </p:ext>
            </p:extLst>
          </p:nvPr>
        </p:nvGraphicFramePr>
        <p:xfrm>
          <a:off x="6520501" y="2260799"/>
          <a:ext cx="1333499" cy="289324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 name="s_36. Hvad er vigtigt for dig i forhold til at have en god ferie på Vestkysten?" descr="396c9c80-135a-4c5a-a9ef-5329e86b113b s_36. Hvad er vigtigt for dig i forhold til at have en god ferie på Vestkysten?">
            <a:extLst>
              <a:ext uri="{FF2B5EF4-FFF2-40B4-BE49-F238E27FC236}">
                <a16:creationId xmlns:a16="http://schemas.microsoft.com/office/drawing/2014/main" id="{DC8936AC-AAD8-87F7-6ACB-DED864958FA6}"/>
              </a:ext>
            </a:extLst>
          </p:cNvPr>
          <p:cNvGraphicFramePr>
            <a:graphicFrameLocks/>
          </p:cNvGraphicFramePr>
          <p:nvPr>
            <p:extLst>
              <p:ext uri="{D42A27DB-BD31-4B8C-83A1-F6EECF244321}">
                <p14:modId xmlns:p14="http://schemas.microsoft.com/office/powerpoint/2010/main" val="56684638"/>
              </p:ext>
            </p:extLst>
          </p:nvPr>
        </p:nvGraphicFramePr>
        <p:xfrm>
          <a:off x="4087786" y="2260799"/>
          <a:ext cx="1333499" cy="2893248"/>
        </p:xfrm>
        <a:graphic>
          <a:graphicData uri="http://schemas.openxmlformats.org/drawingml/2006/chart">
            <c:chart xmlns:c="http://schemas.openxmlformats.org/drawingml/2006/chart" xmlns:r="http://schemas.openxmlformats.org/officeDocument/2006/relationships" r:id="rId7"/>
          </a:graphicData>
        </a:graphic>
      </p:graphicFrame>
      <p:cxnSp>
        <p:nvCxnSpPr>
          <p:cNvPr id="20" name="Lige forbindelse 19">
            <a:extLst>
              <a:ext uri="{FF2B5EF4-FFF2-40B4-BE49-F238E27FC236}">
                <a16:creationId xmlns:a16="http://schemas.microsoft.com/office/drawing/2014/main" id="{7D75663D-4428-B161-915F-1F9E01279BA5}"/>
              </a:ext>
            </a:extLst>
          </p:cNvPr>
          <p:cNvCxnSpPr>
            <a:cxnSpLocks/>
          </p:cNvCxnSpPr>
          <p:nvPr/>
        </p:nvCxnSpPr>
        <p:spPr>
          <a:xfrm>
            <a:off x="400875" y="261371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Pladsholder til tekst 2">
            <a:extLst>
              <a:ext uri="{FF2B5EF4-FFF2-40B4-BE49-F238E27FC236}">
                <a16:creationId xmlns:a16="http://schemas.microsoft.com/office/drawing/2014/main" id="{B10C8397-2AB8-46C3-D279-116535BC2747}"/>
              </a:ext>
            </a:extLst>
          </p:cNvPr>
          <p:cNvSpPr>
            <a:spLocks noGrp="1"/>
          </p:cNvSpPr>
          <p:nvPr>
            <p:ph type="body" sz="quarter" idx="10"/>
          </p:nvPr>
        </p:nvSpPr>
        <p:spPr/>
        <p:txBody>
          <a:bodyPr/>
          <a:lstStyle/>
          <a:p>
            <a:r>
              <a:rPr lang="da-DK" dirty="0"/>
              <a:t>FORBEDRINGER PÅ VESTKYSTEN</a:t>
            </a:r>
          </a:p>
        </p:txBody>
      </p:sp>
      <p:sp>
        <p:nvSpPr>
          <p:cNvPr id="4" name="Pladsholder til tekst 3">
            <a:extLst>
              <a:ext uri="{FF2B5EF4-FFF2-40B4-BE49-F238E27FC236}">
                <a16:creationId xmlns:a16="http://schemas.microsoft.com/office/drawing/2014/main" id="{3E33CF40-2F4B-0D79-ADE3-1B204F07D558}"/>
              </a:ext>
            </a:extLst>
          </p:cNvPr>
          <p:cNvSpPr>
            <a:spLocks noGrp="1"/>
          </p:cNvSpPr>
          <p:nvPr>
            <p:ph type="body" sz="quarter" idx="11"/>
          </p:nvPr>
        </p:nvSpPr>
        <p:spPr>
          <a:xfrm>
            <a:off x="358775" y="336550"/>
            <a:ext cx="9442450" cy="454025"/>
          </a:xfrm>
        </p:spPr>
        <p:txBody>
          <a:bodyPr/>
          <a:lstStyle/>
          <a:p>
            <a:r>
              <a:rPr lang="da-DK" sz="1800" dirty="0"/>
              <a:t>Færre gæster end tidligere efterspørger forbedringer; og ”mere liv i bymidten” – som er nyt spørgsmål i 2025 – nævnes af ganske få. Samlet set er behovet for forbedringer mest udtalt i højsæsonen</a:t>
            </a:r>
          </a:p>
        </p:txBody>
      </p:sp>
      <p:sp>
        <p:nvSpPr>
          <p:cNvPr id="5" name="Tekstfelt 4">
            <a:extLst>
              <a:ext uri="{FF2B5EF4-FFF2-40B4-BE49-F238E27FC236}">
                <a16:creationId xmlns:a16="http://schemas.microsoft.com/office/drawing/2014/main" id="{D3C58B41-95F2-C781-D6FA-9F6B8B817A0F}"/>
              </a:ext>
            </a:extLst>
          </p:cNvPr>
          <p:cNvSpPr txBox="1"/>
          <p:nvPr/>
        </p:nvSpPr>
        <p:spPr>
          <a:xfrm>
            <a:off x="3047645" y="2086815"/>
            <a:ext cx="1152000" cy="246221"/>
          </a:xfrm>
          <a:prstGeom prst="rect">
            <a:avLst/>
          </a:prstGeom>
          <a:noFill/>
        </p:spPr>
        <p:txBody>
          <a:bodyPr wrap="square" rtlCol="0">
            <a:spAutoFit/>
          </a:bodyPr>
          <a:lstStyle/>
          <a:p>
            <a:r>
              <a:rPr lang="da-DK" sz="1000" b="1" dirty="0"/>
              <a:t>Total</a:t>
            </a:r>
            <a:endParaRPr lang="da-DK" sz="1000" dirty="0"/>
          </a:p>
        </p:txBody>
      </p:sp>
      <p:sp>
        <p:nvSpPr>
          <p:cNvPr id="8" name="Tekstfelt 7">
            <a:extLst>
              <a:ext uri="{FF2B5EF4-FFF2-40B4-BE49-F238E27FC236}">
                <a16:creationId xmlns:a16="http://schemas.microsoft.com/office/drawing/2014/main" id="{5F059FBC-3346-E473-F916-4A3674A1D09E}"/>
              </a:ext>
            </a:extLst>
          </p:cNvPr>
          <p:cNvSpPr txBox="1"/>
          <p:nvPr/>
        </p:nvSpPr>
        <p:spPr>
          <a:xfrm>
            <a:off x="358775" y="1648353"/>
            <a:ext cx="9103479" cy="276999"/>
          </a:xfrm>
          <a:prstGeom prst="rect">
            <a:avLst/>
          </a:prstGeom>
          <a:noFill/>
        </p:spPr>
        <p:txBody>
          <a:bodyPr wrap="square" rtlCol="0">
            <a:spAutoFit/>
          </a:bodyPr>
          <a:lstStyle/>
          <a:p>
            <a:pPr algn="ctr"/>
            <a:r>
              <a:rPr lang="da-DK" sz="1200" b="1" dirty="0"/>
              <a:t>Hvad gæsterne mener kunne gøre deres ferieophold på Vestkysten endnu bedre sammenlignet med sæsoner og 2024</a:t>
            </a:r>
            <a:endParaRPr lang="da-DK" sz="1200" b="1" noProof="0" dirty="0"/>
          </a:p>
        </p:txBody>
      </p:sp>
      <p:sp>
        <p:nvSpPr>
          <p:cNvPr id="9" name="Tekstfelt 8">
            <a:extLst>
              <a:ext uri="{FF2B5EF4-FFF2-40B4-BE49-F238E27FC236}">
                <a16:creationId xmlns:a16="http://schemas.microsoft.com/office/drawing/2014/main" id="{59A021FC-6EEE-CDC4-E369-120BCD7DBEFE}"/>
              </a:ext>
            </a:extLst>
          </p:cNvPr>
          <p:cNvSpPr txBox="1"/>
          <p:nvPr/>
        </p:nvSpPr>
        <p:spPr>
          <a:xfrm>
            <a:off x="5170145" y="2086815"/>
            <a:ext cx="1152000" cy="246221"/>
          </a:xfrm>
          <a:prstGeom prst="rect">
            <a:avLst/>
          </a:prstGeom>
          <a:noFill/>
        </p:spPr>
        <p:txBody>
          <a:bodyPr wrap="square" rtlCol="0">
            <a:spAutoFit/>
          </a:bodyPr>
          <a:lstStyle/>
          <a:p>
            <a:r>
              <a:rPr lang="da-DK" sz="1000" b="1" dirty="0"/>
              <a:t>Skuldersæsonen</a:t>
            </a:r>
            <a:endParaRPr lang="da-DK" sz="1000" dirty="0"/>
          </a:p>
        </p:txBody>
      </p:sp>
      <p:sp>
        <p:nvSpPr>
          <p:cNvPr id="10" name="Tekstfelt 9">
            <a:extLst>
              <a:ext uri="{FF2B5EF4-FFF2-40B4-BE49-F238E27FC236}">
                <a16:creationId xmlns:a16="http://schemas.microsoft.com/office/drawing/2014/main" id="{EB4F7259-7D69-E2D3-DB3F-D243113B5260}"/>
              </a:ext>
            </a:extLst>
          </p:cNvPr>
          <p:cNvSpPr txBox="1"/>
          <p:nvPr/>
        </p:nvSpPr>
        <p:spPr>
          <a:xfrm>
            <a:off x="7576667" y="2086815"/>
            <a:ext cx="1152000" cy="246221"/>
          </a:xfrm>
          <a:prstGeom prst="rect">
            <a:avLst/>
          </a:prstGeom>
          <a:noFill/>
        </p:spPr>
        <p:txBody>
          <a:bodyPr wrap="square" rtlCol="0">
            <a:spAutoFit/>
          </a:bodyPr>
          <a:lstStyle/>
          <a:p>
            <a:r>
              <a:rPr lang="da-DK" sz="1000" b="1" dirty="0"/>
              <a:t>Højsæsonen</a:t>
            </a:r>
            <a:endParaRPr lang="da-DK" sz="1000" dirty="0"/>
          </a:p>
        </p:txBody>
      </p:sp>
      <p:sp>
        <p:nvSpPr>
          <p:cNvPr id="7" name="Tekstfelt 6">
            <a:extLst>
              <a:ext uri="{FF2B5EF4-FFF2-40B4-BE49-F238E27FC236}">
                <a16:creationId xmlns:a16="http://schemas.microsoft.com/office/drawing/2014/main" id="{62016680-BEB6-9D52-BB79-C707C014A858}"/>
              </a:ext>
            </a:extLst>
          </p:cNvPr>
          <p:cNvSpPr txBox="1"/>
          <p:nvPr/>
        </p:nvSpPr>
        <p:spPr>
          <a:xfrm>
            <a:off x="4497529" y="2086815"/>
            <a:ext cx="599153" cy="246221"/>
          </a:xfrm>
          <a:prstGeom prst="rect">
            <a:avLst/>
          </a:prstGeom>
          <a:noFill/>
        </p:spPr>
        <p:txBody>
          <a:bodyPr wrap="square" rtlCol="0">
            <a:spAutoFit/>
          </a:bodyPr>
          <a:lstStyle/>
          <a:p>
            <a:pPr algn="ctr"/>
            <a:r>
              <a:rPr lang="da-DK" sz="1000" dirty="0">
                <a:solidFill>
                  <a:schemeClr val="bg1">
                    <a:lumMod val="50000"/>
                  </a:schemeClr>
                </a:solidFill>
              </a:rPr>
              <a:t>(2024)</a:t>
            </a:r>
          </a:p>
        </p:txBody>
      </p:sp>
      <p:sp>
        <p:nvSpPr>
          <p:cNvPr id="11" name="Tekstfelt 10">
            <a:extLst>
              <a:ext uri="{FF2B5EF4-FFF2-40B4-BE49-F238E27FC236}">
                <a16:creationId xmlns:a16="http://schemas.microsoft.com/office/drawing/2014/main" id="{14C7EC88-3D3F-7BDB-8631-6ABB652BA117}"/>
              </a:ext>
            </a:extLst>
          </p:cNvPr>
          <p:cNvSpPr txBox="1"/>
          <p:nvPr/>
        </p:nvSpPr>
        <p:spPr>
          <a:xfrm>
            <a:off x="6935621" y="2086815"/>
            <a:ext cx="599153" cy="246221"/>
          </a:xfrm>
          <a:prstGeom prst="rect">
            <a:avLst/>
          </a:prstGeom>
          <a:noFill/>
        </p:spPr>
        <p:txBody>
          <a:bodyPr wrap="square" rtlCol="0">
            <a:spAutoFit/>
          </a:bodyPr>
          <a:lstStyle/>
          <a:p>
            <a:pPr algn="ctr"/>
            <a:r>
              <a:rPr lang="da-DK" sz="1000" dirty="0">
                <a:solidFill>
                  <a:schemeClr val="bg1">
                    <a:lumMod val="50000"/>
                  </a:schemeClr>
                </a:solidFill>
              </a:rPr>
              <a:t>(2024)</a:t>
            </a:r>
          </a:p>
        </p:txBody>
      </p:sp>
      <p:sp>
        <p:nvSpPr>
          <p:cNvPr id="12" name="Tekstfelt 11">
            <a:extLst>
              <a:ext uri="{FF2B5EF4-FFF2-40B4-BE49-F238E27FC236}">
                <a16:creationId xmlns:a16="http://schemas.microsoft.com/office/drawing/2014/main" id="{3972D408-49F0-F42E-4AC9-778F246942E9}"/>
              </a:ext>
            </a:extLst>
          </p:cNvPr>
          <p:cNvSpPr txBox="1"/>
          <p:nvPr/>
        </p:nvSpPr>
        <p:spPr>
          <a:xfrm>
            <a:off x="8981112" y="2086815"/>
            <a:ext cx="599153" cy="246221"/>
          </a:xfrm>
          <a:prstGeom prst="rect">
            <a:avLst/>
          </a:prstGeom>
          <a:noFill/>
        </p:spPr>
        <p:txBody>
          <a:bodyPr wrap="square" rtlCol="0">
            <a:spAutoFit/>
          </a:bodyPr>
          <a:lstStyle/>
          <a:p>
            <a:pPr algn="ctr"/>
            <a:r>
              <a:rPr lang="da-DK" sz="1000" dirty="0">
                <a:solidFill>
                  <a:schemeClr val="bg1">
                    <a:lumMod val="50000"/>
                  </a:schemeClr>
                </a:solidFill>
              </a:rPr>
              <a:t>(2024)</a:t>
            </a:r>
          </a:p>
        </p:txBody>
      </p:sp>
      <p:cxnSp>
        <p:nvCxnSpPr>
          <p:cNvPr id="41" name="Lige forbindelse 40">
            <a:extLst>
              <a:ext uri="{FF2B5EF4-FFF2-40B4-BE49-F238E27FC236}">
                <a16:creationId xmlns:a16="http://schemas.microsoft.com/office/drawing/2014/main" id="{A86382E3-03E7-271A-5649-05ED6BC9C1A2}"/>
              </a:ext>
            </a:extLst>
          </p:cNvPr>
          <p:cNvCxnSpPr>
            <a:cxnSpLocks/>
          </p:cNvCxnSpPr>
          <p:nvPr/>
        </p:nvCxnSpPr>
        <p:spPr>
          <a:xfrm>
            <a:off x="400875" y="2831643"/>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Lige forbindelse 41">
            <a:extLst>
              <a:ext uri="{FF2B5EF4-FFF2-40B4-BE49-F238E27FC236}">
                <a16:creationId xmlns:a16="http://schemas.microsoft.com/office/drawing/2014/main" id="{E33D418B-D2F8-37A0-CAB6-D8D72C252770}"/>
              </a:ext>
            </a:extLst>
          </p:cNvPr>
          <p:cNvCxnSpPr>
            <a:cxnSpLocks/>
          </p:cNvCxnSpPr>
          <p:nvPr/>
        </p:nvCxnSpPr>
        <p:spPr>
          <a:xfrm>
            <a:off x="400875" y="3049569"/>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Lige forbindelse 42">
            <a:extLst>
              <a:ext uri="{FF2B5EF4-FFF2-40B4-BE49-F238E27FC236}">
                <a16:creationId xmlns:a16="http://schemas.microsoft.com/office/drawing/2014/main" id="{9431C356-963F-78F5-0586-079E6A953BEF}"/>
              </a:ext>
            </a:extLst>
          </p:cNvPr>
          <p:cNvCxnSpPr>
            <a:cxnSpLocks/>
          </p:cNvCxnSpPr>
          <p:nvPr/>
        </p:nvCxnSpPr>
        <p:spPr>
          <a:xfrm>
            <a:off x="400875" y="3267495"/>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Lige forbindelse 43">
            <a:extLst>
              <a:ext uri="{FF2B5EF4-FFF2-40B4-BE49-F238E27FC236}">
                <a16:creationId xmlns:a16="http://schemas.microsoft.com/office/drawing/2014/main" id="{218B2356-8831-02FD-3529-13D865C68755}"/>
              </a:ext>
            </a:extLst>
          </p:cNvPr>
          <p:cNvCxnSpPr>
            <a:cxnSpLocks/>
          </p:cNvCxnSpPr>
          <p:nvPr/>
        </p:nvCxnSpPr>
        <p:spPr>
          <a:xfrm>
            <a:off x="400875" y="3485421"/>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Lige forbindelse 44">
            <a:extLst>
              <a:ext uri="{FF2B5EF4-FFF2-40B4-BE49-F238E27FC236}">
                <a16:creationId xmlns:a16="http://schemas.microsoft.com/office/drawing/2014/main" id="{0E2A247B-0262-115C-681C-E4F533EEAA00}"/>
              </a:ext>
            </a:extLst>
          </p:cNvPr>
          <p:cNvCxnSpPr>
            <a:cxnSpLocks/>
          </p:cNvCxnSpPr>
          <p:nvPr/>
        </p:nvCxnSpPr>
        <p:spPr>
          <a:xfrm>
            <a:off x="400875" y="3703347"/>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4C1632B7-1A78-2D5F-3214-93814D2831FE}"/>
              </a:ext>
            </a:extLst>
          </p:cNvPr>
          <p:cNvCxnSpPr>
            <a:cxnSpLocks/>
          </p:cNvCxnSpPr>
          <p:nvPr/>
        </p:nvCxnSpPr>
        <p:spPr>
          <a:xfrm>
            <a:off x="400875" y="3921273"/>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Lige forbindelse 46">
            <a:extLst>
              <a:ext uri="{FF2B5EF4-FFF2-40B4-BE49-F238E27FC236}">
                <a16:creationId xmlns:a16="http://schemas.microsoft.com/office/drawing/2014/main" id="{F4BCE957-796D-48C9-44F1-A28ACB86903F}"/>
              </a:ext>
            </a:extLst>
          </p:cNvPr>
          <p:cNvCxnSpPr>
            <a:cxnSpLocks/>
          </p:cNvCxnSpPr>
          <p:nvPr/>
        </p:nvCxnSpPr>
        <p:spPr>
          <a:xfrm>
            <a:off x="400875" y="4139199"/>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Lige forbindelse 47">
            <a:extLst>
              <a:ext uri="{FF2B5EF4-FFF2-40B4-BE49-F238E27FC236}">
                <a16:creationId xmlns:a16="http://schemas.microsoft.com/office/drawing/2014/main" id="{C9EE6823-7397-DBE3-EDDC-ED01F92FE950}"/>
              </a:ext>
            </a:extLst>
          </p:cNvPr>
          <p:cNvCxnSpPr>
            <a:cxnSpLocks/>
          </p:cNvCxnSpPr>
          <p:nvPr/>
        </p:nvCxnSpPr>
        <p:spPr>
          <a:xfrm>
            <a:off x="400875" y="4357125"/>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Lige forbindelse 48">
            <a:extLst>
              <a:ext uri="{FF2B5EF4-FFF2-40B4-BE49-F238E27FC236}">
                <a16:creationId xmlns:a16="http://schemas.microsoft.com/office/drawing/2014/main" id="{1E3589BC-D1B0-5165-6F2C-FC3908306D64}"/>
              </a:ext>
            </a:extLst>
          </p:cNvPr>
          <p:cNvCxnSpPr>
            <a:cxnSpLocks/>
          </p:cNvCxnSpPr>
          <p:nvPr/>
        </p:nvCxnSpPr>
        <p:spPr>
          <a:xfrm>
            <a:off x="400875" y="4792975"/>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Lige forbindelse 14">
            <a:extLst>
              <a:ext uri="{FF2B5EF4-FFF2-40B4-BE49-F238E27FC236}">
                <a16:creationId xmlns:a16="http://schemas.microsoft.com/office/drawing/2014/main" id="{B2FD8224-4D7B-132B-47B2-C9011AF256C0}"/>
              </a:ext>
            </a:extLst>
          </p:cNvPr>
          <p:cNvCxnSpPr>
            <a:cxnSpLocks/>
          </p:cNvCxnSpPr>
          <p:nvPr/>
        </p:nvCxnSpPr>
        <p:spPr>
          <a:xfrm>
            <a:off x="400875" y="4575051"/>
            <a:ext cx="9000000" cy="0"/>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Q4. On a scale of 1 to 10, how important are the following to you – both in everyday life and when developing your kitchen? That a (dairy producing) partner... - Categorized footer" descr="Footer: d0620612-4920-4c7a-b016-195154454de0 Q4. On a scale of 1 to 10, how important are the following to you – both in everyday life and when developing your kitchen? That a (dairy producing) partner... - Categorized">
            <a:extLst>
              <a:ext uri="{FF2B5EF4-FFF2-40B4-BE49-F238E27FC236}">
                <a16:creationId xmlns:a16="http://schemas.microsoft.com/office/drawing/2014/main" id="{A479167F-DF9A-1BC5-E4B1-E8B8E1C6651C}"/>
              </a:ext>
            </a:extLst>
          </p:cNvPr>
          <p:cNvSpPr/>
          <p:nvPr/>
        </p:nvSpPr>
        <p:spPr>
          <a:xfrm>
            <a:off x="1440000" y="5255599"/>
            <a:ext cx="7704000" cy="339657"/>
          </a:xfrm>
          <a:prstGeom prst="rect">
            <a:avLst/>
          </a:prstGeom>
          <a:noFill/>
        </p:spPr>
        <p:txBody>
          <a:bodyPr/>
          <a:lstStyle/>
          <a:p>
            <a:r>
              <a:rPr lang="da-DK" sz="800" dirty="0"/>
              <a:t>S_26. Uanset hvad du synes om dit nuværende ferieophold, vil vi gerne spørge dig, hvad der kunne gøre den bedre. Hvilke af nedenstående ting ville gøre dit ophold/besøg på Vestkysten til en endnu bedre oplevelse?</a:t>
            </a:r>
          </a:p>
          <a:p>
            <a:pPr lvl="0">
              <a:lnSpc>
                <a:spcPct val="114583"/>
              </a:lnSpc>
            </a:pPr>
            <a:r>
              <a:rPr lang="da-DK" sz="800" dirty="0">
                <a:solidFill>
                  <a:srgbClr val="000000"/>
                </a:solidFill>
              </a:rPr>
              <a:t>base n = 3.302 (alle; 2025) / 1.563 (samme lokationer; 2024)</a:t>
            </a:r>
          </a:p>
        </p:txBody>
      </p:sp>
    </p:spTree>
    <p:extLst>
      <p:ext uri="{BB962C8B-B14F-4D97-AF65-F5344CB8AC3E}">
        <p14:creationId xmlns:p14="http://schemas.microsoft.com/office/powerpoint/2010/main" val="3451835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B13D4-3088-6892-1AEB-D40F8FDD1206}"/>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94E35910-5CAF-79B5-A710-A718764C33E0}"/>
              </a:ext>
            </a:extLst>
          </p:cNvPr>
          <p:cNvSpPr>
            <a:spLocks noGrp="1"/>
          </p:cNvSpPr>
          <p:nvPr>
            <p:ph type="body" sz="quarter" idx="10"/>
          </p:nvPr>
        </p:nvSpPr>
        <p:spPr/>
        <p:txBody>
          <a:bodyPr/>
          <a:lstStyle/>
          <a:p>
            <a:r>
              <a:rPr lang="da-DK" dirty="0"/>
              <a:t>FORBEDRINGER PÅ VESTKYSTEN</a:t>
            </a:r>
          </a:p>
        </p:txBody>
      </p:sp>
      <p:sp>
        <p:nvSpPr>
          <p:cNvPr id="4" name="Pladsholder til tekst 3">
            <a:extLst>
              <a:ext uri="{FF2B5EF4-FFF2-40B4-BE49-F238E27FC236}">
                <a16:creationId xmlns:a16="http://schemas.microsoft.com/office/drawing/2014/main" id="{E7B505A7-352A-AF5A-2188-3A95DBD13082}"/>
              </a:ext>
            </a:extLst>
          </p:cNvPr>
          <p:cNvSpPr>
            <a:spLocks noGrp="1"/>
          </p:cNvSpPr>
          <p:nvPr>
            <p:ph type="body" sz="quarter" idx="11"/>
          </p:nvPr>
        </p:nvSpPr>
        <p:spPr/>
        <p:txBody>
          <a:bodyPr/>
          <a:lstStyle/>
          <a:p>
            <a:r>
              <a:rPr lang="da-DK" sz="1800" dirty="0"/>
              <a:t>Livet og stemningen i bymidten er den parameter, der påvirker NPS mest. Utilfredshed her reducerer anbefalingsvilligheden markant og gør bymiljøet til et oplagt fokuspunkt</a:t>
            </a:r>
          </a:p>
        </p:txBody>
      </p:sp>
      <p:sp>
        <p:nvSpPr>
          <p:cNvPr id="5" name="Tekstfelt 4">
            <a:extLst>
              <a:ext uri="{FF2B5EF4-FFF2-40B4-BE49-F238E27FC236}">
                <a16:creationId xmlns:a16="http://schemas.microsoft.com/office/drawing/2014/main" id="{8D4D73C7-67FA-6D64-1440-5605ADA8A931}"/>
              </a:ext>
            </a:extLst>
          </p:cNvPr>
          <p:cNvSpPr txBox="1"/>
          <p:nvPr/>
        </p:nvSpPr>
        <p:spPr>
          <a:xfrm>
            <a:off x="358775" y="1648353"/>
            <a:ext cx="9103479" cy="276999"/>
          </a:xfrm>
          <a:prstGeom prst="rect">
            <a:avLst/>
          </a:prstGeom>
          <a:noFill/>
        </p:spPr>
        <p:txBody>
          <a:bodyPr wrap="square" rtlCol="0">
            <a:spAutoFit/>
          </a:bodyPr>
          <a:lstStyle/>
          <a:p>
            <a:pPr algn="ctr"/>
            <a:r>
              <a:rPr lang="da-DK" sz="1200" b="1" dirty="0"/>
              <a:t>Parametre med størst betydning for NPS-niveauet</a:t>
            </a:r>
          </a:p>
        </p:txBody>
      </p:sp>
      <p:graphicFrame>
        <p:nvGraphicFramePr>
          <p:cNvPr id="10" name="Tabel 9">
            <a:extLst>
              <a:ext uri="{FF2B5EF4-FFF2-40B4-BE49-F238E27FC236}">
                <a16:creationId xmlns:a16="http://schemas.microsoft.com/office/drawing/2014/main" id="{91332BFF-83DB-56EB-C9A9-05E219B67C70}"/>
              </a:ext>
            </a:extLst>
          </p:cNvPr>
          <p:cNvGraphicFramePr>
            <a:graphicFrameLocks noGrp="1"/>
          </p:cNvGraphicFramePr>
          <p:nvPr/>
        </p:nvGraphicFramePr>
        <p:xfrm>
          <a:off x="358775" y="2039320"/>
          <a:ext cx="7596000" cy="2889729"/>
        </p:xfrm>
        <a:graphic>
          <a:graphicData uri="http://schemas.openxmlformats.org/drawingml/2006/table">
            <a:tbl>
              <a:tblPr>
                <a:tableStyleId>{5C22544A-7EE6-4342-B048-85BDC9FD1C3A}</a:tableStyleId>
              </a:tblPr>
              <a:tblGrid>
                <a:gridCol w="5652000">
                  <a:extLst>
                    <a:ext uri="{9D8B030D-6E8A-4147-A177-3AD203B41FA5}">
                      <a16:colId xmlns:a16="http://schemas.microsoft.com/office/drawing/2014/main" val="3808772660"/>
                    </a:ext>
                  </a:extLst>
                </a:gridCol>
                <a:gridCol w="972000">
                  <a:extLst>
                    <a:ext uri="{9D8B030D-6E8A-4147-A177-3AD203B41FA5}">
                      <a16:colId xmlns:a16="http://schemas.microsoft.com/office/drawing/2014/main" val="3547550074"/>
                    </a:ext>
                  </a:extLst>
                </a:gridCol>
                <a:gridCol w="972000">
                  <a:extLst>
                    <a:ext uri="{9D8B030D-6E8A-4147-A177-3AD203B41FA5}">
                      <a16:colId xmlns:a16="http://schemas.microsoft.com/office/drawing/2014/main" val="3532933105"/>
                    </a:ext>
                  </a:extLst>
                </a:gridCol>
              </a:tblGrid>
              <a:tr h="541825">
                <a:tc>
                  <a:txBody>
                    <a:bodyPr/>
                    <a:lstStyle/>
                    <a:p>
                      <a:pPr algn="l" fontAlgn="b">
                        <a:buNone/>
                      </a:pPr>
                      <a:r>
                        <a:rPr lang="da-DK" sz="900" u="none" strike="noStrike" dirty="0">
                          <a:solidFill>
                            <a:schemeClr val="bg1"/>
                          </a:solidFill>
                          <a:effectLst/>
                        </a:rPr>
                        <a:t>Undersøgelsens skalaparametre</a:t>
                      </a:r>
                      <a:endParaRPr lang="da-DK" sz="900" b="0" i="0" u="none" strike="noStrike" dirty="0">
                        <a:solidFill>
                          <a:schemeClr val="bg1"/>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algn="ctr" fontAlgn="b">
                        <a:buNone/>
                      </a:pPr>
                      <a:r>
                        <a:rPr lang="da-DK" sz="900" u="none" strike="noStrike" dirty="0">
                          <a:solidFill>
                            <a:schemeClr val="bg1"/>
                          </a:solidFill>
                          <a:effectLst/>
                        </a:rPr>
                        <a:t>NPS hvis der </a:t>
                      </a:r>
                      <a:r>
                        <a:rPr lang="da-DK" sz="900" u="sng" strike="noStrike" dirty="0">
                          <a:solidFill>
                            <a:schemeClr val="bg1"/>
                          </a:solidFill>
                          <a:effectLst/>
                        </a:rPr>
                        <a:t>ikke</a:t>
                      </a:r>
                      <a:r>
                        <a:rPr lang="da-DK" sz="900" u="none" strike="noStrike" dirty="0">
                          <a:solidFill>
                            <a:schemeClr val="bg1"/>
                          </a:solidFill>
                          <a:effectLst/>
                        </a:rPr>
                        <a:t> leveres på dette (er fx ikke tilfreds)</a:t>
                      </a:r>
                      <a:endParaRPr lang="da-DK" sz="900" b="0" i="0" u="none" strike="noStrike" dirty="0">
                        <a:solidFill>
                          <a:schemeClr val="bg1"/>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a:txBody>
                    <a:bodyPr/>
                    <a:lstStyle/>
                    <a:p>
                      <a:pPr algn="ctr" fontAlgn="b">
                        <a:buNone/>
                      </a:pPr>
                      <a:r>
                        <a:rPr lang="da-DK" sz="900" u="none" strike="noStrike" dirty="0">
                          <a:solidFill>
                            <a:schemeClr val="bg1"/>
                          </a:solidFill>
                          <a:effectLst/>
                        </a:rPr>
                        <a:t>NPS hvis der leveres på dette (er fx tilfreds)</a:t>
                      </a:r>
                      <a:endParaRPr lang="da-DK" sz="900" b="0" i="0" u="none" strike="noStrike" dirty="0">
                        <a:solidFill>
                          <a:schemeClr val="bg1"/>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3486787862"/>
                  </a:ext>
                </a:extLst>
              </a:tr>
              <a:tr h="180608">
                <a:tc>
                  <a:txBody>
                    <a:bodyPr/>
                    <a:lstStyle/>
                    <a:p>
                      <a:pPr algn="l" fontAlgn="b">
                        <a:buNone/>
                      </a:pPr>
                      <a:r>
                        <a:rPr lang="da-DK" sz="900" u="none" strike="noStrike" dirty="0">
                          <a:effectLst/>
                        </a:rPr>
                        <a:t>Livet og stemningen i bymidten (f.eks. torvemiljø og mennesker) (S_21)</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38</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79</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65328979"/>
                  </a:ext>
                </a:extLst>
              </a:tr>
              <a:tr h="180608">
                <a:tc>
                  <a:txBody>
                    <a:bodyPr/>
                    <a:lstStyle/>
                    <a:p>
                      <a:pPr algn="l" fontAlgn="b">
                        <a:buNone/>
                      </a:pPr>
                      <a:r>
                        <a:rPr lang="da-DK" sz="900" u="none" strike="noStrike" dirty="0">
                          <a:effectLst/>
                        </a:rPr>
                        <a:t>Kvalitet af mad og drikke (f.eks. på caféer/restauranter) (S_21)</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47</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80</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88426161"/>
                  </a:ext>
                </a:extLst>
              </a:tr>
              <a:tr h="180608">
                <a:tc>
                  <a:txBody>
                    <a:bodyPr/>
                    <a:lstStyle/>
                    <a:p>
                      <a:pPr algn="l" fontAlgn="b">
                        <a:buNone/>
                      </a:pPr>
                      <a:r>
                        <a:rPr lang="da-DK" sz="900" u="none" strike="noStrike">
                          <a:effectLst/>
                        </a:rPr>
                        <a:t>Det oplevede serviceniveau i butikker, cafeer/restauranter (S_21)</a:t>
                      </a:r>
                      <a:endParaRPr lang="da-DK" sz="900" b="0" i="0" u="none" strike="noStrike">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a:effectLst/>
                        </a:rPr>
                        <a:t>46</a:t>
                      </a:r>
                      <a:endParaRPr lang="da-DK" sz="900" b="0" i="0" u="none" strike="noStrike">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79</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53914689"/>
                  </a:ext>
                </a:extLst>
              </a:tr>
              <a:tr h="180608">
                <a:tc>
                  <a:txBody>
                    <a:bodyPr/>
                    <a:lstStyle/>
                    <a:p>
                      <a:pPr algn="l" fontAlgn="b">
                        <a:buNone/>
                      </a:pPr>
                      <a:r>
                        <a:rPr lang="da-DK" sz="900" u="none" strike="noStrike" dirty="0">
                          <a:effectLst/>
                        </a:rPr>
                        <a:t>Kvalitet af naturoplevelser (S_21)</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49</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78</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85247830"/>
                  </a:ext>
                </a:extLst>
              </a:tr>
              <a:tr h="180608">
                <a:tc>
                  <a:txBody>
                    <a:bodyPr/>
                    <a:lstStyle/>
                    <a:p>
                      <a:pPr algn="l" fontAlgn="b">
                        <a:buNone/>
                      </a:pPr>
                      <a:r>
                        <a:rPr lang="da-DK" sz="900" u="none" strike="noStrike" dirty="0">
                          <a:effectLst/>
                        </a:rPr>
                        <a:t>Mulighed for at finde relevant information forud for mit besøg (f.eks. parkering, åbningstider, priser, events) (S_21)</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a:effectLst/>
                        </a:rPr>
                        <a:t>50</a:t>
                      </a:r>
                      <a:endParaRPr lang="da-DK" sz="900" b="0" i="0" u="none" strike="noStrike">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78</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22953970"/>
                  </a:ext>
                </a:extLst>
              </a:tr>
              <a:tr h="180608">
                <a:tc>
                  <a:txBody>
                    <a:bodyPr/>
                    <a:lstStyle/>
                    <a:p>
                      <a:pPr algn="l" fontAlgn="b">
                        <a:buNone/>
                      </a:pPr>
                      <a:r>
                        <a:rPr lang="da-DK" sz="900" u="none" strike="noStrike" dirty="0">
                          <a:effectLst/>
                        </a:rPr>
                        <a:t>Gæstfriheden i [lokation] (S_21)</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51</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78</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8952786"/>
                  </a:ext>
                </a:extLst>
              </a:tr>
              <a:tr h="180608">
                <a:tc>
                  <a:txBody>
                    <a:bodyPr/>
                    <a:lstStyle/>
                    <a:p>
                      <a:pPr algn="l" fontAlgn="b">
                        <a:buNone/>
                      </a:pPr>
                      <a:r>
                        <a:rPr lang="da-DK" sz="900" u="none" strike="noStrike" dirty="0">
                          <a:effectLst/>
                        </a:rPr>
                        <a:t>Kvalitet af kulturoplevelser (S_21)</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a:effectLst/>
                        </a:rPr>
                        <a:t>57</a:t>
                      </a:r>
                      <a:endParaRPr lang="da-DK" sz="900" b="0" i="0" u="none" strike="noStrike">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82</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759789512"/>
                  </a:ext>
                </a:extLst>
              </a:tr>
              <a:tr h="180608">
                <a:tc>
                  <a:txBody>
                    <a:bodyPr/>
                    <a:lstStyle/>
                    <a:p>
                      <a:pPr algn="l" fontAlgn="b">
                        <a:buNone/>
                      </a:pPr>
                      <a:r>
                        <a:rPr lang="da-DK" sz="900" u="none" strike="noStrike" dirty="0">
                          <a:effectLst/>
                        </a:rPr>
                        <a:t>Kvalitet af butikker/shopping (f.eks. sortiment og udvalg af varer i forhold til mit behov) (S_21)</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55</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80</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95348521"/>
                  </a:ext>
                </a:extLst>
              </a:tr>
              <a:tr h="180608">
                <a:tc>
                  <a:txBody>
                    <a:bodyPr/>
                    <a:lstStyle/>
                    <a:p>
                      <a:pPr algn="l" fontAlgn="b">
                        <a:buNone/>
                      </a:pPr>
                      <a:r>
                        <a:rPr lang="da-DK" sz="900" u="none" strike="noStrike">
                          <a:effectLst/>
                        </a:rPr>
                        <a:t>Toiletforhold (S_21)</a:t>
                      </a:r>
                      <a:endParaRPr lang="da-DK" sz="900" b="0" i="0" u="none" strike="noStrike">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60</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80</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01960118"/>
                  </a:ext>
                </a:extLst>
              </a:tr>
              <a:tr h="180608">
                <a:tc>
                  <a:txBody>
                    <a:bodyPr/>
                    <a:lstStyle/>
                    <a:p>
                      <a:pPr algn="l" fontAlgn="b">
                        <a:buNone/>
                      </a:pPr>
                      <a:r>
                        <a:rPr lang="da-DK" sz="900" u="none" strike="noStrike" dirty="0">
                          <a:effectLst/>
                        </a:rPr>
                        <a:t>Hvordan oplever du Vestkysten i forhold til tilgængelighed? (S_36A)</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64</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79</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19516180"/>
                  </a:ext>
                </a:extLst>
              </a:tr>
              <a:tr h="180608">
                <a:tc>
                  <a:txBody>
                    <a:bodyPr/>
                    <a:lstStyle/>
                    <a:p>
                      <a:pPr algn="l" fontAlgn="b">
                        <a:buNone/>
                      </a:pPr>
                      <a:r>
                        <a:rPr lang="da-DK" sz="900" u="none" strike="noStrike" dirty="0">
                          <a:effectLst/>
                        </a:rPr>
                        <a:t>Parkeringsmuligheder (S_21)</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65</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78</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57044370"/>
                  </a:ext>
                </a:extLst>
              </a:tr>
              <a:tr h="180608">
                <a:tc>
                  <a:txBody>
                    <a:bodyPr/>
                    <a:lstStyle/>
                    <a:p>
                      <a:pPr algn="l" fontAlgn="b">
                        <a:buNone/>
                      </a:pPr>
                      <a:r>
                        <a:rPr lang="da-DK" sz="900" u="none" strike="noStrike" dirty="0">
                          <a:effectLst/>
                        </a:rPr>
                        <a:t>I hvilken grad mener du, at Vestkysten er et bæredygtigt og miljøvenligt rejsemål? (S_33)</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69</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79</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41714513"/>
                  </a:ext>
                </a:extLst>
              </a:tr>
              <a:tr h="180608">
                <a:tc>
                  <a:txBody>
                    <a:bodyPr/>
                    <a:lstStyle/>
                    <a:p>
                      <a:pPr algn="l" fontAlgn="b">
                        <a:buNone/>
                      </a:pPr>
                      <a:r>
                        <a:rPr lang="da-DK" sz="900" u="none" strike="noStrike" dirty="0">
                          <a:effectLst/>
                        </a:rPr>
                        <a:t>Hvordan oplever du tilstedeværelsen af autocampere på Vestkysten som gæst? (S_37)</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73</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b">
                        <a:buNone/>
                      </a:pPr>
                      <a:r>
                        <a:rPr lang="da-DK" sz="900" u="none" strike="noStrike" dirty="0">
                          <a:effectLst/>
                        </a:rPr>
                        <a:t>78</a:t>
                      </a:r>
                      <a:endParaRPr lang="da-DK" sz="900" b="0" i="0" u="none" strike="noStrike" dirty="0">
                        <a:solidFill>
                          <a:srgbClr val="000000"/>
                        </a:solidFill>
                        <a:effectLst/>
                        <a:latin typeface="Aptos Narrow" panose="020B0004020202020204" pitchFamily="34" charset="0"/>
                      </a:endParaRPr>
                    </a:p>
                  </a:txBody>
                  <a:tcPr marL="9028" marR="9028" marT="9028"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4606048"/>
                  </a:ext>
                </a:extLst>
              </a:tr>
            </a:tbl>
          </a:graphicData>
        </a:graphic>
      </p:graphicFrame>
      <p:graphicFrame>
        <p:nvGraphicFramePr>
          <p:cNvPr id="11" name="S_30. Hvor finder du typisk inspiration til oplevelser på din ferie ved Vestkysten?" descr="0d6ba48e-b830-4609-98a0-456e65e3273b S_30. Hvor finder du typisk inspiration til oplevelser på din ferie ved Vestkysten?">
            <a:extLst>
              <a:ext uri="{FF2B5EF4-FFF2-40B4-BE49-F238E27FC236}">
                <a16:creationId xmlns:a16="http://schemas.microsoft.com/office/drawing/2014/main" id="{40FAFE6A-28B8-9641-A5B4-E4F4D3B47921}"/>
              </a:ext>
            </a:extLst>
          </p:cNvPr>
          <p:cNvGraphicFramePr>
            <a:graphicFrameLocks/>
          </p:cNvGraphicFramePr>
          <p:nvPr/>
        </p:nvGraphicFramePr>
        <p:xfrm>
          <a:off x="7954775" y="2433572"/>
          <a:ext cx="1586315" cy="262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kstfelt 12">
            <a:extLst>
              <a:ext uri="{FF2B5EF4-FFF2-40B4-BE49-F238E27FC236}">
                <a16:creationId xmlns:a16="http://schemas.microsoft.com/office/drawing/2014/main" id="{A21900AB-2C24-2E49-87A2-18F42273C19D}"/>
              </a:ext>
            </a:extLst>
          </p:cNvPr>
          <p:cNvSpPr txBox="1"/>
          <p:nvPr/>
        </p:nvSpPr>
        <p:spPr>
          <a:xfrm>
            <a:off x="7996816" y="2195901"/>
            <a:ext cx="1321353" cy="230832"/>
          </a:xfrm>
          <a:prstGeom prst="rect">
            <a:avLst/>
          </a:prstGeom>
          <a:noFill/>
        </p:spPr>
        <p:txBody>
          <a:bodyPr wrap="square">
            <a:spAutoFit/>
          </a:bodyPr>
          <a:lstStyle/>
          <a:p>
            <a:r>
              <a:rPr lang="da-DK" sz="900" b="1" dirty="0"/>
              <a:t>Difference i NPS-point</a:t>
            </a:r>
          </a:p>
        </p:txBody>
      </p:sp>
    </p:spTree>
    <p:extLst>
      <p:ext uri="{BB962C8B-B14F-4D97-AF65-F5344CB8AC3E}">
        <p14:creationId xmlns:p14="http://schemas.microsoft.com/office/powerpoint/2010/main" val="2366573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B39DF-B558-DFF9-9953-6EC43E224483}"/>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008E0083-BABF-5F20-D68F-AEF4EBBC262E}"/>
              </a:ext>
            </a:extLst>
          </p:cNvPr>
          <p:cNvSpPr>
            <a:spLocks noGrp="1"/>
          </p:cNvSpPr>
          <p:nvPr>
            <p:ph type="body" sz="quarter" idx="10"/>
          </p:nvPr>
        </p:nvSpPr>
        <p:spPr>
          <a:xfrm>
            <a:off x="889006" y="2286067"/>
            <a:ext cx="8381989" cy="1142866"/>
          </a:xfrm>
        </p:spPr>
        <p:txBody>
          <a:bodyPr/>
          <a:lstStyle/>
          <a:p>
            <a:r>
              <a:rPr lang="da-DK" dirty="0"/>
              <a:t>Konklusioner</a:t>
            </a:r>
          </a:p>
        </p:txBody>
      </p:sp>
    </p:spTree>
    <p:extLst>
      <p:ext uri="{BB962C8B-B14F-4D97-AF65-F5344CB8AC3E}">
        <p14:creationId xmlns:p14="http://schemas.microsoft.com/office/powerpoint/2010/main" val="452954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BE17C81E-E0E1-7450-A6B4-2363D00701B6}"/>
              </a:ext>
            </a:extLst>
          </p:cNvPr>
          <p:cNvSpPr/>
          <p:nvPr/>
        </p:nvSpPr>
        <p:spPr>
          <a:xfrm>
            <a:off x="161059" y="1273324"/>
            <a:ext cx="9892146" cy="342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2" name="Rektangel 1">
            <a:extLst>
              <a:ext uri="{FF2B5EF4-FFF2-40B4-BE49-F238E27FC236}">
                <a16:creationId xmlns:a16="http://schemas.microsoft.com/office/drawing/2014/main" id="{92312021-402E-C3BC-E3F1-19D09BBD491B}"/>
              </a:ext>
            </a:extLst>
          </p:cNvPr>
          <p:cNvSpPr/>
          <p:nvPr/>
        </p:nvSpPr>
        <p:spPr>
          <a:xfrm>
            <a:off x="3732551" y="2495862"/>
            <a:ext cx="2825646" cy="1124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3" name="Rektangel 2">
            <a:extLst>
              <a:ext uri="{FF2B5EF4-FFF2-40B4-BE49-F238E27FC236}">
                <a16:creationId xmlns:a16="http://schemas.microsoft.com/office/drawing/2014/main" id="{0DCDB592-5154-A259-97A7-2076E7E16812}"/>
              </a:ext>
            </a:extLst>
          </p:cNvPr>
          <p:cNvSpPr/>
          <p:nvPr/>
        </p:nvSpPr>
        <p:spPr>
          <a:xfrm>
            <a:off x="659955" y="1456461"/>
            <a:ext cx="504000" cy="504000"/>
          </a:xfrm>
          <a:prstGeom prst="rect">
            <a:avLst/>
          </a:prstGeom>
          <a:noFill/>
          <a:ln w="15875">
            <a:solidFill>
              <a:srgbClr val="00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a:solidFill>
                  <a:srgbClr val="003838"/>
                </a:solidFill>
                <a:latin typeface="NeuzeitGroExtBla" panose="00000A00000000000000" charset="0"/>
              </a:rPr>
              <a:t>01</a:t>
            </a:r>
            <a:endParaRPr lang="da-DK" sz="1400">
              <a:solidFill>
                <a:srgbClr val="003838"/>
              </a:solidFill>
              <a:latin typeface="NeuzeitGroExtBla" panose="00000A00000000000000" charset="0"/>
            </a:endParaRPr>
          </a:p>
        </p:txBody>
      </p:sp>
      <p:sp>
        <p:nvSpPr>
          <p:cNvPr id="4" name="Rektangel 3">
            <a:extLst>
              <a:ext uri="{FF2B5EF4-FFF2-40B4-BE49-F238E27FC236}">
                <a16:creationId xmlns:a16="http://schemas.microsoft.com/office/drawing/2014/main" id="{CE08C853-2B74-D888-C55E-097C5B2C0AE2}"/>
              </a:ext>
            </a:extLst>
          </p:cNvPr>
          <p:cNvSpPr/>
          <p:nvPr/>
        </p:nvSpPr>
        <p:spPr>
          <a:xfrm>
            <a:off x="342420" y="1491023"/>
            <a:ext cx="171250" cy="3129418"/>
          </a:xfrm>
          <a:prstGeom prst="rect">
            <a:avLst/>
          </a:prstGeom>
          <a:pattFill prst="wdUpDiag">
            <a:fgClr>
              <a:srgbClr val="00383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5" name="Rektangel 4">
            <a:extLst>
              <a:ext uri="{FF2B5EF4-FFF2-40B4-BE49-F238E27FC236}">
                <a16:creationId xmlns:a16="http://schemas.microsoft.com/office/drawing/2014/main" id="{A98DB95C-8012-1A80-B030-021D8754D1A2}"/>
              </a:ext>
            </a:extLst>
          </p:cNvPr>
          <p:cNvSpPr/>
          <p:nvPr/>
        </p:nvSpPr>
        <p:spPr>
          <a:xfrm rot="5400000">
            <a:off x="1732847" y="3230013"/>
            <a:ext cx="158344" cy="2596698"/>
          </a:xfrm>
          <a:prstGeom prst="rect">
            <a:avLst/>
          </a:prstGeom>
          <a:pattFill prst="wdUpDiag">
            <a:fgClr>
              <a:srgbClr val="00383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6" name="Rektangel 5">
            <a:extLst>
              <a:ext uri="{FF2B5EF4-FFF2-40B4-BE49-F238E27FC236}">
                <a16:creationId xmlns:a16="http://schemas.microsoft.com/office/drawing/2014/main" id="{9DD426D4-BEBC-01CA-8F12-2B64810A8807}"/>
              </a:ext>
            </a:extLst>
          </p:cNvPr>
          <p:cNvSpPr/>
          <p:nvPr/>
        </p:nvSpPr>
        <p:spPr>
          <a:xfrm>
            <a:off x="518080" y="1273324"/>
            <a:ext cx="2808313" cy="3168352"/>
          </a:xfrm>
          <a:prstGeom prst="rect">
            <a:avLst/>
          </a:prstGeom>
          <a:noFill/>
          <a:ln w="15875">
            <a:solidFill>
              <a:srgbClr val="023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7" name="Rektangel 6">
            <a:extLst>
              <a:ext uri="{FF2B5EF4-FFF2-40B4-BE49-F238E27FC236}">
                <a16:creationId xmlns:a16="http://schemas.microsoft.com/office/drawing/2014/main" id="{E6293717-ADB7-7392-14D1-11D41EE3A27A}"/>
              </a:ext>
            </a:extLst>
          </p:cNvPr>
          <p:cNvSpPr/>
          <p:nvPr/>
        </p:nvSpPr>
        <p:spPr>
          <a:xfrm>
            <a:off x="3905548" y="1456461"/>
            <a:ext cx="504000" cy="504000"/>
          </a:xfrm>
          <a:prstGeom prst="rect">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a:solidFill>
                  <a:schemeClr val="bg2"/>
                </a:solidFill>
                <a:latin typeface="NeuzeitGroExtBla" panose="00000A00000000000000" charset="0"/>
              </a:rPr>
              <a:t>02</a:t>
            </a:r>
            <a:endParaRPr lang="da-DK" sz="1400">
              <a:solidFill>
                <a:schemeClr val="bg2"/>
              </a:solidFill>
              <a:latin typeface="NeuzeitGroExtBla" panose="00000A00000000000000" charset="0"/>
            </a:endParaRPr>
          </a:p>
        </p:txBody>
      </p:sp>
      <p:sp>
        <p:nvSpPr>
          <p:cNvPr id="8" name="Rektangel 7">
            <a:extLst>
              <a:ext uri="{FF2B5EF4-FFF2-40B4-BE49-F238E27FC236}">
                <a16:creationId xmlns:a16="http://schemas.microsoft.com/office/drawing/2014/main" id="{D0EE2C36-9F6D-2F1B-5CE6-88F480446304}"/>
              </a:ext>
            </a:extLst>
          </p:cNvPr>
          <p:cNvSpPr/>
          <p:nvPr/>
        </p:nvSpPr>
        <p:spPr>
          <a:xfrm>
            <a:off x="3588013" y="1491023"/>
            <a:ext cx="171250" cy="3129418"/>
          </a:xfrm>
          <a:prstGeom prst="rect">
            <a:avLst/>
          </a:prstGeom>
          <a:pattFill prst="wd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9" name="Rektangel 8">
            <a:extLst>
              <a:ext uri="{FF2B5EF4-FFF2-40B4-BE49-F238E27FC236}">
                <a16:creationId xmlns:a16="http://schemas.microsoft.com/office/drawing/2014/main" id="{33EEB1F7-FCF2-3A45-BA41-345AA54620F0}"/>
              </a:ext>
            </a:extLst>
          </p:cNvPr>
          <p:cNvSpPr/>
          <p:nvPr/>
        </p:nvSpPr>
        <p:spPr>
          <a:xfrm rot="5400000">
            <a:off x="4978440" y="3230013"/>
            <a:ext cx="158344" cy="2596698"/>
          </a:xfrm>
          <a:prstGeom prst="rect">
            <a:avLst/>
          </a:prstGeom>
          <a:pattFill prst="wd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0" name="Rektangel 9">
            <a:extLst>
              <a:ext uri="{FF2B5EF4-FFF2-40B4-BE49-F238E27FC236}">
                <a16:creationId xmlns:a16="http://schemas.microsoft.com/office/drawing/2014/main" id="{7E2B99B2-5DA1-FF8A-3EF6-BBF31668CE40}"/>
              </a:ext>
            </a:extLst>
          </p:cNvPr>
          <p:cNvSpPr/>
          <p:nvPr/>
        </p:nvSpPr>
        <p:spPr>
          <a:xfrm>
            <a:off x="3763673" y="1273324"/>
            <a:ext cx="2808313" cy="3168352"/>
          </a:xfrm>
          <a:prstGeom prst="rect">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1" name="Rektangel 10">
            <a:extLst>
              <a:ext uri="{FF2B5EF4-FFF2-40B4-BE49-F238E27FC236}">
                <a16:creationId xmlns:a16="http://schemas.microsoft.com/office/drawing/2014/main" id="{2871B9E5-5FC1-6D73-9030-34BC243F5996}"/>
              </a:ext>
            </a:extLst>
          </p:cNvPr>
          <p:cNvSpPr/>
          <p:nvPr/>
        </p:nvSpPr>
        <p:spPr>
          <a:xfrm>
            <a:off x="7151141" y="1456461"/>
            <a:ext cx="504000" cy="504000"/>
          </a:xfrm>
          <a:prstGeom prst="rect">
            <a:avLst/>
          </a:prstGeom>
          <a:noFill/>
          <a:ln w="15875">
            <a:solidFill>
              <a:srgbClr val="4D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a:solidFill>
                  <a:srgbClr val="4D8585"/>
                </a:solidFill>
                <a:latin typeface="NeuzeitGroExtBla" panose="00000A00000000000000" charset="0"/>
              </a:rPr>
              <a:t>03</a:t>
            </a:r>
            <a:endParaRPr lang="da-DK" sz="1400">
              <a:solidFill>
                <a:srgbClr val="4D8585"/>
              </a:solidFill>
              <a:latin typeface="NeuzeitGroExtBla" panose="00000A00000000000000" charset="0"/>
            </a:endParaRPr>
          </a:p>
        </p:txBody>
      </p:sp>
      <p:sp>
        <p:nvSpPr>
          <p:cNvPr id="12" name="Rektangel 11">
            <a:extLst>
              <a:ext uri="{FF2B5EF4-FFF2-40B4-BE49-F238E27FC236}">
                <a16:creationId xmlns:a16="http://schemas.microsoft.com/office/drawing/2014/main" id="{4DBA72EE-0A4E-CC78-68F5-BF0095C22B4F}"/>
              </a:ext>
            </a:extLst>
          </p:cNvPr>
          <p:cNvSpPr/>
          <p:nvPr/>
        </p:nvSpPr>
        <p:spPr>
          <a:xfrm>
            <a:off x="6833606" y="1491023"/>
            <a:ext cx="171250" cy="3129418"/>
          </a:xfrm>
          <a:prstGeom prst="rect">
            <a:avLst/>
          </a:prstGeom>
          <a:pattFill prst="wdUpDiag">
            <a:fgClr>
              <a:srgbClr val="4D858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3" name="Rektangel 12">
            <a:extLst>
              <a:ext uri="{FF2B5EF4-FFF2-40B4-BE49-F238E27FC236}">
                <a16:creationId xmlns:a16="http://schemas.microsoft.com/office/drawing/2014/main" id="{F1540489-19DE-9831-EE43-D80473101B98}"/>
              </a:ext>
            </a:extLst>
          </p:cNvPr>
          <p:cNvSpPr/>
          <p:nvPr/>
        </p:nvSpPr>
        <p:spPr>
          <a:xfrm rot="5400000">
            <a:off x="8224033" y="3230013"/>
            <a:ext cx="158344" cy="2596698"/>
          </a:xfrm>
          <a:prstGeom prst="rect">
            <a:avLst/>
          </a:prstGeom>
          <a:pattFill prst="wdUpDiag">
            <a:fgClr>
              <a:srgbClr val="4D858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4" name="Rektangel 13">
            <a:extLst>
              <a:ext uri="{FF2B5EF4-FFF2-40B4-BE49-F238E27FC236}">
                <a16:creationId xmlns:a16="http://schemas.microsoft.com/office/drawing/2014/main" id="{7B7AE67B-64B5-0971-4587-BE11379055D3}"/>
              </a:ext>
            </a:extLst>
          </p:cNvPr>
          <p:cNvSpPr/>
          <p:nvPr/>
        </p:nvSpPr>
        <p:spPr>
          <a:xfrm>
            <a:off x="7009266" y="1273324"/>
            <a:ext cx="2808313" cy="3168352"/>
          </a:xfrm>
          <a:prstGeom prst="rect">
            <a:avLst/>
          </a:prstGeom>
          <a:noFill/>
          <a:ln w="15875">
            <a:solidFill>
              <a:srgbClr val="4D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5" name="Pladsholder til tekst 53">
            <a:extLst>
              <a:ext uri="{FF2B5EF4-FFF2-40B4-BE49-F238E27FC236}">
                <a16:creationId xmlns:a16="http://schemas.microsoft.com/office/drawing/2014/main" id="{3C9C428F-E136-5F39-7CE8-ABDFA9D9B1F2}"/>
              </a:ext>
            </a:extLst>
          </p:cNvPr>
          <p:cNvSpPr txBox="1">
            <a:spLocks/>
          </p:cNvSpPr>
          <p:nvPr/>
        </p:nvSpPr>
        <p:spPr>
          <a:xfrm>
            <a:off x="358775" y="336550"/>
            <a:ext cx="6646081" cy="454025"/>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20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sz="2000" b="1" dirty="0">
                <a:latin typeface="+mn-lt"/>
              </a:rPr>
              <a:t>Hovedkonklusioner på gæsteundersøgelsen</a:t>
            </a:r>
          </a:p>
        </p:txBody>
      </p:sp>
      <p:sp>
        <p:nvSpPr>
          <p:cNvPr id="16" name="Pladsholder til tekst 3">
            <a:extLst>
              <a:ext uri="{FF2B5EF4-FFF2-40B4-BE49-F238E27FC236}">
                <a16:creationId xmlns:a16="http://schemas.microsoft.com/office/drawing/2014/main" id="{7B82E166-485A-ACEC-1CBA-85115D5CA1C2}"/>
              </a:ext>
            </a:extLst>
          </p:cNvPr>
          <p:cNvSpPr txBox="1">
            <a:spLocks/>
          </p:cNvSpPr>
          <p:nvPr/>
        </p:nvSpPr>
        <p:spPr>
          <a:xfrm>
            <a:off x="1165664" y="1456460"/>
            <a:ext cx="2077887" cy="512806"/>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1400" kern="1200">
                <a:solidFill>
                  <a:srgbClr val="003838"/>
                </a:solidFill>
                <a:latin typeface="NeuzeitGroBla" panose="00000A00000000000000" pitchFamily="50" charset="0"/>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dirty="0">
                <a:latin typeface="NeuzeitGroExtBla" panose="00000A00000000000000" pitchFamily="50" charset="0"/>
              </a:rPr>
              <a:t>Vestkysten står særdeles stærkt</a:t>
            </a:r>
          </a:p>
        </p:txBody>
      </p:sp>
      <p:sp>
        <p:nvSpPr>
          <p:cNvPr id="17" name="Pladsholder til tekst 3">
            <a:extLst>
              <a:ext uri="{FF2B5EF4-FFF2-40B4-BE49-F238E27FC236}">
                <a16:creationId xmlns:a16="http://schemas.microsoft.com/office/drawing/2014/main" id="{0C75B4CD-4A03-3238-4F17-A210CFCA2394}"/>
              </a:ext>
            </a:extLst>
          </p:cNvPr>
          <p:cNvSpPr txBox="1">
            <a:spLocks/>
          </p:cNvSpPr>
          <p:nvPr/>
        </p:nvSpPr>
        <p:spPr>
          <a:xfrm>
            <a:off x="4413770" y="1456460"/>
            <a:ext cx="2077887" cy="512806"/>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1400" kern="1200">
                <a:solidFill>
                  <a:schemeClr val="bg2"/>
                </a:solidFill>
                <a:latin typeface="NeuzeitGroBla" panose="00000A00000000000000" pitchFamily="50" charset="0"/>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dirty="0">
                <a:latin typeface="NeuzeitGroExtBla" panose="00000A00000000000000" pitchFamily="50" charset="0"/>
              </a:rPr>
              <a:t>Naturen er den bærende styrkeposition</a:t>
            </a:r>
          </a:p>
        </p:txBody>
      </p:sp>
      <p:sp>
        <p:nvSpPr>
          <p:cNvPr id="18" name="Pladsholder til tekst 3">
            <a:extLst>
              <a:ext uri="{FF2B5EF4-FFF2-40B4-BE49-F238E27FC236}">
                <a16:creationId xmlns:a16="http://schemas.microsoft.com/office/drawing/2014/main" id="{A58FC416-5748-EF67-1EA4-3085629CA67A}"/>
              </a:ext>
            </a:extLst>
          </p:cNvPr>
          <p:cNvSpPr txBox="1">
            <a:spLocks/>
          </p:cNvSpPr>
          <p:nvPr/>
        </p:nvSpPr>
        <p:spPr>
          <a:xfrm>
            <a:off x="7657247" y="1456460"/>
            <a:ext cx="2077887" cy="512806"/>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1400" kern="1200">
                <a:solidFill>
                  <a:srgbClr val="4D8585"/>
                </a:solidFill>
                <a:latin typeface="NeuzeitGroBla" panose="00000A00000000000000" pitchFamily="50" charset="0"/>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dirty="0">
                <a:latin typeface="NeuzeitGroExtBla" panose="00000A00000000000000" pitchFamily="50" charset="0"/>
              </a:rPr>
              <a:t>Madoplevelser er den største kommercielle driver</a:t>
            </a:r>
          </a:p>
        </p:txBody>
      </p:sp>
      <p:sp>
        <p:nvSpPr>
          <p:cNvPr id="19" name="Pladsholder til tekst 31">
            <a:extLst>
              <a:ext uri="{FF2B5EF4-FFF2-40B4-BE49-F238E27FC236}">
                <a16:creationId xmlns:a16="http://schemas.microsoft.com/office/drawing/2014/main" id="{58D2A1D1-1149-BC07-2E4A-AEE42AD840FF}"/>
              </a:ext>
            </a:extLst>
          </p:cNvPr>
          <p:cNvSpPr txBox="1">
            <a:spLocks/>
          </p:cNvSpPr>
          <p:nvPr/>
        </p:nvSpPr>
        <p:spPr>
          <a:xfrm>
            <a:off x="659954" y="2069020"/>
            <a:ext cx="2567101" cy="2380170"/>
          </a:xfrm>
          <a:prstGeom prst="rect">
            <a:avLst/>
          </a:prstGeom>
        </p:spPr>
        <p:txBody>
          <a:bodyPr/>
          <a:lstStyle>
            <a:lvl1pPr marL="199987" indent="-199987" algn="l" defTabSz="1015939" rtl="0" eaLnBrk="1" latinLnBrk="0" hangingPunct="1">
              <a:spcBef>
                <a:spcPct val="20000"/>
              </a:spcBef>
              <a:buFont typeface="Arial" panose="020B0604020202020204" pitchFamily="34" charset="0"/>
              <a:buChar char="•"/>
              <a:defRPr sz="1556" kern="1200">
                <a:solidFill>
                  <a:schemeClr val="tx1"/>
                </a:solidFill>
                <a:latin typeface="+mn-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219105" indent="-154305" defTabSz="914400">
              <a:spcBef>
                <a:spcPts val="0"/>
              </a:spcBef>
              <a:defRPr/>
            </a:pPr>
            <a:r>
              <a:rPr lang="da-DK" sz="900" dirty="0">
                <a:solidFill>
                  <a:srgbClr val="252528"/>
                </a:solidFill>
                <a:latin typeface="NeuzeitGro"/>
              </a:rPr>
              <a:t>Vestkysten har usædvanligt glade gæster og står virkelig stærkt i forhold til det øvrige danske turistlandskab: </a:t>
            </a:r>
            <a:r>
              <a:rPr lang="da-DK" sz="900" b="1" dirty="0">
                <a:solidFill>
                  <a:srgbClr val="252528"/>
                </a:solidFill>
                <a:latin typeface="NeuzeitGro"/>
              </a:rPr>
              <a:t>Hele 96% er tilfredse eller meget tilfredse</a:t>
            </a:r>
            <a:r>
              <a:rPr lang="da-DK" sz="900" dirty="0">
                <a:solidFill>
                  <a:srgbClr val="252528"/>
                </a:solidFill>
                <a:latin typeface="NeuzeitGro"/>
              </a:rPr>
              <a:t>, og en NPS på 76 placerer området klart over landsgennemsnittet – og på det højeste niveau, der indtil nu er målt.</a:t>
            </a:r>
          </a:p>
          <a:p>
            <a:pPr marL="64800" indent="0" defTabSz="914400">
              <a:spcBef>
                <a:spcPts val="0"/>
              </a:spcBef>
              <a:buNone/>
              <a:defRPr/>
            </a:pPr>
            <a:endParaRPr lang="da-DK" sz="300" dirty="0">
              <a:solidFill>
                <a:srgbClr val="252528"/>
              </a:solidFill>
              <a:latin typeface="NeuzeitGro"/>
            </a:endParaRPr>
          </a:p>
          <a:p>
            <a:pPr marL="219105" indent="-154305" defTabSz="914400">
              <a:spcBef>
                <a:spcPts val="0"/>
              </a:spcBef>
              <a:defRPr/>
            </a:pPr>
            <a:r>
              <a:rPr lang="da-DK" sz="900" dirty="0">
                <a:solidFill>
                  <a:srgbClr val="252528"/>
                </a:solidFill>
                <a:latin typeface="NeuzeitGro"/>
              </a:rPr>
              <a:t>Fremgangen siden 2024 er tydelig i </a:t>
            </a:r>
            <a:r>
              <a:rPr lang="da-DK" sz="900" b="1" dirty="0">
                <a:solidFill>
                  <a:srgbClr val="252528"/>
                </a:solidFill>
                <a:latin typeface="NeuzeitGro"/>
              </a:rPr>
              <a:t>både højsæson og skuldersæson</a:t>
            </a:r>
            <a:r>
              <a:rPr lang="da-DK" sz="900" dirty="0">
                <a:solidFill>
                  <a:srgbClr val="252528"/>
                </a:solidFill>
                <a:latin typeface="NeuzeitGro"/>
              </a:rPr>
              <a:t>, hvilket indikerer, at udviklingen ikke blot er sæsondrevet, men strukturel.</a:t>
            </a:r>
          </a:p>
          <a:p>
            <a:pPr marL="64800" indent="0" defTabSz="914400">
              <a:spcBef>
                <a:spcPts val="0"/>
              </a:spcBef>
              <a:buNone/>
              <a:defRPr/>
            </a:pPr>
            <a:endParaRPr lang="da-DK" sz="300" dirty="0">
              <a:solidFill>
                <a:srgbClr val="252528"/>
              </a:solidFill>
              <a:latin typeface="NeuzeitGro"/>
            </a:endParaRPr>
          </a:p>
          <a:p>
            <a:pPr marL="219105" indent="-154305" defTabSz="914400">
              <a:spcBef>
                <a:spcPts val="0"/>
              </a:spcBef>
              <a:defRPr/>
            </a:pPr>
            <a:r>
              <a:rPr lang="da-DK" sz="900" dirty="0"/>
              <a:t>Samtidig nævner de fleste gæster intet konkret, der kunne forbedre deres ophold. Det vidner om en destination, der i høj grad indfrier gæsternes forventninger.</a:t>
            </a:r>
          </a:p>
        </p:txBody>
      </p:sp>
      <p:sp>
        <p:nvSpPr>
          <p:cNvPr id="20" name="Pladsholder til tekst 31">
            <a:extLst>
              <a:ext uri="{FF2B5EF4-FFF2-40B4-BE49-F238E27FC236}">
                <a16:creationId xmlns:a16="http://schemas.microsoft.com/office/drawing/2014/main" id="{6C7904B9-4E9E-D166-9559-C7C2F7F749CD}"/>
              </a:ext>
            </a:extLst>
          </p:cNvPr>
          <p:cNvSpPr txBox="1">
            <a:spLocks/>
          </p:cNvSpPr>
          <p:nvPr/>
        </p:nvSpPr>
        <p:spPr>
          <a:xfrm>
            <a:off x="3905547" y="2073038"/>
            <a:ext cx="2567101" cy="2196000"/>
          </a:xfrm>
          <a:prstGeom prst="rect">
            <a:avLst/>
          </a:prstGeom>
        </p:spPr>
        <p:txBody>
          <a:bodyPr/>
          <a:lstStyle>
            <a:lvl1pPr marL="199987" indent="-199987" algn="l" defTabSz="1015939" rtl="0" eaLnBrk="1" latinLnBrk="0" hangingPunct="1">
              <a:spcBef>
                <a:spcPct val="20000"/>
              </a:spcBef>
              <a:buFont typeface="Arial" panose="020B0604020202020204" pitchFamily="34" charset="0"/>
              <a:buChar char="•"/>
              <a:defRPr sz="1556" kern="1200">
                <a:solidFill>
                  <a:schemeClr val="tx1"/>
                </a:solidFill>
                <a:latin typeface="+mn-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219105" indent="-154305" defTabSz="914400">
              <a:spcBef>
                <a:spcPts val="0"/>
              </a:spcBef>
              <a:defRPr/>
            </a:pPr>
            <a:r>
              <a:rPr lang="da-DK" sz="900" dirty="0">
                <a:solidFill>
                  <a:srgbClr val="252528"/>
                </a:solidFill>
                <a:latin typeface="NeuzeitGro"/>
              </a:rPr>
              <a:t>Naturen og roen er fortsat fundamentet for Vestkystens succes. Det er her, områdets konkurrencekraft er stærkest, og det bør fortsat være </a:t>
            </a:r>
            <a:r>
              <a:rPr lang="da-DK" sz="900" b="1" dirty="0">
                <a:solidFill>
                  <a:srgbClr val="252528"/>
                </a:solidFill>
                <a:latin typeface="NeuzeitGro"/>
              </a:rPr>
              <a:t>det centrale omdrejningspunkt for produktudvikling, kommunikation og positionering</a:t>
            </a:r>
            <a:r>
              <a:rPr lang="da-DK" sz="900" dirty="0">
                <a:solidFill>
                  <a:srgbClr val="252528"/>
                </a:solidFill>
                <a:latin typeface="NeuzeitGro"/>
              </a:rPr>
              <a:t>.</a:t>
            </a:r>
          </a:p>
          <a:p>
            <a:pPr marL="64800" indent="0" defTabSz="914400">
              <a:spcBef>
                <a:spcPts val="0"/>
              </a:spcBef>
              <a:buNone/>
              <a:defRPr/>
            </a:pPr>
            <a:endParaRPr lang="da-DK" sz="300" dirty="0">
              <a:solidFill>
                <a:srgbClr val="252528"/>
              </a:solidFill>
              <a:latin typeface="NeuzeitGro"/>
            </a:endParaRPr>
          </a:p>
          <a:p>
            <a:pPr marL="219105" indent="-154305" defTabSz="914400">
              <a:spcBef>
                <a:spcPts val="0"/>
              </a:spcBef>
              <a:defRPr/>
            </a:pPr>
            <a:r>
              <a:rPr lang="da-DK" sz="900" dirty="0">
                <a:solidFill>
                  <a:srgbClr val="252528"/>
                </a:solidFill>
                <a:latin typeface="NeuzeitGro"/>
              </a:rPr>
              <a:t>En væsentlig drivkraft for at vælge netop Vestkysten er muligheden for at slappe af og lade op – en styrkeposition, der med fordel kan fastholdes og videreudvikles.</a:t>
            </a:r>
          </a:p>
          <a:p>
            <a:pPr marL="64800" indent="0" defTabSz="914400">
              <a:spcBef>
                <a:spcPts val="0"/>
              </a:spcBef>
              <a:buNone/>
              <a:defRPr/>
            </a:pPr>
            <a:endParaRPr lang="da-DK" sz="300" dirty="0">
              <a:solidFill>
                <a:srgbClr val="252528"/>
              </a:solidFill>
              <a:latin typeface="NeuzeitGro"/>
            </a:endParaRPr>
          </a:p>
          <a:p>
            <a:pPr marL="219105" indent="-154305" defTabSz="914400">
              <a:spcBef>
                <a:spcPts val="0"/>
              </a:spcBef>
              <a:defRPr/>
            </a:pPr>
            <a:r>
              <a:rPr lang="da-DK" sz="900" dirty="0">
                <a:solidFill>
                  <a:srgbClr val="252528"/>
                </a:solidFill>
                <a:latin typeface="NeuzeitGro"/>
              </a:rPr>
              <a:t>At gæsterne samtidig oplever fremgang på tværs af næsten alle tilfredshedsparametre, viser, at </a:t>
            </a:r>
            <a:r>
              <a:rPr lang="da-DK" sz="900" b="1" dirty="0">
                <a:solidFill>
                  <a:srgbClr val="252528"/>
                </a:solidFill>
                <a:latin typeface="NeuzeitGro"/>
              </a:rPr>
              <a:t>destinationerne som helhed lykkes med at løfte kvaliteten i gæsteoplevelsen.</a:t>
            </a:r>
          </a:p>
        </p:txBody>
      </p:sp>
      <p:sp>
        <p:nvSpPr>
          <p:cNvPr id="21" name="Pladsholder til tekst 31">
            <a:extLst>
              <a:ext uri="{FF2B5EF4-FFF2-40B4-BE49-F238E27FC236}">
                <a16:creationId xmlns:a16="http://schemas.microsoft.com/office/drawing/2014/main" id="{800D888F-1E6E-EA13-43F7-1D3B24082706}"/>
              </a:ext>
            </a:extLst>
          </p:cNvPr>
          <p:cNvSpPr txBox="1">
            <a:spLocks/>
          </p:cNvSpPr>
          <p:nvPr/>
        </p:nvSpPr>
        <p:spPr>
          <a:xfrm>
            <a:off x="7168032" y="2069020"/>
            <a:ext cx="2567101" cy="2196000"/>
          </a:xfrm>
          <a:prstGeom prst="rect">
            <a:avLst/>
          </a:prstGeom>
        </p:spPr>
        <p:txBody>
          <a:bodyPr/>
          <a:lstStyle>
            <a:lvl1pPr marL="199987" indent="-199987" algn="l" defTabSz="1015939" rtl="0" eaLnBrk="1" latinLnBrk="0" hangingPunct="1">
              <a:spcBef>
                <a:spcPct val="20000"/>
              </a:spcBef>
              <a:buFont typeface="Arial" panose="020B0604020202020204" pitchFamily="34" charset="0"/>
              <a:buChar char="•"/>
              <a:defRPr sz="1556" kern="1200">
                <a:solidFill>
                  <a:schemeClr val="tx1"/>
                </a:solidFill>
                <a:latin typeface="+mn-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219105" indent="-154305" defTabSz="914400">
              <a:spcBef>
                <a:spcPts val="0"/>
              </a:spcBef>
              <a:defRPr/>
            </a:pPr>
            <a:r>
              <a:rPr lang="da-DK" sz="900" b="1" dirty="0">
                <a:solidFill>
                  <a:srgbClr val="252528"/>
                </a:solidFill>
                <a:latin typeface="NeuzeitGro"/>
              </a:rPr>
              <a:t>Gode madoplevelser</a:t>
            </a:r>
            <a:r>
              <a:rPr lang="da-DK" sz="900" dirty="0">
                <a:solidFill>
                  <a:srgbClr val="252528"/>
                </a:solidFill>
                <a:latin typeface="NeuzeitGro"/>
              </a:rPr>
              <a:t> er den kommercielle driver, der fylder mest – og som stiger mest siden 2024.</a:t>
            </a:r>
          </a:p>
          <a:p>
            <a:pPr marL="64800" indent="0" defTabSz="914400">
              <a:spcBef>
                <a:spcPts val="0"/>
              </a:spcBef>
              <a:buNone/>
              <a:defRPr/>
            </a:pPr>
            <a:endParaRPr lang="da-DK" sz="300" dirty="0">
              <a:solidFill>
                <a:srgbClr val="252528"/>
              </a:solidFill>
              <a:latin typeface="NeuzeitGro"/>
            </a:endParaRPr>
          </a:p>
          <a:p>
            <a:pPr marL="219105" indent="-154305" defTabSz="914400">
              <a:spcBef>
                <a:spcPts val="0"/>
              </a:spcBef>
              <a:defRPr/>
            </a:pPr>
            <a:r>
              <a:rPr lang="da-DK" sz="900" dirty="0">
                <a:solidFill>
                  <a:srgbClr val="252528"/>
                </a:solidFill>
                <a:latin typeface="NeuzeitGro"/>
              </a:rPr>
              <a:t>Det giver en oplagt mulighed: Vestkysten kan i højere grad definere sig som et område med </a:t>
            </a:r>
            <a:r>
              <a:rPr lang="da-DK" sz="900" b="1" dirty="0">
                <a:solidFill>
                  <a:srgbClr val="252528"/>
                </a:solidFill>
                <a:latin typeface="NeuzeitGro"/>
              </a:rPr>
              <a:t>stærke lokale madoplevelser, særligt for de danske gæster</a:t>
            </a:r>
            <a:r>
              <a:rPr lang="da-DK" sz="900" dirty="0">
                <a:solidFill>
                  <a:srgbClr val="252528"/>
                </a:solidFill>
                <a:latin typeface="NeuzeitGro"/>
              </a:rPr>
              <a:t>, der vægter dette højt.</a:t>
            </a:r>
          </a:p>
          <a:p>
            <a:pPr marL="64800" indent="0" defTabSz="914400">
              <a:spcBef>
                <a:spcPts val="0"/>
              </a:spcBef>
              <a:buNone/>
              <a:defRPr/>
            </a:pPr>
            <a:endParaRPr lang="da-DK" sz="300" dirty="0">
              <a:solidFill>
                <a:srgbClr val="252528"/>
              </a:solidFill>
              <a:latin typeface="NeuzeitGro"/>
            </a:endParaRPr>
          </a:p>
          <a:p>
            <a:pPr marL="219105" indent="-154305" defTabSz="914400">
              <a:spcBef>
                <a:spcPts val="0"/>
              </a:spcBef>
              <a:defRPr/>
            </a:pPr>
            <a:r>
              <a:rPr lang="da-DK" sz="900" dirty="0">
                <a:solidFill>
                  <a:srgbClr val="252528"/>
                </a:solidFill>
                <a:latin typeface="NeuzeitGro"/>
              </a:rPr>
              <a:t>De tyske gæster søger i højere grad natur og afslapning, hvilket kalder på en differentieret kommunikationsstrategi, hvor begge segmenters kernebehov imødekommes uden at udvande den samlede ”Vestkysten-fortælling”.</a:t>
            </a:r>
          </a:p>
        </p:txBody>
      </p:sp>
      <p:sp>
        <p:nvSpPr>
          <p:cNvPr id="22" name="Pil: højre 21">
            <a:extLst>
              <a:ext uri="{FF2B5EF4-FFF2-40B4-BE49-F238E27FC236}">
                <a16:creationId xmlns:a16="http://schemas.microsoft.com/office/drawing/2014/main" id="{F7491CE5-A205-53AD-F8F5-DBB2FE8F9B6E}"/>
              </a:ext>
            </a:extLst>
          </p:cNvPr>
          <p:cNvSpPr/>
          <p:nvPr/>
        </p:nvSpPr>
        <p:spPr>
          <a:xfrm>
            <a:off x="342420" y="4938292"/>
            <a:ext cx="9475159" cy="365654"/>
          </a:xfrm>
          <a:prstGeom prst="rightArrow">
            <a:avLst>
              <a:gd name="adj1" fmla="val 64612"/>
              <a:gd name="adj2"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buNone/>
            </a:pPr>
            <a:r>
              <a:rPr lang="da-DK" sz="1000" kern="100" dirty="0">
                <a:solidFill>
                  <a:schemeClr val="bg1"/>
                </a:solidFill>
                <a:ea typeface="Aptos" panose="020B0004020202020204" pitchFamily="34" charset="0"/>
                <a:cs typeface="Times New Roman" panose="02020603050405020304" pitchFamily="18" charset="0"/>
              </a:rPr>
              <a:t>Samlet set står Vestkysten i en virkelig stærk position; men potentialet er ikke udnyttet fuldt ud. Der er få områder, hvor forbedringer kan give et løft af destinationen.</a:t>
            </a:r>
          </a:p>
        </p:txBody>
      </p:sp>
    </p:spTree>
    <p:extLst>
      <p:ext uri="{BB962C8B-B14F-4D97-AF65-F5344CB8AC3E}">
        <p14:creationId xmlns:p14="http://schemas.microsoft.com/office/powerpoint/2010/main" val="859744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63FC1-C9C8-4ED1-C326-5419822FDE81}"/>
            </a:ext>
          </a:extLst>
        </p:cNvPr>
        <p:cNvGrpSpPr/>
        <p:nvPr/>
      </p:nvGrpSpPr>
      <p:grpSpPr>
        <a:xfrm>
          <a:off x="0" y="0"/>
          <a:ext cx="0" cy="0"/>
          <a:chOff x="0" y="0"/>
          <a:chExt cx="0" cy="0"/>
        </a:xfrm>
      </p:grpSpPr>
      <p:sp>
        <p:nvSpPr>
          <p:cNvPr id="22" name="Rektangel 21">
            <a:extLst>
              <a:ext uri="{FF2B5EF4-FFF2-40B4-BE49-F238E27FC236}">
                <a16:creationId xmlns:a16="http://schemas.microsoft.com/office/drawing/2014/main" id="{BEB4CC79-3C3D-7A76-027A-482B62E71C5A}"/>
              </a:ext>
            </a:extLst>
          </p:cNvPr>
          <p:cNvSpPr/>
          <p:nvPr/>
        </p:nvSpPr>
        <p:spPr>
          <a:xfrm>
            <a:off x="161059" y="1273324"/>
            <a:ext cx="9892146" cy="342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3" name="Rektangel 2">
            <a:extLst>
              <a:ext uri="{FF2B5EF4-FFF2-40B4-BE49-F238E27FC236}">
                <a16:creationId xmlns:a16="http://schemas.microsoft.com/office/drawing/2014/main" id="{97291E34-B3D3-635B-189B-2D1F88B93864}"/>
              </a:ext>
            </a:extLst>
          </p:cNvPr>
          <p:cNvSpPr/>
          <p:nvPr/>
        </p:nvSpPr>
        <p:spPr>
          <a:xfrm>
            <a:off x="659955" y="1456461"/>
            <a:ext cx="504000" cy="504000"/>
          </a:xfrm>
          <a:prstGeom prst="rect">
            <a:avLst/>
          </a:prstGeom>
          <a:noFill/>
          <a:ln w="15875">
            <a:solidFill>
              <a:srgbClr val="00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a:solidFill>
                  <a:srgbClr val="003838"/>
                </a:solidFill>
                <a:latin typeface="NeuzeitGroExtBla" panose="00000A00000000000000" charset="0"/>
              </a:rPr>
              <a:t>01</a:t>
            </a:r>
            <a:endParaRPr lang="da-DK" sz="1400">
              <a:solidFill>
                <a:srgbClr val="003838"/>
              </a:solidFill>
              <a:latin typeface="NeuzeitGroExtBla" panose="00000A00000000000000" charset="0"/>
            </a:endParaRPr>
          </a:p>
        </p:txBody>
      </p:sp>
      <p:sp>
        <p:nvSpPr>
          <p:cNvPr id="4" name="Rektangel 3">
            <a:extLst>
              <a:ext uri="{FF2B5EF4-FFF2-40B4-BE49-F238E27FC236}">
                <a16:creationId xmlns:a16="http://schemas.microsoft.com/office/drawing/2014/main" id="{B937649F-B115-5665-A1FE-AFDA34B768DB}"/>
              </a:ext>
            </a:extLst>
          </p:cNvPr>
          <p:cNvSpPr/>
          <p:nvPr/>
        </p:nvSpPr>
        <p:spPr>
          <a:xfrm>
            <a:off x="342420" y="1491023"/>
            <a:ext cx="171250" cy="3129418"/>
          </a:xfrm>
          <a:prstGeom prst="rect">
            <a:avLst/>
          </a:prstGeom>
          <a:pattFill prst="wdUpDiag">
            <a:fgClr>
              <a:srgbClr val="00383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5" name="Rektangel 4">
            <a:extLst>
              <a:ext uri="{FF2B5EF4-FFF2-40B4-BE49-F238E27FC236}">
                <a16:creationId xmlns:a16="http://schemas.microsoft.com/office/drawing/2014/main" id="{CCAF94A4-A2BE-E726-5BEE-0F9629F4738D}"/>
              </a:ext>
            </a:extLst>
          </p:cNvPr>
          <p:cNvSpPr/>
          <p:nvPr/>
        </p:nvSpPr>
        <p:spPr>
          <a:xfrm rot="5400000">
            <a:off x="1732847" y="3230013"/>
            <a:ext cx="158344" cy="2596698"/>
          </a:xfrm>
          <a:prstGeom prst="rect">
            <a:avLst/>
          </a:prstGeom>
          <a:pattFill prst="wdUpDiag">
            <a:fgClr>
              <a:srgbClr val="00383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6" name="Rektangel 5">
            <a:extLst>
              <a:ext uri="{FF2B5EF4-FFF2-40B4-BE49-F238E27FC236}">
                <a16:creationId xmlns:a16="http://schemas.microsoft.com/office/drawing/2014/main" id="{FEC74CB5-25EE-D0EE-20C2-FE6106B6EC2E}"/>
              </a:ext>
            </a:extLst>
          </p:cNvPr>
          <p:cNvSpPr/>
          <p:nvPr/>
        </p:nvSpPr>
        <p:spPr>
          <a:xfrm>
            <a:off x="518080" y="1273324"/>
            <a:ext cx="7165954" cy="3168352"/>
          </a:xfrm>
          <a:prstGeom prst="rect">
            <a:avLst/>
          </a:prstGeom>
          <a:noFill/>
          <a:ln w="15875">
            <a:solidFill>
              <a:srgbClr val="023B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5" name="Pladsholder til tekst 53">
            <a:extLst>
              <a:ext uri="{FF2B5EF4-FFF2-40B4-BE49-F238E27FC236}">
                <a16:creationId xmlns:a16="http://schemas.microsoft.com/office/drawing/2014/main" id="{AF7AD9CA-3649-7308-68B2-945507BF8BFC}"/>
              </a:ext>
            </a:extLst>
          </p:cNvPr>
          <p:cNvSpPr txBox="1">
            <a:spLocks/>
          </p:cNvSpPr>
          <p:nvPr/>
        </p:nvSpPr>
        <p:spPr>
          <a:xfrm>
            <a:off x="358775" y="336550"/>
            <a:ext cx="7965923" cy="454025"/>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20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sz="2000" b="1" dirty="0">
                <a:latin typeface="+mn-lt"/>
              </a:rPr>
              <a:t>Mulige indsatsområder – selv på en i forvejen stærk destination</a:t>
            </a:r>
          </a:p>
        </p:txBody>
      </p:sp>
      <p:sp>
        <p:nvSpPr>
          <p:cNvPr id="16" name="Pladsholder til tekst 3">
            <a:extLst>
              <a:ext uri="{FF2B5EF4-FFF2-40B4-BE49-F238E27FC236}">
                <a16:creationId xmlns:a16="http://schemas.microsoft.com/office/drawing/2014/main" id="{BCBAEF21-1130-D9AC-C5A6-8CA17E6B9F55}"/>
              </a:ext>
            </a:extLst>
          </p:cNvPr>
          <p:cNvSpPr txBox="1">
            <a:spLocks/>
          </p:cNvSpPr>
          <p:nvPr/>
        </p:nvSpPr>
        <p:spPr>
          <a:xfrm>
            <a:off x="1165664" y="1456460"/>
            <a:ext cx="2077887" cy="512806"/>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1400" kern="1200">
                <a:solidFill>
                  <a:srgbClr val="003838"/>
                </a:solidFill>
                <a:latin typeface="NeuzeitGroBla" panose="00000A00000000000000" pitchFamily="50" charset="0"/>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dirty="0">
                <a:latin typeface="NeuzeitGroExtBla" panose="00000A00000000000000" pitchFamily="50" charset="0"/>
              </a:rPr>
              <a:t>Øg variationen i mad- og butiksudbuddet</a:t>
            </a:r>
          </a:p>
        </p:txBody>
      </p:sp>
      <p:sp>
        <p:nvSpPr>
          <p:cNvPr id="19" name="Pladsholder til tekst 31">
            <a:extLst>
              <a:ext uri="{FF2B5EF4-FFF2-40B4-BE49-F238E27FC236}">
                <a16:creationId xmlns:a16="http://schemas.microsoft.com/office/drawing/2014/main" id="{051689C0-F62F-28AD-01BD-7B5963118D8E}"/>
              </a:ext>
            </a:extLst>
          </p:cNvPr>
          <p:cNvSpPr txBox="1">
            <a:spLocks/>
          </p:cNvSpPr>
          <p:nvPr/>
        </p:nvSpPr>
        <p:spPr>
          <a:xfrm>
            <a:off x="659954" y="2069020"/>
            <a:ext cx="6271044" cy="2380170"/>
          </a:xfrm>
          <a:prstGeom prst="rect">
            <a:avLst/>
          </a:prstGeom>
        </p:spPr>
        <p:txBody>
          <a:bodyPr/>
          <a:lstStyle>
            <a:lvl1pPr marL="199987" indent="-199987" algn="l" defTabSz="1015939" rtl="0" eaLnBrk="1" latinLnBrk="0" hangingPunct="1">
              <a:spcBef>
                <a:spcPct val="20000"/>
              </a:spcBef>
              <a:buFont typeface="Arial" panose="020B0604020202020204" pitchFamily="34" charset="0"/>
              <a:buChar char="•"/>
              <a:defRPr sz="1556" kern="1200">
                <a:solidFill>
                  <a:schemeClr val="tx1"/>
                </a:solidFill>
                <a:latin typeface="+mn-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219105" indent="-154305" defTabSz="914400">
              <a:spcBef>
                <a:spcPts val="0"/>
              </a:spcBef>
              <a:defRPr/>
            </a:pPr>
            <a:r>
              <a:rPr lang="da-DK" sz="1400" dirty="0">
                <a:solidFill>
                  <a:srgbClr val="252528"/>
                </a:solidFill>
                <a:latin typeface="NeuzeitGro"/>
              </a:rPr>
              <a:t>Gæsterne efterspørger </a:t>
            </a:r>
            <a:r>
              <a:rPr lang="da-DK" sz="1400" b="1" dirty="0">
                <a:solidFill>
                  <a:srgbClr val="252528"/>
                </a:solidFill>
                <a:latin typeface="NeuzeitGro"/>
              </a:rPr>
              <a:t>mere variation og kvalitet </a:t>
            </a:r>
            <a:r>
              <a:rPr lang="da-DK" sz="1400" dirty="0">
                <a:solidFill>
                  <a:srgbClr val="252528"/>
                </a:solidFill>
                <a:latin typeface="NeuzeitGro"/>
              </a:rPr>
              <a:t>end i dag. For maden betyder det færre fritureprægede retter og flere vegetariske, veganske, grønne og lokale alternativer. Mange efterlyser </a:t>
            </a:r>
            <a:r>
              <a:rPr lang="da-DK" sz="1400" b="1" dirty="0">
                <a:solidFill>
                  <a:srgbClr val="252528"/>
                </a:solidFill>
                <a:latin typeface="NeuzeitGro"/>
              </a:rPr>
              <a:t>mere fisk og havbaserede retter</a:t>
            </a:r>
            <a:r>
              <a:rPr lang="da-DK" sz="1400" dirty="0">
                <a:solidFill>
                  <a:srgbClr val="252528"/>
                </a:solidFill>
                <a:latin typeface="NeuzeitGro"/>
              </a:rPr>
              <a:t> – noget, der naturligt kan blive en “signatur” for Vestkysten.</a:t>
            </a:r>
          </a:p>
          <a:p>
            <a:pPr marL="64800" indent="0" defTabSz="914400">
              <a:spcBef>
                <a:spcPts val="0"/>
              </a:spcBef>
              <a:buNone/>
              <a:defRPr/>
            </a:pPr>
            <a:endParaRPr lang="da-DK" sz="1400" dirty="0">
              <a:solidFill>
                <a:srgbClr val="252528"/>
              </a:solidFill>
              <a:latin typeface="NeuzeitGro"/>
            </a:endParaRPr>
          </a:p>
          <a:p>
            <a:pPr marL="219105" indent="-154305" defTabSz="914400">
              <a:spcBef>
                <a:spcPts val="0"/>
              </a:spcBef>
              <a:defRPr/>
            </a:pPr>
            <a:r>
              <a:rPr lang="da-DK" sz="1400" dirty="0">
                <a:solidFill>
                  <a:srgbClr val="252528"/>
                </a:solidFill>
                <a:latin typeface="NeuzeitGro"/>
              </a:rPr>
              <a:t>På butikssiden opleves flere steder som ensartede, præget af outlet og varer, man finder alle mulige andre steder på Vestkysten og i resten af landet. Der er plads til noget, der er </a:t>
            </a:r>
            <a:r>
              <a:rPr lang="da-DK" sz="1400" b="1" dirty="0">
                <a:solidFill>
                  <a:srgbClr val="252528"/>
                </a:solidFill>
                <a:latin typeface="NeuzeitGro"/>
              </a:rPr>
              <a:t>mere lokalt og særegent</a:t>
            </a:r>
            <a:r>
              <a:rPr lang="da-DK" sz="1400" dirty="0">
                <a:solidFill>
                  <a:srgbClr val="252528"/>
                </a:solidFill>
                <a:latin typeface="NeuzeitGro"/>
              </a:rPr>
              <a:t>.</a:t>
            </a:r>
          </a:p>
        </p:txBody>
      </p:sp>
    </p:spTree>
    <p:extLst>
      <p:ext uri="{BB962C8B-B14F-4D97-AF65-F5344CB8AC3E}">
        <p14:creationId xmlns:p14="http://schemas.microsoft.com/office/powerpoint/2010/main" val="1604776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07DEF-65F0-79E5-07D8-52FF925FBB78}"/>
            </a:ext>
          </a:extLst>
        </p:cNvPr>
        <p:cNvGrpSpPr/>
        <p:nvPr/>
      </p:nvGrpSpPr>
      <p:grpSpPr>
        <a:xfrm>
          <a:off x="0" y="0"/>
          <a:ext cx="0" cy="0"/>
          <a:chOff x="0" y="0"/>
          <a:chExt cx="0" cy="0"/>
        </a:xfrm>
      </p:grpSpPr>
      <p:sp>
        <p:nvSpPr>
          <p:cNvPr id="22" name="Rektangel 21">
            <a:extLst>
              <a:ext uri="{FF2B5EF4-FFF2-40B4-BE49-F238E27FC236}">
                <a16:creationId xmlns:a16="http://schemas.microsoft.com/office/drawing/2014/main" id="{CB7ABCB3-5C8F-B18E-2C9D-B370DEC1CFCC}"/>
              </a:ext>
            </a:extLst>
          </p:cNvPr>
          <p:cNvSpPr/>
          <p:nvPr/>
        </p:nvSpPr>
        <p:spPr>
          <a:xfrm>
            <a:off x="161059" y="1273324"/>
            <a:ext cx="9892146" cy="342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2" name="Rektangel 1">
            <a:extLst>
              <a:ext uri="{FF2B5EF4-FFF2-40B4-BE49-F238E27FC236}">
                <a16:creationId xmlns:a16="http://schemas.microsoft.com/office/drawing/2014/main" id="{AC54E474-6187-AB25-C66A-8C07456A75DC}"/>
              </a:ext>
            </a:extLst>
          </p:cNvPr>
          <p:cNvSpPr/>
          <p:nvPr/>
        </p:nvSpPr>
        <p:spPr>
          <a:xfrm>
            <a:off x="3732551" y="2495862"/>
            <a:ext cx="2825646" cy="1124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7" name="Rektangel 6">
            <a:extLst>
              <a:ext uri="{FF2B5EF4-FFF2-40B4-BE49-F238E27FC236}">
                <a16:creationId xmlns:a16="http://schemas.microsoft.com/office/drawing/2014/main" id="{D31E36D7-4462-59BD-2BF8-03EF88A2E9DD}"/>
              </a:ext>
            </a:extLst>
          </p:cNvPr>
          <p:cNvSpPr/>
          <p:nvPr/>
        </p:nvSpPr>
        <p:spPr>
          <a:xfrm>
            <a:off x="870368" y="1456461"/>
            <a:ext cx="504000" cy="504000"/>
          </a:xfrm>
          <a:prstGeom prst="rect">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dirty="0">
                <a:solidFill>
                  <a:schemeClr val="bg2"/>
                </a:solidFill>
                <a:latin typeface="NeuzeitGroExtBla" panose="00000A00000000000000" charset="0"/>
              </a:rPr>
              <a:t>02</a:t>
            </a:r>
            <a:endParaRPr lang="da-DK" sz="1400" dirty="0">
              <a:solidFill>
                <a:schemeClr val="bg2"/>
              </a:solidFill>
              <a:latin typeface="NeuzeitGroExtBla" panose="00000A00000000000000" charset="0"/>
            </a:endParaRPr>
          </a:p>
        </p:txBody>
      </p:sp>
      <p:sp>
        <p:nvSpPr>
          <p:cNvPr id="8" name="Rektangel 7">
            <a:extLst>
              <a:ext uri="{FF2B5EF4-FFF2-40B4-BE49-F238E27FC236}">
                <a16:creationId xmlns:a16="http://schemas.microsoft.com/office/drawing/2014/main" id="{9A413300-36B2-648C-7719-949B24968D21}"/>
              </a:ext>
            </a:extLst>
          </p:cNvPr>
          <p:cNvSpPr/>
          <p:nvPr/>
        </p:nvSpPr>
        <p:spPr>
          <a:xfrm>
            <a:off x="429889" y="1491023"/>
            <a:ext cx="171250" cy="3129418"/>
          </a:xfrm>
          <a:prstGeom prst="rect">
            <a:avLst/>
          </a:prstGeom>
          <a:pattFill prst="wd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9" name="Rektangel 8">
            <a:extLst>
              <a:ext uri="{FF2B5EF4-FFF2-40B4-BE49-F238E27FC236}">
                <a16:creationId xmlns:a16="http://schemas.microsoft.com/office/drawing/2014/main" id="{9E749F03-AEBA-6832-FEEA-94C30C09E3D4}"/>
              </a:ext>
            </a:extLst>
          </p:cNvPr>
          <p:cNvSpPr/>
          <p:nvPr/>
        </p:nvSpPr>
        <p:spPr>
          <a:xfrm rot="5400000">
            <a:off x="1820316" y="3230013"/>
            <a:ext cx="158344" cy="2596698"/>
          </a:xfrm>
          <a:prstGeom prst="rect">
            <a:avLst/>
          </a:prstGeom>
          <a:pattFill prst="wdUp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0" name="Rektangel 9">
            <a:extLst>
              <a:ext uri="{FF2B5EF4-FFF2-40B4-BE49-F238E27FC236}">
                <a16:creationId xmlns:a16="http://schemas.microsoft.com/office/drawing/2014/main" id="{C7AADB05-6967-20F8-89A2-92DF2053167A}"/>
              </a:ext>
            </a:extLst>
          </p:cNvPr>
          <p:cNvSpPr/>
          <p:nvPr/>
        </p:nvSpPr>
        <p:spPr>
          <a:xfrm>
            <a:off x="614723" y="1273324"/>
            <a:ext cx="7965923" cy="3168352"/>
          </a:xfrm>
          <a:prstGeom prst="rect">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5" name="Pladsholder til tekst 53">
            <a:extLst>
              <a:ext uri="{FF2B5EF4-FFF2-40B4-BE49-F238E27FC236}">
                <a16:creationId xmlns:a16="http://schemas.microsoft.com/office/drawing/2014/main" id="{27C1FF9B-DBF8-3287-95B6-A2EC12B1A28C}"/>
              </a:ext>
            </a:extLst>
          </p:cNvPr>
          <p:cNvSpPr txBox="1">
            <a:spLocks/>
          </p:cNvSpPr>
          <p:nvPr/>
        </p:nvSpPr>
        <p:spPr>
          <a:xfrm>
            <a:off x="358775" y="336550"/>
            <a:ext cx="7965923" cy="454025"/>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20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sz="2000" b="1" dirty="0">
                <a:latin typeface="+mn-lt"/>
              </a:rPr>
              <a:t>Mulige indsatsområder – selv på en i forvejen stærk destination</a:t>
            </a:r>
          </a:p>
        </p:txBody>
      </p:sp>
      <p:sp>
        <p:nvSpPr>
          <p:cNvPr id="17" name="Pladsholder til tekst 3">
            <a:extLst>
              <a:ext uri="{FF2B5EF4-FFF2-40B4-BE49-F238E27FC236}">
                <a16:creationId xmlns:a16="http://schemas.microsoft.com/office/drawing/2014/main" id="{35797CE7-B270-81D8-828A-D05A83E0C8A9}"/>
              </a:ext>
            </a:extLst>
          </p:cNvPr>
          <p:cNvSpPr txBox="1">
            <a:spLocks/>
          </p:cNvSpPr>
          <p:nvPr/>
        </p:nvSpPr>
        <p:spPr>
          <a:xfrm>
            <a:off x="1378590" y="1456460"/>
            <a:ext cx="2077887" cy="512806"/>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1400" kern="1200">
                <a:solidFill>
                  <a:schemeClr val="bg2"/>
                </a:solidFill>
                <a:latin typeface="NeuzeitGroBla" panose="00000A00000000000000" pitchFamily="50" charset="0"/>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dirty="0">
                <a:latin typeface="NeuzeitGroExtBla" panose="00000A00000000000000" pitchFamily="50" charset="0"/>
              </a:rPr>
              <a:t>Styrk livet og stemningen i </a:t>
            </a:r>
            <a:r>
              <a:rPr lang="da-DK" dirty="0" err="1">
                <a:latin typeface="NeuzeitGroExtBla" panose="00000A00000000000000" pitchFamily="50" charset="0"/>
              </a:rPr>
              <a:t>bymidterne</a:t>
            </a:r>
            <a:endParaRPr lang="da-DK" dirty="0">
              <a:latin typeface="NeuzeitGroExtBla" panose="00000A00000000000000" pitchFamily="50" charset="0"/>
            </a:endParaRPr>
          </a:p>
        </p:txBody>
      </p:sp>
      <p:sp>
        <p:nvSpPr>
          <p:cNvPr id="20" name="Pladsholder til tekst 31">
            <a:extLst>
              <a:ext uri="{FF2B5EF4-FFF2-40B4-BE49-F238E27FC236}">
                <a16:creationId xmlns:a16="http://schemas.microsoft.com/office/drawing/2014/main" id="{8AF36A0C-A5B8-D04B-FB0C-EA2321B56861}"/>
              </a:ext>
            </a:extLst>
          </p:cNvPr>
          <p:cNvSpPr txBox="1">
            <a:spLocks/>
          </p:cNvSpPr>
          <p:nvPr/>
        </p:nvSpPr>
        <p:spPr>
          <a:xfrm>
            <a:off x="753035" y="2073038"/>
            <a:ext cx="7146152" cy="2196000"/>
          </a:xfrm>
          <a:prstGeom prst="rect">
            <a:avLst/>
          </a:prstGeom>
        </p:spPr>
        <p:txBody>
          <a:bodyPr/>
          <a:lstStyle>
            <a:lvl1pPr marL="199987" indent="-199987" algn="l" defTabSz="1015939" rtl="0" eaLnBrk="1" latinLnBrk="0" hangingPunct="1">
              <a:spcBef>
                <a:spcPct val="20000"/>
              </a:spcBef>
              <a:buFont typeface="Arial" panose="020B0604020202020204" pitchFamily="34" charset="0"/>
              <a:buChar char="•"/>
              <a:defRPr sz="1556" kern="1200">
                <a:solidFill>
                  <a:schemeClr val="tx1"/>
                </a:solidFill>
                <a:latin typeface="+mn-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219105" indent="-154305" defTabSz="914400">
              <a:spcBef>
                <a:spcPts val="0"/>
              </a:spcBef>
              <a:defRPr/>
            </a:pPr>
            <a:r>
              <a:rPr lang="da-DK" sz="1400" dirty="0">
                <a:solidFill>
                  <a:srgbClr val="252528"/>
                </a:solidFill>
                <a:latin typeface="NeuzeitGro"/>
              </a:rPr>
              <a:t>Dette er den enkeltfaktor, der påvirker NPS mest. Mange beskriver </a:t>
            </a:r>
            <a:r>
              <a:rPr lang="da-DK" sz="1400" b="1" dirty="0">
                <a:solidFill>
                  <a:srgbClr val="252528"/>
                </a:solidFill>
                <a:latin typeface="NeuzeitGro"/>
              </a:rPr>
              <a:t>byerne som “for stille”, særligt efter kl. 17</a:t>
            </a:r>
            <a:r>
              <a:rPr lang="da-DK" sz="1400" dirty="0">
                <a:solidFill>
                  <a:srgbClr val="252528"/>
                </a:solidFill>
                <a:latin typeface="NeuzeitGro"/>
              </a:rPr>
              <a:t>, og især uden for højsæsonen.</a:t>
            </a:r>
          </a:p>
          <a:p>
            <a:pPr marL="64800" indent="0" defTabSz="914400">
              <a:spcBef>
                <a:spcPts val="0"/>
              </a:spcBef>
              <a:buNone/>
              <a:defRPr/>
            </a:pPr>
            <a:endParaRPr lang="da-DK" sz="1400" dirty="0">
              <a:solidFill>
                <a:srgbClr val="252528"/>
              </a:solidFill>
              <a:latin typeface="NeuzeitGro"/>
            </a:endParaRPr>
          </a:p>
          <a:p>
            <a:pPr marL="219105" indent="-154305" defTabSz="914400">
              <a:spcBef>
                <a:spcPts val="0"/>
              </a:spcBef>
              <a:defRPr/>
            </a:pPr>
            <a:r>
              <a:rPr lang="da-DK" sz="1400" dirty="0">
                <a:solidFill>
                  <a:srgbClr val="252528"/>
                </a:solidFill>
                <a:latin typeface="NeuzeitGro"/>
              </a:rPr>
              <a:t>Bylivet mangler rytme, variation og tydelige samlingspunkter. Her ligger et potentiale i målrettet sæsonforlængelse: mere småskalakoncerter, aftenevents, pop-up-aktiviteter eller andet, der kan give et </a:t>
            </a:r>
            <a:r>
              <a:rPr lang="da-DK" sz="1400" b="1" dirty="0">
                <a:solidFill>
                  <a:srgbClr val="252528"/>
                </a:solidFill>
                <a:latin typeface="NeuzeitGro"/>
              </a:rPr>
              <a:t>stærkere aftenmiljø</a:t>
            </a:r>
            <a:r>
              <a:rPr lang="da-DK" sz="1400" dirty="0">
                <a:solidFill>
                  <a:srgbClr val="252528"/>
                </a:solidFill>
                <a:latin typeface="NeuzeitGro"/>
              </a:rPr>
              <a:t>.</a:t>
            </a:r>
          </a:p>
          <a:p>
            <a:pPr marL="64800" indent="0" defTabSz="914400">
              <a:spcBef>
                <a:spcPts val="0"/>
              </a:spcBef>
              <a:buNone/>
              <a:defRPr/>
            </a:pPr>
            <a:endParaRPr lang="da-DK" sz="1400" dirty="0">
              <a:solidFill>
                <a:srgbClr val="252528"/>
              </a:solidFill>
              <a:latin typeface="NeuzeitGro"/>
            </a:endParaRPr>
          </a:p>
          <a:p>
            <a:pPr marL="219105" indent="-154305" defTabSz="914400">
              <a:spcBef>
                <a:spcPts val="0"/>
              </a:spcBef>
              <a:defRPr/>
            </a:pPr>
            <a:r>
              <a:rPr lang="da-DK" sz="1400" dirty="0">
                <a:solidFill>
                  <a:srgbClr val="252528"/>
                </a:solidFill>
                <a:latin typeface="NeuzeitGro"/>
              </a:rPr>
              <a:t>Selv ”små” greb som </a:t>
            </a:r>
            <a:r>
              <a:rPr lang="da-DK" sz="1400" b="1" dirty="0">
                <a:solidFill>
                  <a:srgbClr val="252528"/>
                </a:solidFill>
                <a:latin typeface="NeuzeitGro"/>
              </a:rPr>
              <a:t>længere åbningstider </a:t>
            </a:r>
            <a:r>
              <a:rPr lang="da-DK" sz="1400" dirty="0">
                <a:solidFill>
                  <a:srgbClr val="252528"/>
                </a:solidFill>
                <a:latin typeface="NeuzeitGro"/>
              </a:rPr>
              <a:t>kan hurtigt løfte helhedsoplevelsen.</a:t>
            </a:r>
          </a:p>
        </p:txBody>
      </p:sp>
    </p:spTree>
    <p:extLst>
      <p:ext uri="{BB962C8B-B14F-4D97-AF65-F5344CB8AC3E}">
        <p14:creationId xmlns:p14="http://schemas.microsoft.com/office/powerpoint/2010/main" val="243716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CFC90-5B31-4A57-D4C9-AA018853D41E}"/>
            </a:ext>
          </a:extLst>
        </p:cNvPr>
        <p:cNvGrpSpPr/>
        <p:nvPr/>
      </p:nvGrpSpPr>
      <p:grpSpPr>
        <a:xfrm>
          <a:off x="0" y="0"/>
          <a:ext cx="0" cy="0"/>
          <a:chOff x="0" y="0"/>
          <a:chExt cx="0" cy="0"/>
        </a:xfrm>
      </p:grpSpPr>
      <p:sp>
        <p:nvSpPr>
          <p:cNvPr id="22" name="Rektangel 21">
            <a:extLst>
              <a:ext uri="{FF2B5EF4-FFF2-40B4-BE49-F238E27FC236}">
                <a16:creationId xmlns:a16="http://schemas.microsoft.com/office/drawing/2014/main" id="{A5E10173-CE3C-0B79-AC8C-2A3BE71552A8}"/>
              </a:ext>
            </a:extLst>
          </p:cNvPr>
          <p:cNvSpPr/>
          <p:nvPr/>
        </p:nvSpPr>
        <p:spPr>
          <a:xfrm>
            <a:off x="161059" y="1273324"/>
            <a:ext cx="9892146" cy="342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11" name="Rektangel 10">
            <a:extLst>
              <a:ext uri="{FF2B5EF4-FFF2-40B4-BE49-F238E27FC236}">
                <a16:creationId xmlns:a16="http://schemas.microsoft.com/office/drawing/2014/main" id="{88FE198A-C496-ACA7-BDBB-FF9230D55ECD}"/>
              </a:ext>
            </a:extLst>
          </p:cNvPr>
          <p:cNvSpPr/>
          <p:nvPr/>
        </p:nvSpPr>
        <p:spPr>
          <a:xfrm>
            <a:off x="688897" y="1456461"/>
            <a:ext cx="504000" cy="504000"/>
          </a:xfrm>
          <a:prstGeom prst="rect">
            <a:avLst/>
          </a:prstGeom>
          <a:noFill/>
          <a:ln w="15875">
            <a:solidFill>
              <a:srgbClr val="4D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a:solidFill>
                  <a:srgbClr val="4D8585"/>
                </a:solidFill>
                <a:latin typeface="NeuzeitGroExtBla" panose="00000A00000000000000" charset="0"/>
              </a:rPr>
              <a:t>03</a:t>
            </a:r>
            <a:endParaRPr lang="da-DK" sz="1400">
              <a:solidFill>
                <a:srgbClr val="4D8585"/>
              </a:solidFill>
              <a:latin typeface="NeuzeitGroExtBla" panose="00000A00000000000000" charset="0"/>
            </a:endParaRPr>
          </a:p>
        </p:txBody>
      </p:sp>
      <p:sp>
        <p:nvSpPr>
          <p:cNvPr id="12" name="Rektangel 11">
            <a:extLst>
              <a:ext uri="{FF2B5EF4-FFF2-40B4-BE49-F238E27FC236}">
                <a16:creationId xmlns:a16="http://schemas.microsoft.com/office/drawing/2014/main" id="{4B6DA4C6-6C76-E949-685F-A09D89EBEFDF}"/>
              </a:ext>
            </a:extLst>
          </p:cNvPr>
          <p:cNvSpPr/>
          <p:nvPr/>
        </p:nvSpPr>
        <p:spPr>
          <a:xfrm>
            <a:off x="371362" y="1713273"/>
            <a:ext cx="171250" cy="3129418"/>
          </a:xfrm>
          <a:prstGeom prst="rect">
            <a:avLst/>
          </a:prstGeom>
          <a:pattFill prst="wdUpDiag">
            <a:fgClr>
              <a:srgbClr val="4D858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3" name="Rektangel 12">
            <a:extLst>
              <a:ext uri="{FF2B5EF4-FFF2-40B4-BE49-F238E27FC236}">
                <a16:creationId xmlns:a16="http://schemas.microsoft.com/office/drawing/2014/main" id="{CA839261-1F08-DCD0-CD8C-3403E7411883}"/>
              </a:ext>
            </a:extLst>
          </p:cNvPr>
          <p:cNvSpPr/>
          <p:nvPr/>
        </p:nvSpPr>
        <p:spPr>
          <a:xfrm rot="5400000">
            <a:off x="1761789" y="3490363"/>
            <a:ext cx="158344" cy="2596698"/>
          </a:xfrm>
          <a:prstGeom prst="rect">
            <a:avLst/>
          </a:prstGeom>
          <a:pattFill prst="wdUpDiag">
            <a:fgClr>
              <a:srgbClr val="4D858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4" name="Rektangel 13">
            <a:extLst>
              <a:ext uri="{FF2B5EF4-FFF2-40B4-BE49-F238E27FC236}">
                <a16:creationId xmlns:a16="http://schemas.microsoft.com/office/drawing/2014/main" id="{EC7112F5-E50E-90EE-FFCD-1DA3BD15EE20}"/>
              </a:ext>
            </a:extLst>
          </p:cNvPr>
          <p:cNvSpPr/>
          <p:nvPr/>
        </p:nvSpPr>
        <p:spPr>
          <a:xfrm>
            <a:off x="547022" y="1273323"/>
            <a:ext cx="7777676" cy="3428561"/>
          </a:xfrm>
          <a:prstGeom prst="rect">
            <a:avLst/>
          </a:prstGeom>
          <a:noFill/>
          <a:ln w="15875">
            <a:solidFill>
              <a:srgbClr val="4D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err="1"/>
          </a:p>
        </p:txBody>
      </p:sp>
      <p:sp>
        <p:nvSpPr>
          <p:cNvPr id="15" name="Pladsholder til tekst 53">
            <a:extLst>
              <a:ext uri="{FF2B5EF4-FFF2-40B4-BE49-F238E27FC236}">
                <a16:creationId xmlns:a16="http://schemas.microsoft.com/office/drawing/2014/main" id="{D6703014-576C-9926-7D32-8EE4102E3C55}"/>
              </a:ext>
            </a:extLst>
          </p:cNvPr>
          <p:cNvSpPr txBox="1">
            <a:spLocks/>
          </p:cNvSpPr>
          <p:nvPr/>
        </p:nvSpPr>
        <p:spPr>
          <a:xfrm>
            <a:off x="358775" y="336550"/>
            <a:ext cx="7965923" cy="454025"/>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20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sz="2000" b="1" dirty="0">
                <a:latin typeface="+mn-lt"/>
              </a:rPr>
              <a:t>Mulige indsatsområder – selv på en i forvejen stærk destination</a:t>
            </a:r>
          </a:p>
        </p:txBody>
      </p:sp>
      <p:sp>
        <p:nvSpPr>
          <p:cNvPr id="18" name="Pladsholder til tekst 3">
            <a:extLst>
              <a:ext uri="{FF2B5EF4-FFF2-40B4-BE49-F238E27FC236}">
                <a16:creationId xmlns:a16="http://schemas.microsoft.com/office/drawing/2014/main" id="{4C6A55A6-C0DC-21E1-AEAF-87A1544BD101}"/>
              </a:ext>
            </a:extLst>
          </p:cNvPr>
          <p:cNvSpPr txBox="1">
            <a:spLocks/>
          </p:cNvSpPr>
          <p:nvPr/>
        </p:nvSpPr>
        <p:spPr>
          <a:xfrm>
            <a:off x="1195003" y="1456460"/>
            <a:ext cx="2077887" cy="512806"/>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1400" kern="1200">
                <a:solidFill>
                  <a:srgbClr val="4D8585"/>
                </a:solidFill>
                <a:latin typeface="NeuzeitGroBla" panose="00000A00000000000000" pitchFamily="50" charset="0"/>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dirty="0">
                <a:latin typeface="NeuzeitGroExtBla" panose="00000A00000000000000" pitchFamily="50" charset="0"/>
              </a:rPr>
              <a:t>Få gæsterne til at opleve mere</a:t>
            </a:r>
          </a:p>
        </p:txBody>
      </p:sp>
      <p:sp>
        <p:nvSpPr>
          <p:cNvPr id="21" name="Pladsholder til tekst 31">
            <a:extLst>
              <a:ext uri="{FF2B5EF4-FFF2-40B4-BE49-F238E27FC236}">
                <a16:creationId xmlns:a16="http://schemas.microsoft.com/office/drawing/2014/main" id="{F10DD02D-A34B-52E4-C3E7-FAF62FB862F0}"/>
              </a:ext>
            </a:extLst>
          </p:cNvPr>
          <p:cNvSpPr txBox="1">
            <a:spLocks/>
          </p:cNvSpPr>
          <p:nvPr/>
        </p:nvSpPr>
        <p:spPr>
          <a:xfrm>
            <a:off x="705787" y="2069020"/>
            <a:ext cx="7517463" cy="2196000"/>
          </a:xfrm>
          <a:prstGeom prst="rect">
            <a:avLst/>
          </a:prstGeom>
        </p:spPr>
        <p:txBody>
          <a:bodyPr/>
          <a:lstStyle>
            <a:lvl1pPr marL="199987" indent="-199987" algn="l" defTabSz="1015939" rtl="0" eaLnBrk="1" latinLnBrk="0" hangingPunct="1">
              <a:spcBef>
                <a:spcPct val="20000"/>
              </a:spcBef>
              <a:buFont typeface="Arial" panose="020B0604020202020204" pitchFamily="34" charset="0"/>
              <a:buChar char="•"/>
              <a:defRPr sz="1556" kern="1200">
                <a:solidFill>
                  <a:schemeClr val="tx1"/>
                </a:solidFill>
                <a:latin typeface="+mn-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219105" indent="-154305" defTabSz="914400">
              <a:spcBef>
                <a:spcPts val="0"/>
              </a:spcBef>
              <a:defRPr/>
            </a:pPr>
            <a:r>
              <a:rPr lang="da-DK" sz="1400" dirty="0">
                <a:solidFill>
                  <a:srgbClr val="252528"/>
                </a:solidFill>
                <a:latin typeface="NeuzeitGro"/>
              </a:rPr>
              <a:t>Jo </a:t>
            </a:r>
            <a:r>
              <a:rPr lang="da-DK" sz="1400" b="1" dirty="0">
                <a:solidFill>
                  <a:srgbClr val="252528"/>
                </a:solidFill>
                <a:latin typeface="NeuzeitGro"/>
              </a:rPr>
              <a:t>flere oplevelser </a:t>
            </a:r>
            <a:r>
              <a:rPr lang="da-DK" sz="1400" dirty="0">
                <a:solidFill>
                  <a:srgbClr val="252528"/>
                </a:solidFill>
                <a:latin typeface="NeuzeitGro"/>
              </a:rPr>
              <a:t>gæsterne har, desto højere bliver deres NPS. Særligt kommercielle naturoplevelser (som guidede ture), musikoplevelser og lokale events løfter anbefalingsvilligheden markant.</a:t>
            </a:r>
          </a:p>
          <a:p>
            <a:pPr marL="64800" indent="0" defTabSz="914400">
              <a:spcBef>
                <a:spcPts val="0"/>
              </a:spcBef>
              <a:buNone/>
              <a:defRPr/>
            </a:pPr>
            <a:endParaRPr lang="da-DK" sz="1400" dirty="0">
              <a:solidFill>
                <a:srgbClr val="252528"/>
              </a:solidFill>
              <a:latin typeface="NeuzeitGro"/>
            </a:endParaRPr>
          </a:p>
          <a:p>
            <a:pPr marL="219105" indent="-154305" defTabSz="914400">
              <a:spcBef>
                <a:spcPts val="0"/>
              </a:spcBef>
              <a:defRPr/>
            </a:pPr>
            <a:r>
              <a:rPr lang="da-DK" sz="1400" dirty="0">
                <a:solidFill>
                  <a:srgbClr val="252528"/>
                </a:solidFill>
                <a:latin typeface="NeuzeitGro"/>
              </a:rPr>
              <a:t>De skal derfor være tydeligt tilgængelige dér, hvor gæsterne faktisk søger inspiration: Google, sociale medier og destinations-hjemmesider. Mange efterspørger netop bedre og mere samlet information.</a:t>
            </a:r>
          </a:p>
          <a:p>
            <a:pPr marL="64800" indent="0" defTabSz="914400">
              <a:spcBef>
                <a:spcPts val="0"/>
              </a:spcBef>
              <a:buNone/>
              <a:defRPr/>
            </a:pPr>
            <a:endParaRPr lang="da-DK" sz="1400" dirty="0">
              <a:solidFill>
                <a:srgbClr val="252528"/>
              </a:solidFill>
              <a:latin typeface="NeuzeitGro"/>
            </a:endParaRPr>
          </a:p>
          <a:p>
            <a:pPr marL="219105" indent="-154305" defTabSz="914400">
              <a:spcBef>
                <a:spcPts val="0"/>
              </a:spcBef>
              <a:defRPr/>
            </a:pPr>
            <a:r>
              <a:rPr lang="da-DK" sz="1400" dirty="0">
                <a:solidFill>
                  <a:srgbClr val="252528"/>
                </a:solidFill>
                <a:latin typeface="NeuzeitGro"/>
              </a:rPr>
              <a:t>Derudover kan oplevelsesaktører i højere grad overveje at </a:t>
            </a:r>
            <a:r>
              <a:rPr lang="da-DK" sz="1400" b="1" dirty="0">
                <a:solidFill>
                  <a:srgbClr val="252528"/>
                </a:solidFill>
                <a:latin typeface="NeuzeitGro"/>
              </a:rPr>
              <a:t>henvise til hinanden</a:t>
            </a:r>
            <a:r>
              <a:rPr lang="da-DK" sz="1400" dirty="0">
                <a:solidFill>
                  <a:srgbClr val="252528"/>
                </a:solidFill>
                <a:latin typeface="NeuzeitGro"/>
              </a:rPr>
              <a:t>. Et stærkere samarbejde på tværs af attraktioner og oplevelsessteder kan netop øge trafikken mellem dem og få gæsterne ud at opleve mere.</a:t>
            </a:r>
          </a:p>
        </p:txBody>
      </p:sp>
    </p:spTree>
    <p:extLst>
      <p:ext uri="{BB962C8B-B14F-4D97-AF65-F5344CB8AC3E}">
        <p14:creationId xmlns:p14="http://schemas.microsoft.com/office/powerpoint/2010/main" val="2943566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5740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AAED1-ADEF-438E-AAD6-3984DC77938A}"/>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9B66B61-7733-AC7F-92BB-95F8E9FEB9D0}"/>
              </a:ext>
            </a:extLst>
          </p:cNvPr>
          <p:cNvSpPr>
            <a:spLocks noGrp="1"/>
          </p:cNvSpPr>
          <p:nvPr>
            <p:ph type="body" sz="quarter" idx="10"/>
          </p:nvPr>
        </p:nvSpPr>
        <p:spPr>
          <a:xfrm>
            <a:off x="889006" y="1555817"/>
            <a:ext cx="8381989" cy="1142866"/>
          </a:xfrm>
        </p:spPr>
        <p:txBody>
          <a:bodyPr/>
          <a:lstStyle/>
          <a:p>
            <a:r>
              <a:rPr lang="da-DK" dirty="0"/>
              <a:t>Tak for opmærksomheden</a:t>
            </a:r>
          </a:p>
          <a:p>
            <a:r>
              <a:rPr lang="da-DK" dirty="0"/>
              <a:t>Spørgsmål?</a:t>
            </a:r>
          </a:p>
        </p:txBody>
      </p:sp>
    </p:spTree>
    <p:extLst>
      <p:ext uri="{BB962C8B-B14F-4D97-AF65-F5344CB8AC3E}">
        <p14:creationId xmlns:p14="http://schemas.microsoft.com/office/powerpoint/2010/main" val="210789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2C6B9F6-670D-A834-3082-114D3FB6307B}"/>
              </a:ext>
            </a:extLst>
          </p:cNvPr>
          <p:cNvSpPr>
            <a:spLocks noGrp="1"/>
          </p:cNvSpPr>
          <p:nvPr>
            <p:ph type="body" sz="quarter" idx="10"/>
          </p:nvPr>
        </p:nvSpPr>
        <p:spPr/>
        <p:txBody>
          <a:bodyPr/>
          <a:lstStyle/>
          <a:p>
            <a:r>
              <a:rPr lang="da-DK" dirty="0"/>
              <a:t>GÆSTEBESKRIVELSE</a:t>
            </a:r>
          </a:p>
        </p:txBody>
      </p:sp>
      <p:sp>
        <p:nvSpPr>
          <p:cNvPr id="4" name="Pladsholder til tekst 3">
            <a:extLst>
              <a:ext uri="{FF2B5EF4-FFF2-40B4-BE49-F238E27FC236}">
                <a16:creationId xmlns:a16="http://schemas.microsoft.com/office/drawing/2014/main" id="{D9F46353-C755-D25B-D522-8BADBBF08A19}"/>
              </a:ext>
            </a:extLst>
          </p:cNvPr>
          <p:cNvSpPr>
            <a:spLocks noGrp="1"/>
          </p:cNvSpPr>
          <p:nvPr>
            <p:ph type="body" sz="quarter" idx="11"/>
          </p:nvPr>
        </p:nvSpPr>
        <p:spPr>
          <a:xfrm>
            <a:off x="358775" y="336550"/>
            <a:ext cx="9442450" cy="454025"/>
          </a:xfrm>
        </p:spPr>
        <p:txBody>
          <a:bodyPr/>
          <a:lstStyle/>
          <a:p>
            <a:r>
              <a:rPr lang="da-DK" sz="1800" dirty="0"/>
              <a:t>Nationalitetssammensætningen varierer tydeligt mellem lokationerne, hvilket indikerer forskellig appel. Slettestrand/Thorupstrand har flest danske gæster, mens Vejers tiltrækker langt flere tyske</a:t>
            </a:r>
          </a:p>
        </p:txBody>
      </p:sp>
      <p:sp>
        <p:nvSpPr>
          <p:cNvPr id="2" name="Tekstfelt 1">
            <a:extLst>
              <a:ext uri="{FF2B5EF4-FFF2-40B4-BE49-F238E27FC236}">
                <a16:creationId xmlns:a16="http://schemas.microsoft.com/office/drawing/2014/main" id="{B67B9AB1-D593-D746-EFDE-1EC9D57F720C}"/>
              </a:ext>
            </a:extLst>
          </p:cNvPr>
          <p:cNvSpPr txBox="1"/>
          <p:nvPr/>
        </p:nvSpPr>
        <p:spPr>
          <a:xfrm>
            <a:off x="358775" y="1072616"/>
            <a:ext cx="9103479" cy="276999"/>
          </a:xfrm>
          <a:prstGeom prst="rect">
            <a:avLst/>
          </a:prstGeom>
          <a:noFill/>
        </p:spPr>
        <p:txBody>
          <a:bodyPr wrap="square" rtlCol="0">
            <a:spAutoFit/>
          </a:bodyPr>
          <a:lstStyle/>
          <a:p>
            <a:pPr algn="ctr"/>
            <a:r>
              <a:rPr lang="da-DK" sz="1200" b="1" noProof="0" dirty="0"/>
              <a:t>Gæsternes nationalitet afhængigt af lokation</a:t>
            </a:r>
          </a:p>
        </p:txBody>
      </p:sp>
      <p:graphicFrame>
        <p:nvGraphicFramePr>
          <p:cNvPr id="5" name="Lokationer by Land - kategoriseret" descr="dd5c0d85-d9a4-4a5c-9fbb-9dee622753b5 Lokationer by Land - kategoriseret">
            <a:extLst>
              <a:ext uri="{FF2B5EF4-FFF2-40B4-BE49-F238E27FC236}">
                <a16:creationId xmlns:a16="http://schemas.microsoft.com/office/drawing/2014/main" id="{DCEB6A65-058D-EF1B-7EDC-8CA60B0601B6}"/>
              </a:ext>
            </a:extLst>
          </p:cNvPr>
          <p:cNvGraphicFramePr>
            <a:graphicFrameLocks/>
          </p:cNvGraphicFramePr>
          <p:nvPr>
            <p:extLst>
              <p:ext uri="{D42A27DB-BD31-4B8C-83A1-F6EECF244321}">
                <p14:modId xmlns:p14="http://schemas.microsoft.com/office/powerpoint/2010/main" val="2908997091"/>
              </p:ext>
            </p:extLst>
          </p:nvPr>
        </p:nvGraphicFramePr>
        <p:xfrm>
          <a:off x="358776" y="1413933"/>
          <a:ext cx="9030024" cy="3737187"/>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Lige forbindelse 7">
            <a:extLst>
              <a:ext uri="{FF2B5EF4-FFF2-40B4-BE49-F238E27FC236}">
                <a16:creationId xmlns:a16="http://schemas.microsoft.com/office/drawing/2014/main" id="{9F3E4145-F2E7-4401-9E1B-0759E65893F7}"/>
              </a:ext>
            </a:extLst>
          </p:cNvPr>
          <p:cNvCxnSpPr/>
          <p:nvPr/>
        </p:nvCxnSpPr>
        <p:spPr>
          <a:xfrm>
            <a:off x="883717" y="1773536"/>
            <a:ext cx="88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553012"/>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3A0DE-3DF5-4E1B-A47D-8D777D6CA562}"/>
            </a:ext>
          </a:extLst>
        </p:cNvPr>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2BA90C1-3F2B-6CD9-8D97-23DBA47E7152}"/>
              </a:ext>
            </a:extLst>
          </p:cNvPr>
          <p:cNvSpPr>
            <a:spLocks noGrp="1"/>
          </p:cNvSpPr>
          <p:nvPr>
            <p:ph type="body" sz="quarter" idx="10"/>
          </p:nvPr>
        </p:nvSpPr>
        <p:spPr>
          <a:xfrm>
            <a:off x="889006" y="2317440"/>
            <a:ext cx="8381989" cy="1080120"/>
          </a:xfrm>
        </p:spPr>
        <p:txBody>
          <a:bodyPr/>
          <a:lstStyle/>
          <a:p>
            <a:r>
              <a:rPr lang="da-DK" dirty="0"/>
              <a:t>Tilfredshed og NPS</a:t>
            </a:r>
          </a:p>
        </p:txBody>
      </p:sp>
    </p:spTree>
    <p:extLst>
      <p:ext uri="{BB962C8B-B14F-4D97-AF65-F5344CB8AC3E}">
        <p14:creationId xmlns:p14="http://schemas.microsoft.com/office/powerpoint/2010/main" val="3226099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E05F5-EA8E-F472-FA82-AB3BC65B315C}"/>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64B00BCA-E735-1552-5557-180CF6C5159D}"/>
              </a:ext>
            </a:extLst>
          </p:cNvPr>
          <p:cNvSpPr txBox="1"/>
          <p:nvPr/>
        </p:nvSpPr>
        <p:spPr>
          <a:xfrm>
            <a:off x="4613934" y="1266133"/>
            <a:ext cx="2662549" cy="1801327"/>
          </a:xfrm>
          <a:prstGeom prst="rect">
            <a:avLst/>
          </a:prstGeom>
        </p:spPr>
        <p:txBody>
          <a:bodyPr lIns="0" tIns="0" rIns="0" bIns="0" rtlCol="0" anchor="t">
            <a:spAutoFit/>
          </a:bodyPr>
          <a:lstStyle/>
          <a:p>
            <a:pPr>
              <a:lnSpc>
                <a:spcPts val="14778"/>
              </a:lnSpc>
            </a:pPr>
            <a:r>
              <a:rPr lang="da-DK" sz="11000" dirty="0">
                <a:solidFill>
                  <a:srgbClr val="005050"/>
                </a:solidFill>
                <a:latin typeface="NeuzeitGroExtBla" panose="00000A00000000000000" charset="0"/>
                <a:ea typeface="Neuzeit Grotesk 2"/>
                <a:cs typeface="Neuzeit Grotesk 2"/>
                <a:sym typeface="Neuzeit Grotesk 2"/>
              </a:rPr>
              <a:t>96</a:t>
            </a:r>
            <a:r>
              <a:rPr lang="da-DK" sz="11000" noProof="0" dirty="0">
                <a:solidFill>
                  <a:srgbClr val="005050"/>
                </a:solidFill>
                <a:latin typeface="NeuzeitGroExtBla" panose="00000A00000000000000" charset="0"/>
                <a:ea typeface="Neuzeit Grotesk 2"/>
                <a:cs typeface="Neuzeit Grotesk 2"/>
                <a:sym typeface="Neuzeit Grotesk 2"/>
              </a:rPr>
              <a:t>%</a:t>
            </a:r>
          </a:p>
        </p:txBody>
      </p:sp>
      <p:sp>
        <p:nvSpPr>
          <p:cNvPr id="4" name="TextBox 4">
            <a:extLst>
              <a:ext uri="{FF2B5EF4-FFF2-40B4-BE49-F238E27FC236}">
                <a16:creationId xmlns:a16="http://schemas.microsoft.com/office/drawing/2014/main" id="{FDA877A7-2C98-76F2-704C-ED9F1F17A490}"/>
              </a:ext>
            </a:extLst>
          </p:cNvPr>
          <p:cNvSpPr txBox="1"/>
          <p:nvPr/>
        </p:nvSpPr>
        <p:spPr>
          <a:xfrm>
            <a:off x="7024617" y="1770908"/>
            <a:ext cx="2556777" cy="884858"/>
          </a:xfrm>
          <a:prstGeom prst="rect">
            <a:avLst/>
          </a:prstGeom>
        </p:spPr>
        <p:txBody>
          <a:bodyPr wrap="square" lIns="0" tIns="0" rIns="0" bIns="0" rtlCol="0" anchor="t">
            <a:spAutoFit/>
          </a:bodyPr>
          <a:lstStyle/>
          <a:p>
            <a:pPr>
              <a:lnSpc>
                <a:spcPts val="2326"/>
              </a:lnSpc>
            </a:pPr>
            <a:r>
              <a:rPr lang="da-DK" sz="2300" b="1" spc="129" dirty="0">
                <a:solidFill>
                  <a:srgbClr val="005050"/>
                </a:solidFill>
                <a:ea typeface="Evolventa Bold"/>
                <a:cs typeface="Evolventa Bold"/>
                <a:sym typeface="Evolventa Bold"/>
              </a:rPr>
              <a:t>AF GÆSTERNE ER TILFREDSE ELLER MEGET TILFREDSE</a:t>
            </a:r>
            <a:endParaRPr lang="da-DK" sz="2300" b="1" spc="129" noProof="0" dirty="0">
              <a:solidFill>
                <a:srgbClr val="005050"/>
              </a:solidFill>
              <a:ea typeface="Evolventa Bold"/>
              <a:cs typeface="Evolventa Bold"/>
              <a:sym typeface="Evolventa Bold"/>
            </a:endParaRPr>
          </a:p>
        </p:txBody>
      </p:sp>
      <p:sp>
        <p:nvSpPr>
          <p:cNvPr id="100" name="Freeform 100">
            <a:extLst>
              <a:ext uri="{FF2B5EF4-FFF2-40B4-BE49-F238E27FC236}">
                <a16:creationId xmlns:a16="http://schemas.microsoft.com/office/drawing/2014/main" id="{47DDFC6B-D671-8F75-453B-4944927FBD2C}"/>
              </a:ext>
            </a:extLst>
          </p:cNvPr>
          <p:cNvSpPr/>
          <p:nvPr/>
        </p:nvSpPr>
        <p:spPr>
          <a:xfrm>
            <a:off x="0" y="1612915"/>
            <a:ext cx="4064000" cy="88669"/>
          </a:xfrm>
          <a:custGeom>
            <a:avLst/>
            <a:gdLst/>
            <a:ahLst/>
            <a:cxnLst/>
            <a:rect l="l" t="t" r="r" b="b"/>
            <a:pathLst>
              <a:path w="7315200" h="159604">
                <a:moveTo>
                  <a:pt x="0" y="0"/>
                </a:moveTo>
                <a:lnTo>
                  <a:pt x="7315200" y="0"/>
                </a:lnTo>
                <a:lnTo>
                  <a:pt x="7315200" y="159605"/>
                </a:lnTo>
                <a:lnTo>
                  <a:pt x="0" y="1596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a-DK" noProof="0" dirty="0"/>
          </a:p>
        </p:txBody>
      </p:sp>
      <p:sp>
        <p:nvSpPr>
          <p:cNvPr id="103" name="TextBox 6">
            <a:extLst>
              <a:ext uri="{FF2B5EF4-FFF2-40B4-BE49-F238E27FC236}">
                <a16:creationId xmlns:a16="http://schemas.microsoft.com/office/drawing/2014/main" id="{114CA4EA-8B6B-0DCC-D8A9-03D02C40409C}"/>
              </a:ext>
            </a:extLst>
          </p:cNvPr>
          <p:cNvSpPr txBox="1"/>
          <p:nvPr/>
        </p:nvSpPr>
        <p:spPr>
          <a:xfrm>
            <a:off x="535521" y="534932"/>
            <a:ext cx="3611679" cy="1015663"/>
          </a:xfrm>
          <a:prstGeom prst="rect">
            <a:avLst/>
          </a:prstGeom>
        </p:spPr>
        <p:txBody>
          <a:bodyPr wrap="square" lIns="0" tIns="0" rIns="0" bIns="0" rtlCol="0" anchor="t">
            <a:spAutoFit/>
          </a:bodyPr>
          <a:lstStyle/>
          <a:p>
            <a:pPr>
              <a:spcBef>
                <a:spcPct val="0"/>
              </a:spcBef>
            </a:pPr>
            <a:r>
              <a:rPr lang="da-DK" sz="3200" dirty="0">
                <a:solidFill>
                  <a:srgbClr val="004848"/>
                </a:solidFill>
                <a:latin typeface="NeuzeitGroExtBla" panose="00000A00000000000000" charset="0"/>
                <a:ea typeface="Neuzeit Grotesk 2"/>
                <a:cs typeface="Neuzeit Grotesk 2"/>
                <a:sym typeface="Neuzeit Grotesk 2"/>
              </a:rPr>
              <a:t>Stor tilfredshed</a:t>
            </a:r>
            <a:r>
              <a:rPr lang="da-DK" sz="3200" noProof="0" dirty="0">
                <a:solidFill>
                  <a:srgbClr val="004848"/>
                </a:solidFill>
                <a:latin typeface="NeuzeitGroExtBla" panose="00000A00000000000000" charset="0"/>
                <a:ea typeface="Neuzeit Grotesk 2"/>
                <a:cs typeface="Neuzeit Grotesk 2"/>
                <a:sym typeface="Neuzeit Grotesk 2"/>
              </a:rPr>
              <a:t> med</a:t>
            </a:r>
            <a:br>
              <a:rPr lang="da-DK" sz="3200" noProof="0" dirty="0">
                <a:solidFill>
                  <a:srgbClr val="004848"/>
                </a:solidFill>
                <a:latin typeface="NeuzeitGroExtBla" panose="00000A00000000000000" charset="0"/>
                <a:ea typeface="Neuzeit Grotesk 2"/>
                <a:cs typeface="Neuzeit Grotesk 2"/>
                <a:sym typeface="Neuzeit Grotesk 2"/>
              </a:rPr>
            </a:br>
            <a:r>
              <a:rPr lang="da-DK" sz="3200" noProof="0" dirty="0">
                <a:solidFill>
                  <a:srgbClr val="004848"/>
                </a:solidFill>
                <a:latin typeface="NeuzeitGroExtBla" panose="00000A00000000000000" charset="0"/>
                <a:ea typeface="Neuzeit Grotesk 2"/>
                <a:cs typeface="Neuzeit Grotesk 2"/>
                <a:sym typeface="Neuzeit Grotesk 2"/>
              </a:rPr>
              <a:t>opholdet på Vestkysten</a:t>
            </a:r>
          </a:p>
        </p:txBody>
      </p:sp>
      <p:pic>
        <p:nvPicPr>
          <p:cNvPr id="278" name="Grafik 277" descr="Bruger med massiv udfyldning">
            <a:extLst>
              <a:ext uri="{FF2B5EF4-FFF2-40B4-BE49-F238E27FC236}">
                <a16:creationId xmlns:a16="http://schemas.microsoft.com/office/drawing/2014/main" id="{9672337C-235E-8BA0-B484-9FA25A3B4272}"/>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867774" y="3086111"/>
            <a:ext cx="249437" cy="252000"/>
          </a:xfrm>
          <a:prstGeom prst="rect">
            <a:avLst/>
          </a:prstGeom>
        </p:spPr>
      </p:pic>
      <p:pic>
        <p:nvPicPr>
          <p:cNvPr id="281" name="Grafik 280" descr="Bruger med massiv udfyldning">
            <a:extLst>
              <a:ext uri="{FF2B5EF4-FFF2-40B4-BE49-F238E27FC236}">
                <a16:creationId xmlns:a16="http://schemas.microsoft.com/office/drawing/2014/main" id="{61F7F6D7-897F-9054-1381-5BFAFA1B340B}"/>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620314" y="3086114"/>
            <a:ext cx="249437" cy="252000"/>
          </a:xfrm>
          <a:prstGeom prst="rect">
            <a:avLst/>
          </a:prstGeom>
        </p:spPr>
      </p:pic>
      <p:pic>
        <p:nvPicPr>
          <p:cNvPr id="41" name="Grafik 40" descr="Bruger med massiv udfyldning">
            <a:extLst>
              <a:ext uri="{FF2B5EF4-FFF2-40B4-BE49-F238E27FC236}">
                <a16:creationId xmlns:a16="http://schemas.microsoft.com/office/drawing/2014/main" id="{CE7ADF7D-FF14-938E-15CD-F03E700D19FF}"/>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365483" y="3082336"/>
            <a:ext cx="249437" cy="252000"/>
          </a:xfrm>
          <a:prstGeom prst="rect">
            <a:avLst/>
          </a:prstGeom>
        </p:spPr>
      </p:pic>
      <p:pic>
        <p:nvPicPr>
          <p:cNvPr id="42" name="Grafik 41" descr="Bruger med massiv udfyldning">
            <a:extLst>
              <a:ext uri="{FF2B5EF4-FFF2-40B4-BE49-F238E27FC236}">
                <a16:creationId xmlns:a16="http://schemas.microsoft.com/office/drawing/2014/main" id="{A795B301-3F35-EA96-DBB3-6AE436A476F4}"/>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118023" y="3082339"/>
            <a:ext cx="249437" cy="252000"/>
          </a:xfrm>
          <a:prstGeom prst="rect">
            <a:avLst/>
          </a:prstGeom>
        </p:spPr>
      </p:pic>
      <p:pic>
        <p:nvPicPr>
          <p:cNvPr id="43" name="Grafik 42" descr="Bruger med massiv udfyldning">
            <a:extLst>
              <a:ext uri="{FF2B5EF4-FFF2-40B4-BE49-F238E27FC236}">
                <a16:creationId xmlns:a16="http://schemas.microsoft.com/office/drawing/2014/main" id="{F5AC75F3-A4E5-1EE7-F2AF-CB1C418896D3}"/>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851653" y="3082333"/>
            <a:ext cx="249437" cy="252000"/>
          </a:xfrm>
          <a:prstGeom prst="rect">
            <a:avLst/>
          </a:prstGeom>
        </p:spPr>
      </p:pic>
      <p:pic>
        <p:nvPicPr>
          <p:cNvPr id="44" name="Grafik 43" descr="Bruger med massiv udfyldning">
            <a:extLst>
              <a:ext uri="{FF2B5EF4-FFF2-40B4-BE49-F238E27FC236}">
                <a16:creationId xmlns:a16="http://schemas.microsoft.com/office/drawing/2014/main" id="{9B22DE69-2F2C-8B70-26A8-BF320B63AD56}"/>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609220" y="3082333"/>
            <a:ext cx="249437" cy="252000"/>
          </a:xfrm>
          <a:prstGeom prst="rect">
            <a:avLst/>
          </a:prstGeom>
        </p:spPr>
      </p:pic>
      <p:pic>
        <p:nvPicPr>
          <p:cNvPr id="45" name="Grafik 44" descr="Bruger med massiv udfyldning">
            <a:extLst>
              <a:ext uri="{FF2B5EF4-FFF2-40B4-BE49-F238E27FC236}">
                <a16:creationId xmlns:a16="http://schemas.microsoft.com/office/drawing/2014/main" id="{D3DAA751-9907-008F-E53C-446C608F1A2E}"/>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337662" y="3087185"/>
            <a:ext cx="249437" cy="252000"/>
          </a:xfrm>
          <a:prstGeom prst="rect">
            <a:avLst/>
          </a:prstGeom>
        </p:spPr>
      </p:pic>
      <p:pic>
        <p:nvPicPr>
          <p:cNvPr id="46" name="Grafik 45" descr="Bruger med massiv udfyldning">
            <a:extLst>
              <a:ext uri="{FF2B5EF4-FFF2-40B4-BE49-F238E27FC236}">
                <a16:creationId xmlns:a16="http://schemas.microsoft.com/office/drawing/2014/main" id="{E2FE3114-3482-51C2-BFDB-6649F572CF46}"/>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095390" y="3087182"/>
            <a:ext cx="249437" cy="252000"/>
          </a:xfrm>
          <a:prstGeom prst="rect">
            <a:avLst/>
          </a:prstGeom>
        </p:spPr>
      </p:pic>
      <p:pic>
        <p:nvPicPr>
          <p:cNvPr id="47" name="Grafik 46" descr="Bruger med massiv udfyldning">
            <a:extLst>
              <a:ext uri="{FF2B5EF4-FFF2-40B4-BE49-F238E27FC236}">
                <a16:creationId xmlns:a16="http://schemas.microsoft.com/office/drawing/2014/main" id="{1664E637-25FD-6249-5BFF-3E0674F3923F}"/>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826070" y="3090263"/>
            <a:ext cx="249437" cy="252000"/>
          </a:xfrm>
          <a:prstGeom prst="rect">
            <a:avLst/>
          </a:prstGeom>
        </p:spPr>
      </p:pic>
      <p:pic>
        <p:nvPicPr>
          <p:cNvPr id="48" name="Grafik 47" descr="Bruger med massiv udfyldning">
            <a:extLst>
              <a:ext uri="{FF2B5EF4-FFF2-40B4-BE49-F238E27FC236}">
                <a16:creationId xmlns:a16="http://schemas.microsoft.com/office/drawing/2014/main" id="{D7182B64-6F88-659F-DCBA-380B020E1C10}"/>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578610" y="3090266"/>
            <a:ext cx="249437" cy="252000"/>
          </a:xfrm>
          <a:prstGeom prst="rect">
            <a:avLst/>
          </a:prstGeom>
        </p:spPr>
      </p:pic>
      <p:pic>
        <p:nvPicPr>
          <p:cNvPr id="65" name="Grafik 64" descr="Bruger med massiv udfyldning">
            <a:extLst>
              <a:ext uri="{FF2B5EF4-FFF2-40B4-BE49-F238E27FC236}">
                <a16:creationId xmlns:a16="http://schemas.microsoft.com/office/drawing/2014/main" id="{9C0A3E53-0EE7-3036-B853-2AE62522F235}"/>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323779" y="3086488"/>
            <a:ext cx="249437" cy="252000"/>
          </a:xfrm>
          <a:prstGeom prst="rect">
            <a:avLst/>
          </a:prstGeom>
        </p:spPr>
      </p:pic>
      <p:pic>
        <p:nvPicPr>
          <p:cNvPr id="66" name="Grafik 65" descr="Bruger med massiv udfyldning">
            <a:extLst>
              <a:ext uri="{FF2B5EF4-FFF2-40B4-BE49-F238E27FC236}">
                <a16:creationId xmlns:a16="http://schemas.microsoft.com/office/drawing/2014/main" id="{1D9FCF55-798B-358B-5D39-D875AC7088C6}"/>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076319" y="3086491"/>
            <a:ext cx="249437" cy="252000"/>
          </a:xfrm>
          <a:prstGeom prst="rect">
            <a:avLst/>
          </a:prstGeom>
        </p:spPr>
      </p:pic>
      <p:pic>
        <p:nvPicPr>
          <p:cNvPr id="67" name="Grafik 66" descr="Bruger med massiv udfyldning">
            <a:extLst>
              <a:ext uri="{FF2B5EF4-FFF2-40B4-BE49-F238E27FC236}">
                <a16:creationId xmlns:a16="http://schemas.microsoft.com/office/drawing/2014/main" id="{956C0CB7-E2A4-4502-DA6E-28CC8DAB6997}"/>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809949" y="3086485"/>
            <a:ext cx="249437" cy="252000"/>
          </a:xfrm>
          <a:prstGeom prst="rect">
            <a:avLst/>
          </a:prstGeom>
        </p:spPr>
      </p:pic>
      <p:pic>
        <p:nvPicPr>
          <p:cNvPr id="68" name="Grafik 67" descr="Bruger med massiv udfyldning">
            <a:extLst>
              <a:ext uri="{FF2B5EF4-FFF2-40B4-BE49-F238E27FC236}">
                <a16:creationId xmlns:a16="http://schemas.microsoft.com/office/drawing/2014/main" id="{9DB92E17-FB94-5A14-9761-33F58361812C}"/>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567516" y="3086485"/>
            <a:ext cx="249437" cy="252000"/>
          </a:xfrm>
          <a:prstGeom prst="rect">
            <a:avLst/>
          </a:prstGeom>
        </p:spPr>
      </p:pic>
      <p:pic>
        <p:nvPicPr>
          <p:cNvPr id="69" name="Grafik 68" descr="Bruger med massiv udfyldning">
            <a:extLst>
              <a:ext uri="{FF2B5EF4-FFF2-40B4-BE49-F238E27FC236}">
                <a16:creationId xmlns:a16="http://schemas.microsoft.com/office/drawing/2014/main" id="{7A97B1AE-1A83-905D-4710-79A0C66F9BF3}"/>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9295958" y="3091337"/>
            <a:ext cx="249437" cy="252000"/>
          </a:xfrm>
          <a:prstGeom prst="rect">
            <a:avLst/>
          </a:prstGeom>
        </p:spPr>
      </p:pic>
      <p:pic>
        <p:nvPicPr>
          <p:cNvPr id="70" name="Grafik 69" descr="Bruger med massiv udfyldning">
            <a:extLst>
              <a:ext uri="{FF2B5EF4-FFF2-40B4-BE49-F238E27FC236}">
                <a16:creationId xmlns:a16="http://schemas.microsoft.com/office/drawing/2014/main" id="{034F61E9-11B4-DF41-CD97-F9569115AA23}"/>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9053686" y="3091334"/>
            <a:ext cx="249437" cy="252000"/>
          </a:xfrm>
          <a:prstGeom prst="rect">
            <a:avLst/>
          </a:prstGeom>
        </p:spPr>
      </p:pic>
      <p:pic>
        <p:nvPicPr>
          <p:cNvPr id="161" name="Grafik 160" descr="Bruger med massiv udfyldning">
            <a:extLst>
              <a:ext uri="{FF2B5EF4-FFF2-40B4-BE49-F238E27FC236}">
                <a16:creationId xmlns:a16="http://schemas.microsoft.com/office/drawing/2014/main" id="{2C471660-58AB-EA0E-A5AC-DC1AFE71BF29}"/>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4874425" y="3086108"/>
            <a:ext cx="249437" cy="252000"/>
          </a:xfrm>
          <a:prstGeom prst="rect">
            <a:avLst/>
          </a:prstGeom>
        </p:spPr>
      </p:pic>
      <p:pic>
        <p:nvPicPr>
          <p:cNvPr id="162" name="Grafik 161" descr="Bruger med massiv udfyldning">
            <a:extLst>
              <a:ext uri="{FF2B5EF4-FFF2-40B4-BE49-F238E27FC236}">
                <a16:creationId xmlns:a16="http://schemas.microsoft.com/office/drawing/2014/main" id="{0D6137F6-7C42-9482-3272-5DE30FB8A9B7}"/>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4626965" y="3086111"/>
            <a:ext cx="249437" cy="252000"/>
          </a:xfrm>
          <a:prstGeom prst="rect">
            <a:avLst/>
          </a:prstGeom>
        </p:spPr>
      </p:pic>
      <p:pic>
        <p:nvPicPr>
          <p:cNvPr id="171" name="Grafik 170" descr="Bruger med massiv udfyldning">
            <a:extLst>
              <a:ext uri="{FF2B5EF4-FFF2-40B4-BE49-F238E27FC236}">
                <a16:creationId xmlns:a16="http://schemas.microsoft.com/office/drawing/2014/main" id="{05903980-3B1E-F3AC-FC1A-EE14EC66E22C}"/>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372134" y="3082333"/>
            <a:ext cx="249437" cy="252000"/>
          </a:xfrm>
          <a:prstGeom prst="rect">
            <a:avLst/>
          </a:prstGeom>
        </p:spPr>
      </p:pic>
      <p:pic>
        <p:nvPicPr>
          <p:cNvPr id="172" name="Grafik 171" descr="Bruger med massiv udfyldning">
            <a:extLst>
              <a:ext uri="{FF2B5EF4-FFF2-40B4-BE49-F238E27FC236}">
                <a16:creationId xmlns:a16="http://schemas.microsoft.com/office/drawing/2014/main" id="{7981DFAD-3F9E-0255-7713-B02DEFDF6A52}"/>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124674" y="3082336"/>
            <a:ext cx="249437" cy="252000"/>
          </a:xfrm>
          <a:prstGeom prst="rect">
            <a:avLst/>
          </a:prstGeom>
        </p:spPr>
      </p:pic>
      <p:pic>
        <p:nvPicPr>
          <p:cNvPr id="6" name="Grafik 5" descr="Bruger med massiv udfyldning">
            <a:extLst>
              <a:ext uri="{FF2B5EF4-FFF2-40B4-BE49-F238E27FC236}">
                <a16:creationId xmlns:a16="http://schemas.microsoft.com/office/drawing/2014/main" id="{EF27B55E-3452-E178-F2D6-DDABF5E4163E}"/>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867774" y="3370358"/>
            <a:ext cx="249437" cy="252000"/>
          </a:xfrm>
          <a:prstGeom prst="rect">
            <a:avLst/>
          </a:prstGeom>
        </p:spPr>
      </p:pic>
      <p:pic>
        <p:nvPicPr>
          <p:cNvPr id="7" name="Grafik 6" descr="Bruger med massiv udfyldning">
            <a:extLst>
              <a:ext uri="{FF2B5EF4-FFF2-40B4-BE49-F238E27FC236}">
                <a16:creationId xmlns:a16="http://schemas.microsoft.com/office/drawing/2014/main" id="{281191EC-E1CD-ADA1-8C50-652FE744D68A}"/>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620314" y="3370361"/>
            <a:ext cx="249437" cy="252000"/>
          </a:xfrm>
          <a:prstGeom prst="rect">
            <a:avLst/>
          </a:prstGeom>
        </p:spPr>
      </p:pic>
      <p:pic>
        <p:nvPicPr>
          <p:cNvPr id="8" name="Grafik 7" descr="Bruger med massiv udfyldning">
            <a:extLst>
              <a:ext uri="{FF2B5EF4-FFF2-40B4-BE49-F238E27FC236}">
                <a16:creationId xmlns:a16="http://schemas.microsoft.com/office/drawing/2014/main" id="{CCA50C4C-AD15-043A-4072-FE520498EFA9}"/>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365483" y="3366583"/>
            <a:ext cx="249437" cy="252000"/>
          </a:xfrm>
          <a:prstGeom prst="rect">
            <a:avLst/>
          </a:prstGeom>
        </p:spPr>
      </p:pic>
      <p:pic>
        <p:nvPicPr>
          <p:cNvPr id="9" name="Grafik 8" descr="Bruger med massiv udfyldning">
            <a:extLst>
              <a:ext uri="{FF2B5EF4-FFF2-40B4-BE49-F238E27FC236}">
                <a16:creationId xmlns:a16="http://schemas.microsoft.com/office/drawing/2014/main" id="{0CE9A127-9326-F867-4353-1FDF0AFC47F7}"/>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118023" y="3366586"/>
            <a:ext cx="249437" cy="252000"/>
          </a:xfrm>
          <a:prstGeom prst="rect">
            <a:avLst/>
          </a:prstGeom>
        </p:spPr>
      </p:pic>
      <p:pic>
        <p:nvPicPr>
          <p:cNvPr id="10" name="Grafik 9" descr="Bruger med massiv udfyldning">
            <a:extLst>
              <a:ext uri="{FF2B5EF4-FFF2-40B4-BE49-F238E27FC236}">
                <a16:creationId xmlns:a16="http://schemas.microsoft.com/office/drawing/2014/main" id="{FE0C5147-EF03-15F9-2BED-37A59EBDD5D3}"/>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851653" y="3366580"/>
            <a:ext cx="249437" cy="252000"/>
          </a:xfrm>
          <a:prstGeom prst="rect">
            <a:avLst/>
          </a:prstGeom>
        </p:spPr>
      </p:pic>
      <p:pic>
        <p:nvPicPr>
          <p:cNvPr id="11" name="Grafik 10" descr="Bruger med massiv udfyldning">
            <a:extLst>
              <a:ext uri="{FF2B5EF4-FFF2-40B4-BE49-F238E27FC236}">
                <a16:creationId xmlns:a16="http://schemas.microsoft.com/office/drawing/2014/main" id="{CABD49D1-DC2F-0D0C-D1A3-42CCE1E425A0}"/>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609220" y="3366580"/>
            <a:ext cx="249437" cy="252000"/>
          </a:xfrm>
          <a:prstGeom prst="rect">
            <a:avLst/>
          </a:prstGeom>
        </p:spPr>
      </p:pic>
      <p:pic>
        <p:nvPicPr>
          <p:cNvPr id="12" name="Grafik 11" descr="Bruger med massiv udfyldning">
            <a:extLst>
              <a:ext uri="{FF2B5EF4-FFF2-40B4-BE49-F238E27FC236}">
                <a16:creationId xmlns:a16="http://schemas.microsoft.com/office/drawing/2014/main" id="{B44DF92E-0F5D-D6D9-2330-C4CE08F3CB10}"/>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337662" y="3371432"/>
            <a:ext cx="249437" cy="252000"/>
          </a:xfrm>
          <a:prstGeom prst="rect">
            <a:avLst/>
          </a:prstGeom>
        </p:spPr>
      </p:pic>
      <p:pic>
        <p:nvPicPr>
          <p:cNvPr id="15" name="Grafik 14" descr="Bruger med massiv udfyldning">
            <a:extLst>
              <a:ext uri="{FF2B5EF4-FFF2-40B4-BE49-F238E27FC236}">
                <a16:creationId xmlns:a16="http://schemas.microsoft.com/office/drawing/2014/main" id="{4904B2A8-7927-C7B4-BFD4-40575C3F56BC}"/>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095390" y="3371429"/>
            <a:ext cx="249437" cy="252000"/>
          </a:xfrm>
          <a:prstGeom prst="rect">
            <a:avLst/>
          </a:prstGeom>
        </p:spPr>
      </p:pic>
      <p:pic>
        <p:nvPicPr>
          <p:cNvPr id="16" name="Grafik 15" descr="Bruger med massiv udfyldning">
            <a:extLst>
              <a:ext uri="{FF2B5EF4-FFF2-40B4-BE49-F238E27FC236}">
                <a16:creationId xmlns:a16="http://schemas.microsoft.com/office/drawing/2014/main" id="{288C40A1-D4E3-333B-930B-E8391BF29EE0}"/>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826070" y="3374510"/>
            <a:ext cx="249437" cy="252000"/>
          </a:xfrm>
          <a:prstGeom prst="rect">
            <a:avLst/>
          </a:prstGeom>
        </p:spPr>
      </p:pic>
      <p:pic>
        <p:nvPicPr>
          <p:cNvPr id="17" name="Grafik 16" descr="Bruger med massiv udfyldning">
            <a:extLst>
              <a:ext uri="{FF2B5EF4-FFF2-40B4-BE49-F238E27FC236}">
                <a16:creationId xmlns:a16="http://schemas.microsoft.com/office/drawing/2014/main" id="{24C2A2D5-43DD-4F52-1C10-96A1C65E6E19}"/>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578610" y="3374513"/>
            <a:ext cx="249437" cy="252000"/>
          </a:xfrm>
          <a:prstGeom prst="rect">
            <a:avLst/>
          </a:prstGeom>
        </p:spPr>
      </p:pic>
      <p:pic>
        <p:nvPicPr>
          <p:cNvPr id="18" name="Grafik 17" descr="Bruger med massiv udfyldning">
            <a:extLst>
              <a:ext uri="{FF2B5EF4-FFF2-40B4-BE49-F238E27FC236}">
                <a16:creationId xmlns:a16="http://schemas.microsoft.com/office/drawing/2014/main" id="{EF1E7C50-88B4-C9A0-A625-BB73C328A2AE}"/>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323779" y="3370735"/>
            <a:ext cx="249437" cy="252000"/>
          </a:xfrm>
          <a:prstGeom prst="rect">
            <a:avLst/>
          </a:prstGeom>
        </p:spPr>
      </p:pic>
      <p:pic>
        <p:nvPicPr>
          <p:cNvPr id="19" name="Grafik 18" descr="Bruger med massiv udfyldning">
            <a:extLst>
              <a:ext uri="{FF2B5EF4-FFF2-40B4-BE49-F238E27FC236}">
                <a16:creationId xmlns:a16="http://schemas.microsoft.com/office/drawing/2014/main" id="{464811F7-9EA6-AD0D-B9CA-0CFC18E215EF}"/>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076319" y="3370738"/>
            <a:ext cx="249437" cy="252000"/>
          </a:xfrm>
          <a:prstGeom prst="rect">
            <a:avLst/>
          </a:prstGeom>
        </p:spPr>
      </p:pic>
      <p:pic>
        <p:nvPicPr>
          <p:cNvPr id="20" name="Grafik 19" descr="Bruger med massiv udfyldning">
            <a:extLst>
              <a:ext uri="{FF2B5EF4-FFF2-40B4-BE49-F238E27FC236}">
                <a16:creationId xmlns:a16="http://schemas.microsoft.com/office/drawing/2014/main" id="{42969447-56B9-3603-2DE8-CD7A3B11BCC4}"/>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809949" y="3370732"/>
            <a:ext cx="249437" cy="252000"/>
          </a:xfrm>
          <a:prstGeom prst="rect">
            <a:avLst/>
          </a:prstGeom>
        </p:spPr>
      </p:pic>
      <p:pic>
        <p:nvPicPr>
          <p:cNvPr id="21" name="Grafik 20" descr="Bruger med massiv udfyldning">
            <a:extLst>
              <a:ext uri="{FF2B5EF4-FFF2-40B4-BE49-F238E27FC236}">
                <a16:creationId xmlns:a16="http://schemas.microsoft.com/office/drawing/2014/main" id="{8FAC72DE-2ED3-4D60-9011-08E669E9CDF9}"/>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567516" y="3370732"/>
            <a:ext cx="249437" cy="252000"/>
          </a:xfrm>
          <a:prstGeom prst="rect">
            <a:avLst/>
          </a:prstGeom>
        </p:spPr>
      </p:pic>
      <p:pic>
        <p:nvPicPr>
          <p:cNvPr id="22" name="Grafik 21" descr="Bruger med massiv udfyldning">
            <a:extLst>
              <a:ext uri="{FF2B5EF4-FFF2-40B4-BE49-F238E27FC236}">
                <a16:creationId xmlns:a16="http://schemas.microsoft.com/office/drawing/2014/main" id="{0389FED1-AC3C-553B-B27A-E81DBB27A4A3}"/>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9295958" y="3375584"/>
            <a:ext cx="249437" cy="252000"/>
          </a:xfrm>
          <a:prstGeom prst="rect">
            <a:avLst/>
          </a:prstGeom>
        </p:spPr>
      </p:pic>
      <p:pic>
        <p:nvPicPr>
          <p:cNvPr id="25" name="Grafik 24" descr="Bruger med massiv udfyldning">
            <a:extLst>
              <a:ext uri="{FF2B5EF4-FFF2-40B4-BE49-F238E27FC236}">
                <a16:creationId xmlns:a16="http://schemas.microsoft.com/office/drawing/2014/main" id="{6BFC1DE4-4E7E-8C59-8392-2E493BFE6583}"/>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9053686" y="3375581"/>
            <a:ext cx="249437" cy="252000"/>
          </a:xfrm>
          <a:prstGeom prst="rect">
            <a:avLst/>
          </a:prstGeom>
        </p:spPr>
      </p:pic>
      <p:pic>
        <p:nvPicPr>
          <p:cNvPr id="26" name="Grafik 25" descr="Bruger med massiv udfyldning">
            <a:extLst>
              <a:ext uri="{FF2B5EF4-FFF2-40B4-BE49-F238E27FC236}">
                <a16:creationId xmlns:a16="http://schemas.microsoft.com/office/drawing/2014/main" id="{088AEC36-0D7A-8512-A7E3-3CD8C7A6F996}"/>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4874425" y="3370355"/>
            <a:ext cx="249437" cy="252000"/>
          </a:xfrm>
          <a:prstGeom prst="rect">
            <a:avLst/>
          </a:prstGeom>
        </p:spPr>
      </p:pic>
      <p:pic>
        <p:nvPicPr>
          <p:cNvPr id="27" name="Grafik 26" descr="Bruger med massiv udfyldning">
            <a:extLst>
              <a:ext uri="{FF2B5EF4-FFF2-40B4-BE49-F238E27FC236}">
                <a16:creationId xmlns:a16="http://schemas.microsoft.com/office/drawing/2014/main" id="{A2E01483-003A-08C6-61DF-969915540D4B}"/>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4626965" y="3370358"/>
            <a:ext cx="249437" cy="252000"/>
          </a:xfrm>
          <a:prstGeom prst="rect">
            <a:avLst/>
          </a:prstGeom>
        </p:spPr>
      </p:pic>
      <p:pic>
        <p:nvPicPr>
          <p:cNvPr id="28" name="Grafik 27" descr="Bruger med massiv udfyldning">
            <a:extLst>
              <a:ext uri="{FF2B5EF4-FFF2-40B4-BE49-F238E27FC236}">
                <a16:creationId xmlns:a16="http://schemas.microsoft.com/office/drawing/2014/main" id="{59706E80-D7BB-5109-02F3-5A3B86534493}"/>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372134" y="3366580"/>
            <a:ext cx="249437" cy="252000"/>
          </a:xfrm>
          <a:prstGeom prst="rect">
            <a:avLst/>
          </a:prstGeom>
        </p:spPr>
      </p:pic>
      <p:pic>
        <p:nvPicPr>
          <p:cNvPr id="29" name="Grafik 28" descr="Bruger med massiv udfyldning">
            <a:extLst>
              <a:ext uri="{FF2B5EF4-FFF2-40B4-BE49-F238E27FC236}">
                <a16:creationId xmlns:a16="http://schemas.microsoft.com/office/drawing/2014/main" id="{9DC477BE-590F-237D-C359-1E72FD755131}"/>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124674" y="3366583"/>
            <a:ext cx="249437" cy="252000"/>
          </a:xfrm>
          <a:prstGeom prst="rect">
            <a:avLst/>
          </a:prstGeom>
        </p:spPr>
      </p:pic>
      <p:pic>
        <p:nvPicPr>
          <p:cNvPr id="30" name="Grafik 29" descr="Bruger med massiv udfyldning">
            <a:extLst>
              <a:ext uri="{FF2B5EF4-FFF2-40B4-BE49-F238E27FC236}">
                <a16:creationId xmlns:a16="http://schemas.microsoft.com/office/drawing/2014/main" id="{A40FC140-8B43-BC45-2699-3248EB5CDB49}"/>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865797" y="3650827"/>
            <a:ext cx="249437" cy="252000"/>
          </a:xfrm>
          <a:prstGeom prst="rect">
            <a:avLst/>
          </a:prstGeom>
        </p:spPr>
      </p:pic>
      <p:pic>
        <p:nvPicPr>
          <p:cNvPr id="31" name="Grafik 30" descr="Bruger med massiv udfyldning">
            <a:extLst>
              <a:ext uri="{FF2B5EF4-FFF2-40B4-BE49-F238E27FC236}">
                <a16:creationId xmlns:a16="http://schemas.microsoft.com/office/drawing/2014/main" id="{46BC7D41-E523-871C-8A9C-81AD49E94DAF}"/>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618337" y="3650830"/>
            <a:ext cx="249437" cy="252000"/>
          </a:xfrm>
          <a:prstGeom prst="rect">
            <a:avLst/>
          </a:prstGeom>
        </p:spPr>
      </p:pic>
      <p:pic>
        <p:nvPicPr>
          <p:cNvPr id="32" name="Grafik 31" descr="Bruger med massiv udfyldning">
            <a:extLst>
              <a:ext uri="{FF2B5EF4-FFF2-40B4-BE49-F238E27FC236}">
                <a16:creationId xmlns:a16="http://schemas.microsoft.com/office/drawing/2014/main" id="{DBBDE3BD-498E-616D-9779-E9CAEF2240E0}"/>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363506" y="3647052"/>
            <a:ext cx="249437" cy="252000"/>
          </a:xfrm>
          <a:prstGeom prst="rect">
            <a:avLst/>
          </a:prstGeom>
        </p:spPr>
      </p:pic>
      <p:pic>
        <p:nvPicPr>
          <p:cNvPr id="75" name="Grafik 74" descr="Bruger med massiv udfyldning">
            <a:extLst>
              <a:ext uri="{FF2B5EF4-FFF2-40B4-BE49-F238E27FC236}">
                <a16:creationId xmlns:a16="http://schemas.microsoft.com/office/drawing/2014/main" id="{79602756-F26E-476C-B3E4-6C4097343253}"/>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116046" y="3647055"/>
            <a:ext cx="249437" cy="252000"/>
          </a:xfrm>
          <a:prstGeom prst="rect">
            <a:avLst/>
          </a:prstGeom>
        </p:spPr>
      </p:pic>
      <p:pic>
        <p:nvPicPr>
          <p:cNvPr id="76" name="Grafik 75" descr="Bruger med massiv udfyldning">
            <a:extLst>
              <a:ext uri="{FF2B5EF4-FFF2-40B4-BE49-F238E27FC236}">
                <a16:creationId xmlns:a16="http://schemas.microsoft.com/office/drawing/2014/main" id="{8983584A-2EE5-6F88-9E65-32722B4FAD81}"/>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849676" y="3647049"/>
            <a:ext cx="249437" cy="252000"/>
          </a:xfrm>
          <a:prstGeom prst="rect">
            <a:avLst/>
          </a:prstGeom>
        </p:spPr>
      </p:pic>
      <p:pic>
        <p:nvPicPr>
          <p:cNvPr id="77" name="Grafik 76" descr="Bruger med massiv udfyldning">
            <a:extLst>
              <a:ext uri="{FF2B5EF4-FFF2-40B4-BE49-F238E27FC236}">
                <a16:creationId xmlns:a16="http://schemas.microsoft.com/office/drawing/2014/main" id="{523010B6-E01C-CE55-4C93-10DD2C789EDB}"/>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607243" y="3647049"/>
            <a:ext cx="249437" cy="252000"/>
          </a:xfrm>
          <a:prstGeom prst="rect">
            <a:avLst/>
          </a:prstGeom>
        </p:spPr>
      </p:pic>
      <p:pic>
        <p:nvPicPr>
          <p:cNvPr id="78" name="Grafik 77" descr="Bruger med massiv udfyldning">
            <a:extLst>
              <a:ext uri="{FF2B5EF4-FFF2-40B4-BE49-F238E27FC236}">
                <a16:creationId xmlns:a16="http://schemas.microsoft.com/office/drawing/2014/main" id="{FB6109B0-37E1-7D9F-6455-C91F609A2382}"/>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335685" y="3651901"/>
            <a:ext cx="249437" cy="252000"/>
          </a:xfrm>
          <a:prstGeom prst="rect">
            <a:avLst/>
          </a:prstGeom>
        </p:spPr>
      </p:pic>
      <p:pic>
        <p:nvPicPr>
          <p:cNvPr id="79" name="Grafik 78" descr="Bruger med massiv udfyldning">
            <a:extLst>
              <a:ext uri="{FF2B5EF4-FFF2-40B4-BE49-F238E27FC236}">
                <a16:creationId xmlns:a16="http://schemas.microsoft.com/office/drawing/2014/main" id="{83C4FE6B-AFCF-58BD-C0F9-BA748E9C7894}"/>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093413" y="3651898"/>
            <a:ext cx="249437" cy="252000"/>
          </a:xfrm>
          <a:prstGeom prst="rect">
            <a:avLst/>
          </a:prstGeom>
        </p:spPr>
      </p:pic>
      <p:pic>
        <p:nvPicPr>
          <p:cNvPr id="80" name="Grafik 79" descr="Bruger med massiv udfyldning">
            <a:extLst>
              <a:ext uri="{FF2B5EF4-FFF2-40B4-BE49-F238E27FC236}">
                <a16:creationId xmlns:a16="http://schemas.microsoft.com/office/drawing/2014/main" id="{C264C0FE-CDBB-377F-7C1F-E8C96BEF5A68}"/>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824093" y="3654979"/>
            <a:ext cx="249437" cy="252000"/>
          </a:xfrm>
          <a:prstGeom prst="rect">
            <a:avLst/>
          </a:prstGeom>
        </p:spPr>
      </p:pic>
      <p:pic>
        <p:nvPicPr>
          <p:cNvPr id="81" name="Grafik 80" descr="Bruger med massiv udfyldning">
            <a:extLst>
              <a:ext uri="{FF2B5EF4-FFF2-40B4-BE49-F238E27FC236}">
                <a16:creationId xmlns:a16="http://schemas.microsoft.com/office/drawing/2014/main" id="{03B5A83D-A8E6-FBFC-530F-ADD4C9FED749}"/>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576633" y="3654982"/>
            <a:ext cx="249437" cy="252000"/>
          </a:xfrm>
          <a:prstGeom prst="rect">
            <a:avLst/>
          </a:prstGeom>
        </p:spPr>
      </p:pic>
      <p:pic>
        <p:nvPicPr>
          <p:cNvPr id="82" name="Grafik 81" descr="Bruger med massiv udfyldning">
            <a:extLst>
              <a:ext uri="{FF2B5EF4-FFF2-40B4-BE49-F238E27FC236}">
                <a16:creationId xmlns:a16="http://schemas.microsoft.com/office/drawing/2014/main" id="{78385C21-C8AD-6A53-E6B8-23A60F8BCAA5}"/>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321802" y="3651204"/>
            <a:ext cx="249437" cy="252000"/>
          </a:xfrm>
          <a:prstGeom prst="rect">
            <a:avLst/>
          </a:prstGeom>
        </p:spPr>
      </p:pic>
      <p:pic>
        <p:nvPicPr>
          <p:cNvPr id="99" name="Grafik 98" descr="Bruger med massiv udfyldning">
            <a:extLst>
              <a:ext uri="{FF2B5EF4-FFF2-40B4-BE49-F238E27FC236}">
                <a16:creationId xmlns:a16="http://schemas.microsoft.com/office/drawing/2014/main" id="{77D37057-6AFB-4891-00B7-8603D11AE13E}"/>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074342" y="3651207"/>
            <a:ext cx="249437" cy="252000"/>
          </a:xfrm>
          <a:prstGeom prst="rect">
            <a:avLst/>
          </a:prstGeom>
        </p:spPr>
      </p:pic>
      <p:pic>
        <p:nvPicPr>
          <p:cNvPr id="101" name="Grafik 100" descr="Bruger med massiv udfyldning">
            <a:extLst>
              <a:ext uri="{FF2B5EF4-FFF2-40B4-BE49-F238E27FC236}">
                <a16:creationId xmlns:a16="http://schemas.microsoft.com/office/drawing/2014/main" id="{3A16730B-5A32-0BB9-17E7-1B7936B46AD5}"/>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807972" y="3651201"/>
            <a:ext cx="249437" cy="252000"/>
          </a:xfrm>
          <a:prstGeom prst="rect">
            <a:avLst/>
          </a:prstGeom>
        </p:spPr>
      </p:pic>
      <p:pic>
        <p:nvPicPr>
          <p:cNvPr id="102" name="Grafik 101" descr="Bruger med massiv udfyldning">
            <a:extLst>
              <a:ext uri="{FF2B5EF4-FFF2-40B4-BE49-F238E27FC236}">
                <a16:creationId xmlns:a16="http://schemas.microsoft.com/office/drawing/2014/main" id="{8FBB552E-27EE-AD90-9459-411DA371FF8B}"/>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565539" y="3651201"/>
            <a:ext cx="249437" cy="252000"/>
          </a:xfrm>
          <a:prstGeom prst="rect">
            <a:avLst/>
          </a:prstGeom>
        </p:spPr>
      </p:pic>
      <p:pic>
        <p:nvPicPr>
          <p:cNvPr id="104" name="Grafik 103" descr="Bruger med massiv udfyldning">
            <a:extLst>
              <a:ext uri="{FF2B5EF4-FFF2-40B4-BE49-F238E27FC236}">
                <a16:creationId xmlns:a16="http://schemas.microsoft.com/office/drawing/2014/main" id="{E66984A6-466E-D325-8D75-687B3C46DFCD}"/>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9293981" y="3656053"/>
            <a:ext cx="249437" cy="252000"/>
          </a:xfrm>
          <a:prstGeom prst="rect">
            <a:avLst/>
          </a:prstGeom>
        </p:spPr>
      </p:pic>
      <p:pic>
        <p:nvPicPr>
          <p:cNvPr id="105" name="Grafik 104" descr="Bruger med massiv udfyldning">
            <a:extLst>
              <a:ext uri="{FF2B5EF4-FFF2-40B4-BE49-F238E27FC236}">
                <a16:creationId xmlns:a16="http://schemas.microsoft.com/office/drawing/2014/main" id="{030C5C50-70BB-CB3C-A99A-B84B3617AC69}"/>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9051709" y="3656050"/>
            <a:ext cx="249437" cy="252000"/>
          </a:xfrm>
          <a:prstGeom prst="rect">
            <a:avLst/>
          </a:prstGeom>
        </p:spPr>
      </p:pic>
      <p:pic>
        <p:nvPicPr>
          <p:cNvPr id="106" name="Grafik 105" descr="Bruger med massiv udfyldning">
            <a:extLst>
              <a:ext uri="{FF2B5EF4-FFF2-40B4-BE49-F238E27FC236}">
                <a16:creationId xmlns:a16="http://schemas.microsoft.com/office/drawing/2014/main" id="{90744BE4-34F4-4E60-3FD2-489EFB492888}"/>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4872448" y="3650824"/>
            <a:ext cx="249437" cy="252000"/>
          </a:xfrm>
          <a:prstGeom prst="rect">
            <a:avLst/>
          </a:prstGeom>
        </p:spPr>
      </p:pic>
      <p:pic>
        <p:nvPicPr>
          <p:cNvPr id="107" name="Grafik 106" descr="Bruger med massiv udfyldning">
            <a:extLst>
              <a:ext uri="{FF2B5EF4-FFF2-40B4-BE49-F238E27FC236}">
                <a16:creationId xmlns:a16="http://schemas.microsoft.com/office/drawing/2014/main" id="{6DD2ABA1-4F80-7C00-F322-7CEF743AE8F6}"/>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4624988" y="3650827"/>
            <a:ext cx="249437" cy="252000"/>
          </a:xfrm>
          <a:prstGeom prst="rect">
            <a:avLst/>
          </a:prstGeom>
        </p:spPr>
      </p:pic>
      <p:pic>
        <p:nvPicPr>
          <p:cNvPr id="108" name="Grafik 107" descr="Bruger med massiv udfyldning">
            <a:extLst>
              <a:ext uri="{FF2B5EF4-FFF2-40B4-BE49-F238E27FC236}">
                <a16:creationId xmlns:a16="http://schemas.microsoft.com/office/drawing/2014/main" id="{4D6BAC85-DBC9-C370-B60B-20224C5F7ED6}"/>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370157" y="3647049"/>
            <a:ext cx="249437" cy="252000"/>
          </a:xfrm>
          <a:prstGeom prst="rect">
            <a:avLst/>
          </a:prstGeom>
        </p:spPr>
      </p:pic>
      <p:pic>
        <p:nvPicPr>
          <p:cNvPr id="109" name="Grafik 108" descr="Bruger med massiv udfyldning">
            <a:extLst>
              <a:ext uri="{FF2B5EF4-FFF2-40B4-BE49-F238E27FC236}">
                <a16:creationId xmlns:a16="http://schemas.microsoft.com/office/drawing/2014/main" id="{3F380E14-3C2A-E9F1-3E0A-9C587BF21840}"/>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122697" y="3647052"/>
            <a:ext cx="249437" cy="252000"/>
          </a:xfrm>
          <a:prstGeom prst="rect">
            <a:avLst/>
          </a:prstGeom>
        </p:spPr>
      </p:pic>
      <p:pic>
        <p:nvPicPr>
          <p:cNvPr id="119" name="Grafik 118" descr="Bruger med massiv udfyldning">
            <a:extLst>
              <a:ext uri="{FF2B5EF4-FFF2-40B4-BE49-F238E27FC236}">
                <a16:creationId xmlns:a16="http://schemas.microsoft.com/office/drawing/2014/main" id="{855C27A0-3E26-3718-A7B0-D81EBA1F611D}"/>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865797" y="3931676"/>
            <a:ext cx="249437" cy="252000"/>
          </a:xfrm>
          <a:prstGeom prst="rect">
            <a:avLst/>
          </a:prstGeom>
        </p:spPr>
      </p:pic>
      <p:pic>
        <p:nvPicPr>
          <p:cNvPr id="120" name="Grafik 119" descr="Bruger med massiv udfyldning">
            <a:extLst>
              <a:ext uri="{FF2B5EF4-FFF2-40B4-BE49-F238E27FC236}">
                <a16:creationId xmlns:a16="http://schemas.microsoft.com/office/drawing/2014/main" id="{7B0840AD-9A1F-2394-F61C-F9FD690360A0}"/>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618337" y="3931679"/>
            <a:ext cx="249437" cy="252000"/>
          </a:xfrm>
          <a:prstGeom prst="rect">
            <a:avLst/>
          </a:prstGeom>
        </p:spPr>
      </p:pic>
      <p:pic>
        <p:nvPicPr>
          <p:cNvPr id="121" name="Grafik 120" descr="Bruger med massiv udfyldning">
            <a:extLst>
              <a:ext uri="{FF2B5EF4-FFF2-40B4-BE49-F238E27FC236}">
                <a16:creationId xmlns:a16="http://schemas.microsoft.com/office/drawing/2014/main" id="{FBFB5C48-2581-A316-DB91-CFB8FA8BA359}"/>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363506" y="3927901"/>
            <a:ext cx="249437" cy="252000"/>
          </a:xfrm>
          <a:prstGeom prst="rect">
            <a:avLst/>
          </a:prstGeom>
        </p:spPr>
      </p:pic>
      <p:pic>
        <p:nvPicPr>
          <p:cNvPr id="122" name="Grafik 121" descr="Bruger med massiv udfyldning">
            <a:extLst>
              <a:ext uri="{FF2B5EF4-FFF2-40B4-BE49-F238E27FC236}">
                <a16:creationId xmlns:a16="http://schemas.microsoft.com/office/drawing/2014/main" id="{FE8E30E6-9BC9-873C-808D-DE0479CFA5BC}"/>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116046" y="3927904"/>
            <a:ext cx="249437" cy="252000"/>
          </a:xfrm>
          <a:prstGeom prst="rect">
            <a:avLst/>
          </a:prstGeom>
        </p:spPr>
      </p:pic>
      <p:pic>
        <p:nvPicPr>
          <p:cNvPr id="123" name="Grafik 122" descr="Bruger med massiv udfyldning">
            <a:extLst>
              <a:ext uri="{FF2B5EF4-FFF2-40B4-BE49-F238E27FC236}">
                <a16:creationId xmlns:a16="http://schemas.microsoft.com/office/drawing/2014/main" id="{7F4ACB75-64A7-FE8C-73C2-B1FD9F96F480}"/>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849676" y="3927898"/>
            <a:ext cx="249437" cy="252000"/>
          </a:xfrm>
          <a:prstGeom prst="rect">
            <a:avLst/>
          </a:prstGeom>
        </p:spPr>
      </p:pic>
      <p:pic>
        <p:nvPicPr>
          <p:cNvPr id="124" name="Grafik 123" descr="Bruger med massiv udfyldning">
            <a:extLst>
              <a:ext uri="{FF2B5EF4-FFF2-40B4-BE49-F238E27FC236}">
                <a16:creationId xmlns:a16="http://schemas.microsoft.com/office/drawing/2014/main" id="{5CF16ADF-D7B1-5ECC-EDE5-DEDF7C0E5CDB}"/>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607243" y="3927898"/>
            <a:ext cx="249437" cy="252000"/>
          </a:xfrm>
          <a:prstGeom prst="rect">
            <a:avLst/>
          </a:prstGeom>
        </p:spPr>
      </p:pic>
      <p:pic>
        <p:nvPicPr>
          <p:cNvPr id="125" name="Grafik 124" descr="Bruger med massiv udfyldning">
            <a:extLst>
              <a:ext uri="{FF2B5EF4-FFF2-40B4-BE49-F238E27FC236}">
                <a16:creationId xmlns:a16="http://schemas.microsoft.com/office/drawing/2014/main" id="{D787E8CA-0EC0-1098-94D4-B2A0A720BAD7}"/>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335685" y="3932750"/>
            <a:ext cx="249437" cy="252000"/>
          </a:xfrm>
          <a:prstGeom prst="rect">
            <a:avLst/>
          </a:prstGeom>
        </p:spPr>
      </p:pic>
      <p:pic>
        <p:nvPicPr>
          <p:cNvPr id="126" name="Grafik 125" descr="Bruger med massiv udfyldning">
            <a:extLst>
              <a:ext uri="{FF2B5EF4-FFF2-40B4-BE49-F238E27FC236}">
                <a16:creationId xmlns:a16="http://schemas.microsoft.com/office/drawing/2014/main" id="{BD65501F-7F4C-6727-C408-92A07058CA58}"/>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093413" y="3932747"/>
            <a:ext cx="249437" cy="252000"/>
          </a:xfrm>
          <a:prstGeom prst="rect">
            <a:avLst/>
          </a:prstGeom>
        </p:spPr>
      </p:pic>
      <p:pic>
        <p:nvPicPr>
          <p:cNvPr id="127" name="Grafik 126" descr="Bruger med massiv udfyldning">
            <a:extLst>
              <a:ext uri="{FF2B5EF4-FFF2-40B4-BE49-F238E27FC236}">
                <a16:creationId xmlns:a16="http://schemas.microsoft.com/office/drawing/2014/main" id="{BC610A3D-939B-E4D5-781A-F6EC08601D8B}"/>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824093" y="3935828"/>
            <a:ext cx="249437" cy="252000"/>
          </a:xfrm>
          <a:prstGeom prst="rect">
            <a:avLst/>
          </a:prstGeom>
        </p:spPr>
      </p:pic>
      <p:pic>
        <p:nvPicPr>
          <p:cNvPr id="128" name="Grafik 127" descr="Bruger med massiv udfyldning">
            <a:extLst>
              <a:ext uri="{FF2B5EF4-FFF2-40B4-BE49-F238E27FC236}">
                <a16:creationId xmlns:a16="http://schemas.microsoft.com/office/drawing/2014/main" id="{984D33DA-CDBB-53A4-ED6C-6BE57914CA9A}"/>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576633" y="3935831"/>
            <a:ext cx="249437" cy="252000"/>
          </a:xfrm>
          <a:prstGeom prst="rect">
            <a:avLst/>
          </a:prstGeom>
        </p:spPr>
      </p:pic>
      <p:pic>
        <p:nvPicPr>
          <p:cNvPr id="129" name="Grafik 128" descr="Bruger med massiv udfyldning">
            <a:extLst>
              <a:ext uri="{FF2B5EF4-FFF2-40B4-BE49-F238E27FC236}">
                <a16:creationId xmlns:a16="http://schemas.microsoft.com/office/drawing/2014/main" id="{A77E1D23-4A95-FC2C-BE5C-5F2079E45EF8}"/>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321802" y="3932053"/>
            <a:ext cx="249437" cy="252000"/>
          </a:xfrm>
          <a:prstGeom prst="rect">
            <a:avLst/>
          </a:prstGeom>
        </p:spPr>
      </p:pic>
      <p:pic>
        <p:nvPicPr>
          <p:cNvPr id="130" name="Grafik 129" descr="Bruger med massiv udfyldning">
            <a:extLst>
              <a:ext uri="{FF2B5EF4-FFF2-40B4-BE49-F238E27FC236}">
                <a16:creationId xmlns:a16="http://schemas.microsoft.com/office/drawing/2014/main" id="{86975FBA-F3B4-E0ED-ED87-9837BDFFD44F}"/>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074342" y="3932056"/>
            <a:ext cx="249437" cy="252000"/>
          </a:xfrm>
          <a:prstGeom prst="rect">
            <a:avLst/>
          </a:prstGeom>
        </p:spPr>
      </p:pic>
      <p:pic>
        <p:nvPicPr>
          <p:cNvPr id="131" name="Grafik 130" descr="Bruger med massiv udfyldning">
            <a:extLst>
              <a:ext uri="{FF2B5EF4-FFF2-40B4-BE49-F238E27FC236}">
                <a16:creationId xmlns:a16="http://schemas.microsoft.com/office/drawing/2014/main" id="{3F3B9F68-A2CB-753E-5F48-834DA491C825}"/>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807972" y="3932050"/>
            <a:ext cx="249437" cy="252000"/>
          </a:xfrm>
          <a:prstGeom prst="rect">
            <a:avLst/>
          </a:prstGeom>
        </p:spPr>
      </p:pic>
      <p:pic>
        <p:nvPicPr>
          <p:cNvPr id="132" name="Grafik 131" descr="Bruger med massiv udfyldning">
            <a:extLst>
              <a:ext uri="{FF2B5EF4-FFF2-40B4-BE49-F238E27FC236}">
                <a16:creationId xmlns:a16="http://schemas.microsoft.com/office/drawing/2014/main" id="{301F786B-A0E9-2A27-6D93-115A075DB182}"/>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565539" y="3932050"/>
            <a:ext cx="249437" cy="252000"/>
          </a:xfrm>
          <a:prstGeom prst="rect">
            <a:avLst/>
          </a:prstGeom>
        </p:spPr>
      </p:pic>
      <p:pic>
        <p:nvPicPr>
          <p:cNvPr id="133" name="Grafik 132" descr="Bruger med massiv udfyldning">
            <a:extLst>
              <a:ext uri="{FF2B5EF4-FFF2-40B4-BE49-F238E27FC236}">
                <a16:creationId xmlns:a16="http://schemas.microsoft.com/office/drawing/2014/main" id="{B144CC80-F9FC-667C-F692-F91CFFC6487F}"/>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9293981" y="3936902"/>
            <a:ext cx="249437" cy="252000"/>
          </a:xfrm>
          <a:prstGeom prst="rect">
            <a:avLst/>
          </a:prstGeom>
        </p:spPr>
      </p:pic>
      <p:pic>
        <p:nvPicPr>
          <p:cNvPr id="134" name="Grafik 133" descr="Bruger med massiv udfyldning">
            <a:extLst>
              <a:ext uri="{FF2B5EF4-FFF2-40B4-BE49-F238E27FC236}">
                <a16:creationId xmlns:a16="http://schemas.microsoft.com/office/drawing/2014/main" id="{4F98FF01-C28F-4891-D159-2641CBAD1FD1}"/>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9051709" y="3936899"/>
            <a:ext cx="249437" cy="252000"/>
          </a:xfrm>
          <a:prstGeom prst="rect">
            <a:avLst/>
          </a:prstGeom>
        </p:spPr>
      </p:pic>
      <p:pic>
        <p:nvPicPr>
          <p:cNvPr id="135" name="Grafik 134" descr="Bruger med massiv udfyldning">
            <a:extLst>
              <a:ext uri="{FF2B5EF4-FFF2-40B4-BE49-F238E27FC236}">
                <a16:creationId xmlns:a16="http://schemas.microsoft.com/office/drawing/2014/main" id="{1F6C404D-0A94-AB79-62DE-C9FD6DC84520}"/>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4872448" y="3931673"/>
            <a:ext cx="249437" cy="252000"/>
          </a:xfrm>
          <a:prstGeom prst="rect">
            <a:avLst/>
          </a:prstGeom>
        </p:spPr>
      </p:pic>
      <p:pic>
        <p:nvPicPr>
          <p:cNvPr id="136" name="Grafik 135" descr="Bruger med massiv udfyldning">
            <a:extLst>
              <a:ext uri="{FF2B5EF4-FFF2-40B4-BE49-F238E27FC236}">
                <a16:creationId xmlns:a16="http://schemas.microsoft.com/office/drawing/2014/main" id="{AE271927-5BB4-3312-A70E-A24769595084}"/>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4624988" y="3931676"/>
            <a:ext cx="249437" cy="252000"/>
          </a:xfrm>
          <a:prstGeom prst="rect">
            <a:avLst/>
          </a:prstGeom>
        </p:spPr>
      </p:pic>
      <p:pic>
        <p:nvPicPr>
          <p:cNvPr id="137" name="Grafik 136" descr="Bruger med massiv udfyldning">
            <a:extLst>
              <a:ext uri="{FF2B5EF4-FFF2-40B4-BE49-F238E27FC236}">
                <a16:creationId xmlns:a16="http://schemas.microsoft.com/office/drawing/2014/main" id="{C120032D-D629-2509-D441-349C4626A721}"/>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370157" y="3927898"/>
            <a:ext cx="249437" cy="252000"/>
          </a:xfrm>
          <a:prstGeom prst="rect">
            <a:avLst/>
          </a:prstGeom>
        </p:spPr>
      </p:pic>
      <p:pic>
        <p:nvPicPr>
          <p:cNvPr id="138" name="Grafik 137" descr="Bruger med massiv udfyldning">
            <a:extLst>
              <a:ext uri="{FF2B5EF4-FFF2-40B4-BE49-F238E27FC236}">
                <a16:creationId xmlns:a16="http://schemas.microsoft.com/office/drawing/2014/main" id="{5958CCAD-C800-99F5-DC05-73FF39AE69C4}"/>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122697" y="3927901"/>
            <a:ext cx="249437" cy="252000"/>
          </a:xfrm>
          <a:prstGeom prst="rect">
            <a:avLst/>
          </a:prstGeom>
        </p:spPr>
      </p:pic>
      <p:pic>
        <p:nvPicPr>
          <p:cNvPr id="139" name="Grafik 138" descr="Bruger med massiv udfyldning">
            <a:extLst>
              <a:ext uri="{FF2B5EF4-FFF2-40B4-BE49-F238E27FC236}">
                <a16:creationId xmlns:a16="http://schemas.microsoft.com/office/drawing/2014/main" id="{51F38173-2B63-3E40-79A7-D02BC21E7367}"/>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865797" y="4212145"/>
            <a:ext cx="249437" cy="252000"/>
          </a:xfrm>
          <a:prstGeom prst="rect">
            <a:avLst/>
          </a:prstGeom>
        </p:spPr>
      </p:pic>
      <p:pic>
        <p:nvPicPr>
          <p:cNvPr id="140" name="Grafik 139" descr="Bruger med massiv udfyldning">
            <a:extLst>
              <a:ext uri="{FF2B5EF4-FFF2-40B4-BE49-F238E27FC236}">
                <a16:creationId xmlns:a16="http://schemas.microsoft.com/office/drawing/2014/main" id="{7CFE9370-B97F-F024-799C-61A1545F3FA1}"/>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618337" y="4212148"/>
            <a:ext cx="249437" cy="252000"/>
          </a:xfrm>
          <a:prstGeom prst="rect">
            <a:avLst/>
          </a:prstGeom>
        </p:spPr>
      </p:pic>
      <p:pic>
        <p:nvPicPr>
          <p:cNvPr id="141" name="Grafik 140" descr="Bruger med massiv udfyldning">
            <a:extLst>
              <a:ext uri="{FF2B5EF4-FFF2-40B4-BE49-F238E27FC236}">
                <a16:creationId xmlns:a16="http://schemas.microsoft.com/office/drawing/2014/main" id="{01200251-FE79-AFCA-9BBF-73C7AC472453}"/>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363506" y="4208370"/>
            <a:ext cx="249437" cy="252000"/>
          </a:xfrm>
          <a:prstGeom prst="rect">
            <a:avLst/>
          </a:prstGeom>
        </p:spPr>
      </p:pic>
      <p:pic>
        <p:nvPicPr>
          <p:cNvPr id="142" name="Grafik 141" descr="Bruger med massiv udfyldning">
            <a:extLst>
              <a:ext uri="{FF2B5EF4-FFF2-40B4-BE49-F238E27FC236}">
                <a16:creationId xmlns:a16="http://schemas.microsoft.com/office/drawing/2014/main" id="{6BD279CA-D4B8-9CFC-E571-0A5BB4B4AAB3}"/>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116046" y="4208373"/>
            <a:ext cx="249437" cy="252000"/>
          </a:xfrm>
          <a:prstGeom prst="rect">
            <a:avLst/>
          </a:prstGeom>
        </p:spPr>
      </p:pic>
      <p:pic>
        <p:nvPicPr>
          <p:cNvPr id="143" name="Grafik 142" descr="Bruger med massiv udfyldning">
            <a:extLst>
              <a:ext uri="{FF2B5EF4-FFF2-40B4-BE49-F238E27FC236}">
                <a16:creationId xmlns:a16="http://schemas.microsoft.com/office/drawing/2014/main" id="{68524C4C-2827-A9EB-0ACD-5E388265206E}"/>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849676" y="4208367"/>
            <a:ext cx="249437" cy="252000"/>
          </a:xfrm>
          <a:prstGeom prst="rect">
            <a:avLst/>
          </a:prstGeom>
        </p:spPr>
      </p:pic>
      <p:pic>
        <p:nvPicPr>
          <p:cNvPr id="144" name="Grafik 143" descr="Bruger med massiv udfyldning">
            <a:extLst>
              <a:ext uri="{FF2B5EF4-FFF2-40B4-BE49-F238E27FC236}">
                <a16:creationId xmlns:a16="http://schemas.microsoft.com/office/drawing/2014/main" id="{5B9CF04C-C37F-5DC3-48E2-98E98AE64CB2}"/>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6607243" y="4208367"/>
            <a:ext cx="249437" cy="252000"/>
          </a:xfrm>
          <a:prstGeom prst="rect">
            <a:avLst/>
          </a:prstGeom>
        </p:spPr>
      </p:pic>
      <p:pic>
        <p:nvPicPr>
          <p:cNvPr id="145" name="Grafik 144" descr="Bruger med massiv udfyldning">
            <a:extLst>
              <a:ext uri="{FF2B5EF4-FFF2-40B4-BE49-F238E27FC236}">
                <a16:creationId xmlns:a16="http://schemas.microsoft.com/office/drawing/2014/main" id="{C08F902B-45E3-2F67-41FA-18A4820AA3F1}"/>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335685" y="4213219"/>
            <a:ext cx="249437" cy="252000"/>
          </a:xfrm>
          <a:prstGeom prst="rect">
            <a:avLst/>
          </a:prstGeom>
        </p:spPr>
      </p:pic>
      <p:pic>
        <p:nvPicPr>
          <p:cNvPr id="146" name="Grafik 145" descr="Bruger med massiv udfyldning">
            <a:extLst>
              <a:ext uri="{FF2B5EF4-FFF2-40B4-BE49-F238E27FC236}">
                <a16:creationId xmlns:a16="http://schemas.microsoft.com/office/drawing/2014/main" id="{B01D4993-A568-82AB-C599-55ADE147B2ED}"/>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093413" y="4213216"/>
            <a:ext cx="249437" cy="252000"/>
          </a:xfrm>
          <a:prstGeom prst="rect">
            <a:avLst/>
          </a:prstGeom>
        </p:spPr>
      </p:pic>
      <p:pic>
        <p:nvPicPr>
          <p:cNvPr id="147" name="Grafik 146" descr="Bruger med massiv udfyldning">
            <a:extLst>
              <a:ext uri="{FF2B5EF4-FFF2-40B4-BE49-F238E27FC236}">
                <a16:creationId xmlns:a16="http://schemas.microsoft.com/office/drawing/2014/main" id="{CD800E24-3872-771F-1A52-27CFD3C504E9}"/>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824093" y="4216297"/>
            <a:ext cx="249437" cy="252000"/>
          </a:xfrm>
          <a:prstGeom prst="rect">
            <a:avLst/>
          </a:prstGeom>
        </p:spPr>
      </p:pic>
      <p:pic>
        <p:nvPicPr>
          <p:cNvPr id="148" name="Grafik 147" descr="Bruger med massiv udfyldning">
            <a:extLst>
              <a:ext uri="{FF2B5EF4-FFF2-40B4-BE49-F238E27FC236}">
                <a16:creationId xmlns:a16="http://schemas.microsoft.com/office/drawing/2014/main" id="{7F0EB2A7-02A7-7D0B-35B7-0A0C3A8142C8}"/>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7576633" y="4216300"/>
            <a:ext cx="249437" cy="252000"/>
          </a:xfrm>
          <a:prstGeom prst="rect">
            <a:avLst/>
          </a:prstGeom>
        </p:spPr>
      </p:pic>
      <p:pic>
        <p:nvPicPr>
          <p:cNvPr id="149" name="Grafik 148" descr="Bruger med massiv udfyldning">
            <a:extLst>
              <a:ext uri="{FF2B5EF4-FFF2-40B4-BE49-F238E27FC236}">
                <a16:creationId xmlns:a16="http://schemas.microsoft.com/office/drawing/2014/main" id="{A8B3953A-C3FB-829B-1727-EBE888E1857D}"/>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321802" y="4212522"/>
            <a:ext cx="249437" cy="252000"/>
          </a:xfrm>
          <a:prstGeom prst="rect">
            <a:avLst/>
          </a:prstGeom>
        </p:spPr>
      </p:pic>
      <p:pic>
        <p:nvPicPr>
          <p:cNvPr id="150" name="Grafik 149" descr="Bruger med massiv udfyldning">
            <a:extLst>
              <a:ext uri="{FF2B5EF4-FFF2-40B4-BE49-F238E27FC236}">
                <a16:creationId xmlns:a16="http://schemas.microsoft.com/office/drawing/2014/main" id="{F29B9AA8-277A-9503-4C51-6329DB8DB24B}"/>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8074342" y="4212525"/>
            <a:ext cx="249437" cy="252000"/>
          </a:xfrm>
          <a:prstGeom prst="rect">
            <a:avLst/>
          </a:prstGeom>
        </p:spPr>
      </p:pic>
      <p:pic>
        <p:nvPicPr>
          <p:cNvPr id="151" name="Grafik 150" descr="Bruger med massiv udfyldning">
            <a:extLst>
              <a:ext uri="{FF2B5EF4-FFF2-40B4-BE49-F238E27FC236}">
                <a16:creationId xmlns:a16="http://schemas.microsoft.com/office/drawing/2014/main" id="{566CBEBC-79E9-486E-7652-28D6FE7A91F5}"/>
              </a:ext>
            </a:extLst>
          </p:cNvPr>
          <p:cNvPicPr>
            <a:picLocks noChangeAspect="1"/>
          </p:cNvPicPr>
          <p:nvPr/>
        </p:nvPicPr>
        <p:blipFill>
          <a:blip r:embed="rId7">
            <a:extLst>
              <a:ext uri="{96DAC541-7B7A-43D3-8B79-37D633B846F1}">
                <asvg:svgBlip xmlns:asvg="http://schemas.microsoft.com/office/drawing/2016/SVG/main" r:embed="rId8"/>
              </a:ext>
            </a:extLst>
          </a:blip>
          <a:srcRect l="12182" t="10921" r="11695" b="12174"/>
          <a:stretch>
            <a:fillRect/>
          </a:stretch>
        </p:blipFill>
        <p:spPr>
          <a:xfrm>
            <a:off x="8807972" y="4212519"/>
            <a:ext cx="249437" cy="252000"/>
          </a:xfrm>
          <a:prstGeom prst="rect">
            <a:avLst/>
          </a:prstGeom>
        </p:spPr>
      </p:pic>
      <p:pic>
        <p:nvPicPr>
          <p:cNvPr id="152" name="Grafik 151" descr="Bruger med massiv udfyldning">
            <a:extLst>
              <a:ext uri="{FF2B5EF4-FFF2-40B4-BE49-F238E27FC236}">
                <a16:creationId xmlns:a16="http://schemas.microsoft.com/office/drawing/2014/main" id="{718E04A1-1A0A-1810-9EB6-CA9D31EDA18D}"/>
              </a:ext>
            </a:extLst>
          </p:cNvPr>
          <p:cNvPicPr>
            <a:picLocks noChangeAspect="1"/>
          </p:cNvPicPr>
          <p:nvPr/>
        </p:nvPicPr>
        <p:blipFill>
          <a:blip r:embed="rId7">
            <a:extLst>
              <a:ext uri="{96DAC541-7B7A-43D3-8B79-37D633B846F1}">
                <asvg:svgBlip xmlns:asvg="http://schemas.microsoft.com/office/drawing/2016/SVG/main" r:embed="rId8"/>
              </a:ext>
            </a:extLst>
          </a:blip>
          <a:srcRect l="12182" t="10921" r="11695" b="12174"/>
          <a:stretch>
            <a:fillRect/>
          </a:stretch>
        </p:blipFill>
        <p:spPr>
          <a:xfrm>
            <a:off x="8565539" y="4212519"/>
            <a:ext cx="249437" cy="252000"/>
          </a:xfrm>
          <a:prstGeom prst="rect">
            <a:avLst/>
          </a:prstGeom>
        </p:spPr>
      </p:pic>
      <p:pic>
        <p:nvPicPr>
          <p:cNvPr id="153" name="Grafik 152" descr="Bruger med massiv udfyldning">
            <a:extLst>
              <a:ext uri="{FF2B5EF4-FFF2-40B4-BE49-F238E27FC236}">
                <a16:creationId xmlns:a16="http://schemas.microsoft.com/office/drawing/2014/main" id="{C521E43E-140D-FAB1-7D79-1E2D317D894A}"/>
              </a:ext>
            </a:extLst>
          </p:cNvPr>
          <p:cNvPicPr>
            <a:picLocks noChangeAspect="1"/>
          </p:cNvPicPr>
          <p:nvPr/>
        </p:nvPicPr>
        <p:blipFill>
          <a:blip r:embed="rId7">
            <a:extLst>
              <a:ext uri="{96DAC541-7B7A-43D3-8B79-37D633B846F1}">
                <asvg:svgBlip xmlns:asvg="http://schemas.microsoft.com/office/drawing/2016/SVG/main" r:embed="rId8"/>
              </a:ext>
            </a:extLst>
          </a:blip>
          <a:srcRect l="12182" t="10921" r="11695" b="12174"/>
          <a:stretch>
            <a:fillRect/>
          </a:stretch>
        </p:blipFill>
        <p:spPr>
          <a:xfrm>
            <a:off x="9293981" y="4217371"/>
            <a:ext cx="249437" cy="252000"/>
          </a:xfrm>
          <a:prstGeom prst="rect">
            <a:avLst/>
          </a:prstGeom>
        </p:spPr>
      </p:pic>
      <p:pic>
        <p:nvPicPr>
          <p:cNvPr id="154" name="Grafik 153" descr="Bruger med massiv udfyldning">
            <a:extLst>
              <a:ext uri="{FF2B5EF4-FFF2-40B4-BE49-F238E27FC236}">
                <a16:creationId xmlns:a16="http://schemas.microsoft.com/office/drawing/2014/main" id="{1E7FAEA5-DF0A-E734-766B-6529053F4F5B}"/>
              </a:ext>
            </a:extLst>
          </p:cNvPr>
          <p:cNvPicPr>
            <a:picLocks noChangeAspect="1"/>
          </p:cNvPicPr>
          <p:nvPr/>
        </p:nvPicPr>
        <p:blipFill>
          <a:blip r:embed="rId7">
            <a:extLst>
              <a:ext uri="{96DAC541-7B7A-43D3-8B79-37D633B846F1}">
                <asvg:svgBlip xmlns:asvg="http://schemas.microsoft.com/office/drawing/2016/SVG/main" r:embed="rId8"/>
              </a:ext>
            </a:extLst>
          </a:blip>
          <a:srcRect l="12182" t="10921" r="11695" b="12174"/>
          <a:stretch>
            <a:fillRect/>
          </a:stretch>
        </p:blipFill>
        <p:spPr>
          <a:xfrm>
            <a:off x="9051709" y="4217368"/>
            <a:ext cx="249437" cy="252000"/>
          </a:xfrm>
          <a:prstGeom prst="rect">
            <a:avLst/>
          </a:prstGeom>
        </p:spPr>
      </p:pic>
      <p:pic>
        <p:nvPicPr>
          <p:cNvPr id="155" name="Grafik 154" descr="Bruger med massiv udfyldning">
            <a:extLst>
              <a:ext uri="{FF2B5EF4-FFF2-40B4-BE49-F238E27FC236}">
                <a16:creationId xmlns:a16="http://schemas.microsoft.com/office/drawing/2014/main" id="{01A3D595-957E-B263-0DAC-2EC4E860DE88}"/>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4872448" y="4212142"/>
            <a:ext cx="249437" cy="252000"/>
          </a:xfrm>
          <a:prstGeom prst="rect">
            <a:avLst/>
          </a:prstGeom>
        </p:spPr>
      </p:pic>
      <p:pic>
        <p:nvPicPr>
          <p:cNvPr id="156" name="Grafik 155" descr="Bruger med massiv udfyldning">
            <a:extLst>
              <a:ext uri="{FF2B5EF4-FFF2-40B4-BE49-F238E27FC236}">
                <a16:creationId xmlns:a16="http://schemas.microsoft.com/office/drawing/2014/main" id="{48347D99-33E4-50BE-4E9B-5E746873BC26}"/>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4624988" y="4212145"/>
            <a:ext cx="249437" cy="252000"/>
          </a:xfrm>
          <a:prstGeom prst="rect">
            <a:avLst/>
          </a:prstGeom>
        </p:spPr>
      </p:pic>
      <p:pic>
        <p:nvPicPr>
          <p:cNvPr id="157" name="Grafik 156" descr="Bruger med massiv udfyldning">
            <a:extLst>
              <a:ext uri="{FF2B5EF4-FFF2-40B4-BE49-F238E27FC236}">
                <a16:creationId xmlns:a16="http://schemas.microsoft.com/office/drawing/2014/main" id="{B75B5B2A-8F0E-2BF8-4FAD-0D4EE04A7536}"/>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370157" y="4208367"/>
            <a:ext cx="249437" cy="252000"/>
          </a:xfrm>
          <a:prstGeom prst="rect">
            <a:avLst/>
          </a:prstGeom>
        </p:spPr>
      </p:pic>
      <p:pic>
        <p:nvPicPr>
          <p:cNvPr id="181" name="Grafik 180" descr="Bruger med massiv udfyldning">
            <a:extLst>
              <a:ext uri="{FF2B5EF4-FFF2-40B4-BE49-F238E27FC236}">
                <a16:creationId xmlns:a16="http://schemas.microsoft.com/office/drawing/2014/main" id="{213B2DE4-6AA2-5F1A-3921-9BA9B604E4F7}"/>
              </a:ext>
            </a:extLst>
          </p:cNvPr>
          <p:cNvPicPr>
            <a:picLocks noChangeAspect="1"/>
          </p:cNvPicPr>
          <p:nvPr/>
        </p:nvPicPr>
        <p:blipFill>
          <a:blip r:embed="rId5">
            <a:extLst>
              <a:ext uri="{96DAC541-7B7A-43D3-8B79-37D633B846F1}">
                <asvg:svgBlip xmlns:asvg="http://schemas.microsoft.com/office/drawing/2016/SVG/main" r:embed="rId6"/>
              </a:ext>
            </a:extLst>
          </a:blip>
          <a:srcRect l="12182" t="10921" r="11695" b="12174"/>
          <a:stretch>
            <a:fillRect/>
          </a:stretch>
        </p:blipFill>
        <p:spPr>
          <a:xfrm>
            <a:off x="5122697" y="4208370"/>
            <a:ext cx="249437" cy="252000"/>
          </a:xfrm>
          <a:prstGeom prst="rect">
            <a:avLst/>
          </a:prstGeom>
        </p:spPr>
      </p:pic>
    </p:spTree>
    <p:extLst>
      <p:ext uri="{BB962C8B-B14F-4D97-AF65-F5344CB8AC3E}">
        <p14:creationId xmlns:p14="http://schemas.microsoft.com/office/powerpoint/2010/main" val="4276995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A120A-45F4-0C82-6867-543938EEEDEC}"/>
            </a:ext>
          </a:extLst>
        </p:cNvPr>
        <p:cNvGrpSpPr/>
        <p:nvPr/>
      </p:nvGrpSpPr>
      <p:grpSpPr>
        <a:xfrm>
          <a:off x="0" y="0"/>
          <a:ext cx="0" cy="0"/>
          <a:chOff x="0" y="0"/>
          <a:chExt cx="0" cy="0"/>
        </a:xfrm>
      </p:grpSpPr>
      <p:sp>
        <p:nvSpPr>
          <p:cNvPr id="25" name="Rektangel 24">
            <a:extLst>
              <a:ext uri="{FF2B5EF4-FFF2-40B4-BE49-F238E27FC236}">
                <a16:creationId xmlns:a16="http://schemas.microsoft.com/office/drawing/2014/main" id="{71D30403-07AC-4152-E505-7496DF7BA3E0}"/>
              </a:ext>
            </a:extLst>
          </p:cNvPr>
          <p:cNvSpPr/>
          <p:nvPr/>
        </p:nvSpPr>
        <p:spPr>
          <a:xfrm>
            <a:off x="0" y="3585603"/>
            <a:ext cx="10160000" cy="13391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err="1"/>
          </a:p>
        </p:txBody>
      </p:sp>
      <p:sp>
        <p:nvSpPr>
          <p:cNvPr id="12" name="Rectangle 4">
            <a:extLst>
              <a:ext uri="{FF2B5EF4-FFF2-40B4-BE49-F238E27FC236}">
                <a16:creationId xmlns:a16="http://schemas.microsoft.com/office/drawing/2014/main" id="{01F74108-85EA-5DDB-6AE1-8718B6EE538F}"/>
              </a:ext>
            </a:extLst>
          </p:cNvPr>
          <p:cNvSpPr>
            <a:spLocks noChangeArrowheads="1"/>
          </p:cNvSpPr>
          <p:nvPr/>
        </p:nvSpPr>
        <p:spPr bwMode="auto">
          <a:xfrm>
            <a:off x="0" y="0"/>
            <a:ext cx="157956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1800" b="0" i="0" u="none" strike="noStrike" cap="none" normalizeH="0" baseline="0" dirty="0">
                <a:ln>
                  <a:noFill/>
                </a:ln>
                <a:solidFill>
                  <a:srgbClr val="000000"/>
                </a:solidFill>
                <a:effectLst/>
                <a:latin typeface="Söhne"/>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
        <p:nvSpPr>
          <p:cNvPr id="2" name="Pladsholder til tekst 7">
            <a:extLst>
              <a:ext uri="{FF2B5EF4-FFF2-40B4-BE49-F238E27FC236}">
                <a16:creationId xmlns:a16="http://schemas.microsoft.com/office/drawing/2014/main" id="{1678CCEF-66F0-45CD-7419-CCFBBFE9EA44}"/>
              </a:ext>
            </a:extLst>
          </p:cNvPr>
          <p:cNvSpPr txBox="1">
            <a:spLocks/>
          </p:cNvSpPr>
          <p:nvPr/>
        </p:nvSpPr>
        <p:spPr>
          <a:xfrm>
            <a:off x="360343" y="337220"/>
            <a:ext cx="3559193" cy="432048"/>
          </a:xfrm>
          <a:prstGeom prst="rect">
            <a:avLst/>
          </a:prstGeom>
        </p:spPr>
        <p:txBody>
          <a:bodyPr/>
          <a:lstStyle>
            <a:lvl1pPr marL="0" indent="0" algn="l" defTabSz="1015939" rtl="0" eaLnBrk="1" latinLnBrk="0" hangingPunct="1">
              <a:spcBef>
                <a:spcPct val="20000"/>
              </a:spcBef>
              <a:buFont typeface="Arial" panose="020B0604020202020204" pitchFamily="34" charset="0"/>
              <a:buNone/>
              <a:defRPr sz="2667" b="0" kern="1200">
                <a:solidFill>
                  <a:schemeClr val="tx1"/>
                </a:solidFill>
                <a:latin typeface="+mj-lt"/>
                <a:ea typeface="+mn-ea"/>
                <a:cs typeface="+mn-cs"/>
              </a:defRPr>
            </a:lvl1pPr>
            <a:lvl2pPr marL="399976" indent="-159991" algn="l" defTabSz="1015939"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2pPr>
            <a:lvl3pPr marL="719957" indent="-239985" algn="l" defTabSz="1015939" rtl="0" eaLnBrk="1" latinLnBrk="0" hangingPunct="1">
              <a:spcBef>
                <a:spcPct val="20000"/>
              </a:spcBef>
              <a:buFont typeface="Arial" panose="020B0604020202020204" pitchFamily="34" charset="0"/>
              <a:buChar char="•"/>
              <a:defRPr sz="1111" kern="1200">
                <a:solidFill>
                  <a:schemeClr val="tx1"/>
                </a:solidFill>
                <a:latin typeface="+mn-lt"/>
                <a:ea typeface="+mn-ea"/>
                <a:cs typeface="+mn-cs"/>
              </a:defRPr>
            </a:lvl3pPr>
            <a:lvl4pPr marL="959943"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199928" indent="-239985" algn="l" defTabSz="1015939"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2793832"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80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77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741" indent="-253984" algn="l" defTabSz="1015939"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r>
              <a:rPr lang="da-DK" sz="2000" b="1" dirty="0">
                <a:latin typeface="+mn-lt"/>
              </a:rPr>
              <a:t>NPS er på imponerende 76</a:t>
            </a:r>
          </a:p>
        </p:txBody>
      </p:sp>
      <p:graphicFrame>
        <p:nvGraphicFramePr>
          <p:cNvPr id="5" name="S_2 - Hvor sandsynligt er det, at du vil anbefale ^f('Location')^ til familie, venner eller kolleger? by Land (DK/DE)" descr="43bb6dfc-8f4e-422d-9c04-35eb53c8ba4c S_2 - Hvor sandsynligt er det, at du vil anbefale ^f('Location')^ til familie, venner eller kolleger?">
            <a:extLst>
              <a:ext uri="{FF2B5EF4-FFF2-40B4-BE49-F238E27FC236}">
                <a16:creationId xmlns:a16="http://schemas.microsoft.com/office/drawing/2014/main" id="{DF56E6B0-3FBF-FF16-ACAC-B1DB69F23A64}"/>
              </a:ext>
            </a:extLst>
          </p:cNvPr>
          <p:cNvGraphicFramePr>
            <a:graphicFrameLocks/>
          </p:cNvGraphicFramePr>
          <p:nvPr>
            <p:extLst>
              <p:ext uri="{D42A27DB-BD31-4B8C-83A1-F6EECF244321}">
                <p14:modId xmlns:p14="http://schemas.microsoft.com/office/powerpoint/2010/main" val="812166542"/>
              </p:ext>
            </p:extLst>
          </p:nvPr>
        </p:nvGraphicFramePr>
        <p:xfrm>
          <a:off x="359117" y="1438388"/>
          <a:ext cx="9041363" cy="2142129"/>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uppe 5">
            <a:extLst>
              <a:ext uri="{FF2B5EF4-FFF2-40B4-BE49-F238E27FC236}">
                <a16:creationId xmlns:a16="http://schemas.microsoft.com/office/drawing/2014/main" id="{C3F43985-3565-3B70-B85C-7E5B18C81629}"/>
              </a:ext>
            </a:extLst>
          </p:cNvPr>
          <p:cNvGrpSpPr/>
          <p:nvPr/>
        </p:nvGrpSpPr>
        <p:grpSpPr>
          <a:xfrm>
            <a:off x="432932" y="3617641"/>
            <a:ext cx="4816790" cy="1282045"/>
            <a:chOff x="4532011" y="1057300"/>
            <a:chExt cx="4816790" cy="1282045"/>
          </a:xfrm>
        </p:grpSpPr>
        <p:sp>
          <p:nvSpPr>
            <p:cNvPr id="7" name="Rektangel 6">
              <a:extLst>
                <a:ext uri="{FF2B5EF4-FFF2-40B4-BE49-F238E27FC236}">
                  <a16:creationId xmlns:a16="http://schemas.microsoft.com/office/drawing/2014/main" id="{3513C5F8-5549-A1CA-1485-2F388FECB47A}"/>
                </a:ext>
              </a:extLst>
            </p:cNvPr>
            <p:cNvSpPr/>
            <p:nvPr/>
          </p:nvSpPr>
          <p:spPr>
            <a:xfrm>
              <a:off x="4532011" y="2000791"/>
              <a:ext cx="742512" cy="338554"/>
            </a:xfrm>
            <a:prstGeom prst="rect">
              <a:avLst/>
            </a:prstGeom>
            <a:noFill/>
          </p:spPr>
          <p:txBody>
            <a:bodyPr wrap="none">
              <a:spAutoFit/>
            </a:bodyPr>
            <a:lstStyle/>
            <a:p>
              <a:pPr algn="ctr" defTabSz="457200" fontAlgn="ctr">
                <a:spcBef>
                  <a:spcPct val="0"/>
                </a:spcBef>
                <a:spcAft>
                  <a:spcPct val="0"/>
                </a:spcAft>
              </a:pPr>
              <a:r>
                <a:rPr lang="da-DK" sz="800" b="1" dirty="0">
                  <a:solidFill>
                    <a:schemeClr val="accent6"/>
                  </a:solidFill>
                  <a:latin typeface="+mj-lt"/>
                  <a:cs typeface="Calibri Light" panose="020F0302020204030204" pitchFamily="34" charset="0"/>
                </a:rPr>
                <a:t>Meget</a:t>
              </a:r>
            </a:p>
            <a:p>
              <a:pPr algn="ctr" defTabSz="457200" fontAlgn="ctr">
                <a:spcBef>
                  <a:spcPct val="0"/>
                </a:spcBef>
                <a:spcAft>
                  <a:spcPct val="0"/>
                </a:spcAft>
              </a:pPr>
              <a:r>
                <a:rPr lang="da-DK" sz="800" b="1" dirty="0">
                  <a:solidFill>
                    <a:schemeClr val="accent6"/>
                  </a:solidFill>
                  <a:latin typeface="+mj-lt"/>
                  <a:cs typeface="Calibri Light" panose="020F0302020204030204" pitchFamily="34" charset="0"/>
                </a:rPr>
                <a:t>usandsynligt</a:t>
              </a:r>
            </a:p>
          </p:txBody>
        </p:sp>
        <p:sp>
          <p:nvSpPr>
            <p:cNvPr id="8" name="Rektangel 7">
              <a:extLst>
                <a:ext uri="{FF2B5EF4-FFF2-40B4-BE49-F238E27FC236}">
                  <a16:creationId xmlns:a16="http://schemas.microsoft.com/office/drawing/2014/main" id="{5A98B3F1-64DA-DD83-9586-76509F3253ED}"/>
                </a:ext>
              </a:extLst>
            </p:cNvPr>
            <p:cNvSpPr/>
            <p:nvPr/>
          </p:nvSpPr>
          <p:spPr>
            <a:xfrm>
              <a:off x="8657586" y="2000791"/>
              <a:ext cx="691215" cy="338554"/>
            </a:xfrm>
            <a:prstGeom prst="rect">
              <a:avLst/>
            </a:prstGeom>
            <a:noFill/>
          </p:spPr>
          <p:txBody>
            <a:bodyPr wrap="none">
              <a:spAutoFit/>
            </a:bodyPr>
            <a:lstStyle/>
            <a:p>
              <a:pPr algn="ctr" defTabSz="457200" fontAlgn="ctr">
                <a:spcBef>
                  <a:spcPct val="0"/>
                </a:spcBef>
                <a:spcAft>
                  <a:spcPct val="0"/>
                </a:spcAft>
              </a:pPr>
              <a:r>
                <a:rPr lang="da-DK" sz="800" b="1" dirty="0">
                  <a:solidFill>
                    <a:schemeClr val="bg2"/>
                  </a:solidFill>
                  <a:latin typeface="+mj-lt"/>
                  <a:cs typeface="Calibri Light" panose="020F0302020204030204" pitchFamily="34" charset="0"/>
                </a:rPr>
                <a:t>Meget</a:t>
              </a:r>
            </a:p>
            <a:p>
              <a:pPr algn="ctr" defTabSz="457200" fontAlgn="ctr">
                <a:spcBef>
                  <a:spcPct val="0"/>
                </a:spcBef>
                <a:spcAft>
                  <a:spcPct val="0"/>
                </a:spcAft>
              </a:pPr>
              <a:r>
                <a:rPr lang="da-DK" sz="800" b="1" dirty="0">
                  <a:solidFill>
                    <a:schemeClr val="bg2"/>
                  </a:solidFill>
                  <a:latin typeface="+mj-lt"/>
                  <a:cs typeface="Calibri Light" panose="020F0302020204030204" pitchFamily="34" charset="0"/>
                </a:rPr>
                <a:t>sandsynligt</a:t>
              </a:r>
            </a:p>
          </p:txBody>
        </p:sp>
        <p:sp>
          <p:nvSpPr>
            <p:cNvPr id="9" name="Tekstfelt 8">
              <a:extLst>
                <a:ext uri="{FF2B5EF4-FFF2-40B4-BE49-F238E27FC236}">
                  <a16:creationId xmlns:a16="http://schemas.microsoft.com/office/drawing/2014/main" id="{96D3A5D0-8661-7A88-BA08-3C0CE944C159}"/>
                </a:ext>
              </a:extLst>
            </p:cNvPr>
            <p:cNvSpPr txBox="1"/>
            <p:nvPr/>
          </p:nvSpPr>
          <p:spPr>
            <a:xfrm>
              <a:off x="4798406" y="1797467"/>
              <a:ext cx="199929" cy="261610"/>
            </a:xfrm>
            <a:prstGeom prst="rect">
              <a:avLst/>
            </a:prstGeom>
            <a:noFill/>
          </p:spPr>
          <p:txBody>
            <a:bodyPr wrap="square" rtlCol="0">
              <a:spAutoFit/>
            </a:bodyPr>
            <a:lstStyle/>
            <a:p>
              <a:pPr algn="ctr"/>
              <a:r>
                <a:rPr lang="da-DK" sz="1100" b="1" dirty="0">
                  <a:solidFill>
                    <a:schemeClr val="accent6"/>
                  </a:solidFill>
                </a:rPr>
                <a:t>0</a:t>
              </a:r>
            </a:p>
          </p:txBody>
        </p:sp>
        <p:sp>
          <p:nvSpPr>
            <p:cNvPr id="11" name="Tekstfelt 10">
              <a:extLst>
                <a:ext uri="{FF2B5EF4-FFF2-40B4-BE49-F238E27FC236}">
                  <a16:creationId xmlns:a16="http://schemas.microsoft.com/office/drawing/2014/main" id="{E8A93647-FE3B-C72A-554C-F05970695E25}"/>
                </a:ext>
              </a:extLst>
            </p:cNvPr>
            <p:cNvSpPr txBox="1"/>
            <p:nvPr/>
          </p:nvSpPr>
          <p:spPr>
            <a:xfrm>
              <a:off x="5200916" y="1797467"/>
              <a:ext cx="199929" cy="261610"/>
            </a:xfrm>
            <a:prstGeom prst="rect">
              <a:avLst/>
            </a:prstGeom>
            <a:noFill/>
          </p:spPr>
          <p:txBody>
            <a:bodyPr wrap="square" rtlCol="0">
              <a:spAutoFit/>
            </a:bodyPr>
            <a:lstStyle/>
            <a:p>
              <a:pPr algn="ctr"/>
              <a:r>
                <a:rPr lang="da-DK" sz="1100" b="1" dirty="0">
                  <a:solidFill>
                    <a:schemeClr val="accent6"/>
                  </a:solidFill>
                </a:rPr>
                <a:t>1</a:t>
              </a:r>
            </a:p>
          </p:txBody>
        </p:sp>
        <p:sp>
          <p:nvSpPr>
            <p:cNvPr id="14" name="Tekstfelt 13">
              <a:extLst>
                <a:ext uri="{FF2B5EF4-FFF2-40B4-BE49-F238E27FC236}">
                  <a16:creationId xmlns:a16="http://schemas.microsoft.com/office/drawing/2014/main" id="{EAD2F5A2-4925-A72A-310C-B4B237524881}"/>
                </a:ext>
              </a:extLst>
            </p:cNvPr>
            <p:cNvSpPr txBox="1"/>
            <p:nvPr/>
          </p:nvSpPr>
          <p:spPr>
            <a:xfrm>
              <a:off x="5603426" y="1797467"/>
              <a:ext cx="199929" cy="261610"/>
            </a:xfrm>
            <a:prstGeom prst="rect">
              <a:avLst/>
            </a:prstGeom>
            <a:noFill/>
          </p:spPr>
          <p:txBody>
            <a:bodyPr wrap="square" rtlCol="0">
              <a:spAutoFit/>
            </a:bodyPr>
            <a:lstStyle/>
            <a:p>
              <a:pPr algn="ctr"/>
              <a:r>
                <a:rPr lang="da-DK" sz="1100" b="1" dirty="0">
                  <a:solidFill>
                    <a:schemeClr val="accent6"/>
                  </a:solidFill>
                </a:rPr>
                <a:t>2</a:t>
              </a:r>
            </a:p>
          </p:txBody>
        </p:sp>
        <p:sp>
          <p:nvSpPr>
            <p:cNvPr id="15" name="Tekstfelt 14">
              <a:extLst>
                <a:ext uri="{FF2B5EF4-FFF2-40B4-BE49-F238E27FC236}">
                  <a16:creationId xmlns:a16="http://schemas.microsoft.com/office/drawing/2014/main" id="{54F82ACC-8C15-7672-1560-D4F5C2242D24}"/>
                </a:ext>
              </a:extLst>
            </p:cNvPr>
            <p:cNvSpPr txBox="1"/>
            <p:nvPr/>
          </p:nvSpPr>
          <p:spPr>
            <a:xfrm>
              <a:off x="6005936" y="1797467"/>
              <a:ext cx="199929" cy="261610"/>
            </a:xfrm>
            <a:prstGeom prst="rect">
              <a:avLst/>
            </a:prstGeom>
            <a:noFill/>
          </p:spPr>
          <p:txBody>
            <a:bodyPr wrap="square" rtlCol="0">
              <a:spAutoFit/>
            </a:bodyPr>
            <a:lstStyle/>
            <a:p>
              <a:pPr algn="ctr"/>
              <a:r>
                <a:rPr lang="da-DK" sz="1100" b="1" dirty="0">
                  <a:solidFill>
                    <a:schemeClr val="accent6"/>
                  </a:solidFill>
                </a:rPr>
                <a:t>3</a:t>
              </a:r>
            </a:p>
          </p:txBody>
        </p:sp>
        <p:sp>
          <p:nvSpPr>
            <p:cNvPr id="16" name="Tekstfelt 15">
              <a:extLst>
                <a:ext uri="{FF2B5EF4-FFF2-40B4-BE49-F238E27FC236}">
                  <a16:creationId xmlns:a16="http://schemas.microsoft.com/office/drawing/2014/main" id="{A6EA894B-DB38-FEFE-4031-21AB9990E31E}"/>
                </a:ext>
              </a:extLst>
            </p:cNvPr>
            <p:cNvSpPr txBox="1"/>
            <p:nvPr/>
          </p:nvSpPr>
          <p:spPr>
            <a:xfrm>
              <a:off x="6408446" y="1797467"/>
              <a:ext cx="199929" cy="261610"/>
            </a:xfrm>
            <a:prstGeom prst="rect">
              <a:avLst/>
            </a:prstGeom>
            <a:noFill/>
          </p:spPr>
          <p:txBody>
            <a:bodyPr wrap="square" rtlCol="0">
              <a:spAutoFit/>
            </a:bodyPr>
            <a:lstStyle/>
            <a:p>
              <a:pPr algn="ctr"/>
              <a:r>
                <a:rPr lang="da-DK" sz="1100" b="1" dirty="0">
                  <a:solidFill>
                    <a:schemeClr val="accent6"/>
                  </a:solidFill>
                </a:rPr>
                <a:t>4</a:t>
              </a:r>
            </a:p>
          </p:txBody>
        </p:sp>
        <p:sp>
          <p:nvSpPr>
            <p:cNvPr id="17" name="Tekstfelt 16">
              <a:extLst>
                <a:ext uri="{FF2B5EF4-FFF2-40B4-BE49-F238E27FC236}">
                  <a16:creationId xmlns:a16="http://schemas.microsoft.com/office/drawing/2014/main" id="{B4BEC525-B31B-A35E-F991-E182E077547E}"/>
                </a:ext>
              </a:extLst>
            </p:cNvPr>
            <p:cNvSpPr txBox="1"/>
            <p:nvPr/>
          </p:nvSpPr>
          <p:spPr>
            <a:xfrm>
              <a:off x="6810956" y="1797467"/>
              <a:ext cx="199929" cy="261610"/>
            </a:xfrm>
            <a:prstGeom prst="rect">
              <a:avLst/>
            </a:prstGeom>
            <a:noFill/>
          </p:spPr>
          <p:txBody>
            <a:bodyPr wrap="square" rtlCol="0">
              <a:spAutoFit/>
            </a:bodyPr>
            <a:lstStyle/>
            <a:p>
              <a:pPr algn="ctr"/>
              <a:r>
                <a:rPr lang="da-DK" sz="1100" b="1" dirty="0">
                  <a:solidFill>
                    <a:schemeClr val="accent6"/>
                  </a:solidFill>
                </a:rPr>
                <a:t>5</a:t>
              </a:r>
            </a:p>
          </p:txBody>
        </p:sp>
        <p:sp>
          <p:nvSpPr>
            <p:cNvPr id="18" name="Tekstfelt 17">
              <a:extLst>
                <a:ext uri="{FF2B5EF4-FFF2-40B4-BE49-F238E27FC236}">
                  <a16:creationId xmlns:a16="http://schemas.microsoft.com/office/drawing/2014/main" id="{7657A5AB-2D2A-404C-EAB8-11F691A2C81D}"/>
                </a:ext>
              </a:extLst>
            </p:cNvPr>
            <p:cNvSpPr txBox="1"/>
            <p:nvPr/>
          </p:nvSpPr>
          <p:spPr>
            <a:xfrm>
              <a:off x="7615976" y="1797467"/>
              <a:ext cx="199929" cy="261610"/>
            </a:xfrm>
            <a:prstGeom prst="rect">
              <a:avLst/>
            </a:prstGeom>
            <a:noFill/>
          </p:spPr>
          <p:txBody>
            <a:bodyPr wrap="square" rtlCol="0">
              <a:spAutoFit/>
            </a:bodyPr>
            <a:lstStyle/>
            <a:p>
              <a:pPr algn="ctr"/>
              <a:r>
                <a:rPr lang="da-DK" sz="1100" b="1" dirty="0">
                  <a:solidFill>
                    <a:schemeClr val="bg1">
                      <a:lumMod val="65000"/>
                    </a:schemeClr>
                  </a:solidFill>
                </a:rPr>
                <a:t>7</a:t>
              </a:r>
            </a:p>
          </p:txBody>
        </p:sp>
        <p:sp>
          <p:nvSpPr>
            <p:cNvPr id="19" name="Tekstfelt 18">
              <a:extLst>
                <a:ext uri="{FF2B5EF4-FFF2-40B4-BE49-F238E27FC236}">
                  <a16:creationId xmlns:a16="http://schemas.microsoft.com/office/drawing/2014/main" id="{B908D462-5588-12B5-7A29-DAAE8452C190}"/>
                </a:ext>
              </a:extLst>
            </p:cNvPr>
            <p:cNvSpPr txBox="1"/>
            <p:nvPr/>
          </p:nvSpPr>
          <p:spPr>
            <a:xfrm>
              <a:off x="8018486" y="1797467"/>
              <a:ext cx="199929" cy="261610"/>
            </a:xfrm>
            <a:prstGeom prst="rect">
              <a:avLst/>
            </a:prstGeom>
            <a:noFill/>
          </p:spPr>
          <p:txBody>
            <a:bodyPr wrap="square" rtlCol="0">
              <a:spAutoFit/>
            </a:bodyPr>
            <a:lstStyle/>
            <a:p>
              <a:pPr algn="ctr"/>
              <a:r>
                <a:rPr lang="da-DK" sz="1100" b="1" dirty="0">
                  <a:solidFill>
                    <a:schemeClr val="bg1">
                      <a:lumMod val="65000"/>
                    </a:schemeClr>
                  </a:solidFill>
                </a:rPr>
                <a:t>8</a:t>
              </a:r>
            </a:p>
          </p:txBody>
        </p:sp>
        <p:sp>
          <p:nvSpPr>
            <p:cNvPr id="20" name="Tekstfelt 19">
              <a:extLst>
                <a:ext uri="{FF2B5EF4-FFF2-40B4-BE49-F238E27FC236}">
                  <a16:creationId xmlns:a16="http://schemas.microsoft.com/office/drawing/2014/main" id="{FAD7C180-B16B-49B0-49F7-1F9B7164336F}"/>
                </a:ext>
              </a:extLst>
            </p:cNvPr>
            <p:cNvSpPr txBox="1"/>
            <p:nvPr/>
          </p:nvSpPr>
          <p:spPr>
            <a:xfrm>
              <a:off x="8420996" y="1797467"/>
              <a:ext cx="199929" cy="261610"/>
            </a:xfrm>
            <a:prstGeom prst="rect">
              <a:avLst/>
            </a:prstGeom>
            <a:noFill/>
          </p:spPr>
          <p:txBody>
            <a:bodyPr wrap="square" rtlCol="0">
              <a:spAutoFit/>
            </a:bodyPr>
            <a:lstStyle/>
            <a:p>
              <a:pPr algn="ctr"/>
              <a:r>
                <a:rPr lang="da-DK" sz="1100" b="1" dirty="0">
                  <a:solidFill>
                    <a:schemeClr val="bg2"/>
                  </a:solidFill>
                </a:rPr>
                <a:t>9</a:t>
              </a:r>
            </a:p>
          </p:txBody>
        </p:sp>
        <p:sp>
          <p:nvSpPr>
            <p:cNvPr id="21" name="Tekstfelt 20">
              <a:extLst>
                <a:ext uri="{FF2B5EF4-FFF2-40B4-BE49-F238E27FC236}">
                  <a16:creationId xmlns:a16="http://schemas.microsoft.com/office/drawing/2014/main" id="{05E2F41C-83E7-9E09-8BDD-11F4C8513141}"/>
                </a:ext>
              </a:extLst>
            </p:cNvPr>
            <p:cNvSpPr txBox="1"/>
            <p:nvPr/>
          </p:nvSpPr>
          <p:spPr>
            <a:xfrm>
              <a:off x="8823504" y="1797467"/>
              <a:ext cx="331245" cy="261610"/>
            </a:xfrm>
            <a:prstGeom prst="rect">
              <a:avLst/>
            </a:prstGeom>
            <a:noFill/>
          </p:spPr>
          <p:txBody>
            <a:bodyPr wrap="square" rtlCol="0">
              <a:spAutoFit/>
            </a:bodyPr>
            <a:lstStyle/>
            <a:p>
              <a:pPr algn="ctr"/>
              <a:r>
                <a:rPr lang="da-DK" sz="1100" b="1" dirty="0">
                  <a:solidFill>
                    <a:schemeClr val="bg2"/>
                  </a:solidFill>
                </a:rPr>
                <a:t>10</a:t>
              </a:r>
            </a:p>
          </p:txBody>
        </p:sp>
        <p:pic>
          <p:nvPicPr>
            <p:cNvPr id="22" name="Billede 62">
              <a:extLst>
                <a:ext uri="{FF2B5EF4-FFF2-40B4-BE49-F238E27FC236}">
                  <a16:creationId xmlns:a16="http://schemas.microsoft.com/office/drawing/2014/main" id="{22B196C1-F942-5620-7815-0F08833883A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638860" y="1267600"/>
              <a:ext cx="684000" cy="576000"/>
            </a:xfrm>
            <a:prstGeom prst="rect">
              <a:avLst/>
            </a:prstGeom>
          </p:spPr>
        </p:pic>
        <p:pic>
          <p:nvPicPr>
            <p:cNvPr id="23" name="Billede 63">
              <a:extLst>
                <a:ext uri="{FF2B5EF4-FFF2-40B4-BE49-F238E27FC236}">
                  <a16:creationId xmlns:a16="http://schemas.microsoft.com/office/drawing/2014/main" id="{230D52B7-9BAD-E685-554E-9A414E316385}"/>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232721" y="1267600"/>
              <a:ext cx="648000" cy="576000"/>
            </a:xfrm>
            <a:prstGeom prst="rect">
              <a:avLst/>
            </a:prstGeom>
          </p:spPr>
        </p:pic>
        <p:pic>
          <p:nvPicPr>
            <p:cNvPr id="24" name="Billede 64">
              <a:extLst>
                <a:ext uri="{FF2B5EF4-FFF2-40B4-BE49-F238E27FC236}">
                  <a16:creationId xmlns:a16="http://schemas.microsoft.com/office/drawing/2014/main" id="{A6E465AA-728D-C580-434A-0F20F06864D6}"/>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826585" y="1267600"/>
              <a:ext cx="648000" cy="576000"/>
            </a:xfrm>
            <a:prstGeom prst="rect">
              <a:avLst/>
            </a:prstGeom>
          </p:spPr>
        </p:pic>
        <p:pic>
          <p:nvPicPr>
            <p:cNvPr id="26" name="Billede 65">
              <a:extLst>
                <a:ext uri="{FF2B5EF4-FFF2-40B4-BE49-F238E27FC236}">
                  <a16:creationId xmlns:a16="http://schemas.microsoft.com/office/drawing/2014/main" id="{CDAEA933-6D1D-7591-9D00-D1C9F3EC80DC}"/>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420449" y="1267600"/>
              <a:ext cx="648000" cy="576000"/>
            </a:xfrm>
            <a:prstGeom prst="rect">
              <a:avLst/>
            </a:prstGeom>
          </p:spPr>
        </p:pic>
        <p:pic>
          <p:nvPicPr>
            <p:cNvPr id="27" name="Billede 66">
              <a:extLst>
                <a:ext uri="{FF2B5EF4-FFF2-40B4-BE49-F238E27FC236}">
                  <a16:creationId xmlns:a16="http://schemas.microsoft.com/office/drawing/2014/main" id="{00182E53-3265-A77B-D9B6-F7127E84CC2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608177" y="1267600"/>
              <a:ext cx="648000" cy="576000"/>
            </a:xfrm>
            <a:prstGeom prst="rect">
              <a:avLst/>
            </a:prstGeom>
          </p:spPr>
        </p:pic>
        <p:pic>
          <p:nvPicPr>
            <p:cNvPr id="28" name="Billede 67">
              <a:extLst>
                <a:ext uri="{FF2B5EF4-FFF2-40B4-BE49-F238E27FC236}">
                  <a16:creationId xmlns:a16="http://schemas.microsoft.com/office/drawing/2014/main" id="{46B15E67-CBE3-B9D9-EEC1-BF1D6CAAA2E3}"/>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202041" y="1267600"/>
              <a:ext cx="648000" cy="576000"/>
            </a:xfrm>
            <a:prstGeom prst="rect">
              <a:avLst/>
            </a:prstGeom>
          </p:spPr>
        </p:pic>
        <p:pic>
          <p:nvPicPr>
            <p:cNvPr id="29" name="Billede 68">
              <a:extLst>
                <a:ext uri="{FF2B5EF4-FFF2-40B4-BE49-F238E27FC236}">
                  <a16:creationId xmlns:a16="http://schemas.microsoft.com/office/drawing/2014/main" id="{2C82FB58-449C-05CA-4C94-BB58CBA8D4CD}"/>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795905" y="1267600"/>
              <a:ext cx="648000" cy="576000"/>
            </a:xfrm>
            <a:prstGeom prst="rect">
              <a:avLst/>
            </a:prstGeom>
          </p:spPr>
        </p:pic>
        <p:pic>
          <p:nvPicPr>
            <p:cNvPr id="30" name="Billede 69">
              <a:extLst>
                <a:ext uri="{FF2B5EF4-FFF2-40B4-BE49-F238E27FC236}">
                  <a16:creationId xmlns:a16="http://schemas.microsoft.com/office/drawing/2014/main" id="{6BF0F85A-49BC-DE63-AB87-CB9DD464B0A0}"/>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389769" y="1267600"/>
              <a:ext cx="648000" cy="576000"/>
            </a:xfrm>
            <a:prstGeom prst="rect">
              <a:avLst/>
            </a:prstGeom>
          </p:spPr>
        </p:pic>
        <p:pic>
          <p:nvPicPr>
            <p:cNvPr id="31" name="Billede 70">
              <a:extLst>
                <a:ext uri="{FF2B5EF4-FFF2-40B4-BE49-F238E27FC236}">
                  <a16:creationId xmlns:a16="http://schemas.microsoft.com/office/drawing/2014/main" id="{59371BCE-6C75-E1AD-53EC-E4F74CD20802}"/>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983633" y="1267600"/>
              <a:ext cx="648000" cy="576000"/>
            </a:xfrm>
            <a:prstGeom prst="rect">
              <a:avLst/>
            </a:prstGeom>
          </p:spPr>
        </p:pic>
        <p:pic>
          <p:nvPicPr>
            <p:cNvPr id="32" name="Billede 71">
              <a:extLst>
                <a:ext uri="{FF2B5EF4-FFF2-40B4-BE49-F238E27FC236}">
                  <a16:creationId xmlns:a16="http://schemas.microsoft.com/office/drawing/2014/main" id="{DEACA272-3797-C195-6FC3-011934000472}"/>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577497" y="1267600"/>
              <a:ext cx="648000" cy="576000"/>
            </a:xfrm>
            <a:prstGeom prst="rect">
              <a:avLst/>
            </a:prstGeom>
          </p:spPr>
        </p:pic>
        <p:pic>
          <p:nvPicPr>
            <p:cNvPr id="33" name="Billede 61">
              <a:extLst>
                <a:ext uri="{FF2B5EF4-FFF2-40B4-BE49-F238E27FC236}">
                  <a16:creationId xmlns:a16="http://schemas.microsoft.com/office/drawing/2014/main" id="{38FFE215-A671-954C-AE17-F3371DBDC025}"/>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014313" y="1267600"/>
              <a:ext cx="648000" cy="576000"/>
            </a:xfrm>
            <a:prstGeom prst="rect">
              <a:avLst/>
            </a:prstGeom>
          </p:spPr>
        </p:pic>
        <p:sp>
          <p:nvSpPr>
            <p:cNvPr id="34" name="Tekstfelt 33">
              <a:extLst>
                <a:ext uri="{FF2B5EF4-FFF2-40B4-BE49-F238E27FC236}">
                  <a16:creationId xmlns:a16="http://schemas.microsoft.com/office/drawing/2014/main" id="{CCFDD5CC-3406-0157-7DCE-B30CD112ADE3}"/>
                </a:ext>
              </a:extLst>
            </p:cNvPr>
            <p:cNvSpPr txBox="1"/>
            <p:nvPr/>
          </p:nvSpPr>
          <p:spPr>
            <a:xfrm>
              <a:off x="7213466" y="1797467"/>
              <a:ext cx="199929" cy="261610"/>
            </a:xfrm>
            <a:prstGeom prst="rect">
              <a:avLst/>
            </a:prstGeom>
            <a:noFill/>
          </p:spPr>
          <p:txBody>
            <a:bodyPr wrap="square" rtlCol="0">
              <a:spAutoFit/>
            </a:bodyPr>
            <a:lstStyle/>
            <a:p>
              <a:pPr algn="ctr"/>
              <a:r>
                <a:rPr lang="da-DK" sz="1100" b="1" dirty="0">
                  <a:solidFill>
                    <a:schemeClr val="accent6"/>
                  </a:solidFill>
                </a:rPr>
                <a:t>6</a:t>
              </a:r>
            </a:p>
          </p:txBody>
        </p:sp>
        <p:sp>
          <p:nvSpPr>
            <p:cNvPr id="35" name="Rektangel 34">
              <a:extLst>
                <a:ext uri="{FF2B5EF4-FFF2-40B4-BE49-F238E27FC236}">
                  <a16:creationId xmlns:a16="http://schemas.microsoft.com/office/drawing/2014/main" id="{F92F4312-F967-8272-852E-AD90D936157C}"/>
                </a:ext>
              </a:extLst>
            </p:cNvPr>
            <p:cNvSpPr/>
            <p:nvPr/>
          </p:nvSpPr>
          <p:spPr>
            <a:xfrm>
              <a:off x="4830277" y="1057301"/>
              <a:ext cx="2578229" cy="215444"/>
            </a:xfrm>
            <a:prstGeom prst="rect">
              <a:avLst/>
            </a:prstGeom>
            <a:noFill/>
          </p:spPr>
          <p:txBody>
            <a:bodyPr wrap="square">
              <a:spAutoFit/>
            </a:bodyPr>
            <a:lstStyle/>
            <a:p>
              <a:pPr algn="ctr" defTabSz="457200" fontAlgn="ctr">
                <a:spcBef>
                  <a:spcPct val="0"/>
                </a:spcBef>
                <a:spcAft>
                  <a:spcPct val="0"/>
                </a:spcAft>
              </a:pPr>
              <a:r>
                <a:rPr lang="da-DK" sz="800" b="1" dirty="0">
                  <a:solidFill>
                    <a:schemeClr val="accent6"/>
                  </a:solidFill>
                  <a:latin typeface="+mj-lt"/>
                  <a:cs typeface="Calibri Light" panose="020F0302020204030204" pitchFamily="34" charset="0"/>
                </a:rPr>
                <a:t>Kritikere</a:t>
              </a:r>
              <a:r>
                <a:rPr lang="en-US" sz="800" b="1" dirty="0">
                  <a:solidFill>
                    <a:schemeClr val="accent6">
                      <a:lumMod val="60000"/>
                      <a:lumOff val="40000"/>
                    </a:schemeClr>
                  </a:solidFill>
                  <a:latin typeface="+mj-lt"/>
                  <a:cs typeface="Calibri Light" panose="020F0302020204030204" pitchFamily="34" charset="0"/>
                </a:rPr>
                <a:t> </a:t>
              </a:r>
              <a:endParaRPr lang="en-US" sz="700" b="1" dirty="0">
                <a:solidFill>
                  <a:schemeClr val="accent6">
                    <a:lumMod val="60000"/>
                    <a:lumOff val="40000"/>
                  </a:schemeClr>
                </a:solidFill>
                <a:latin typeface="+mj-lt"/>
                <a:cs typeface="Calibri Light" panose="020F0302020204030204" pitchFamily="34" charset="0"/>
              </a:endParaRPr>
            </a:p>
          </p:txBody>
        </p:sp>
        <p:sp>
          <p:nvSpPr>
            <p:cNvPr id="36" name="Rektangel 35">
              <a:extLst>
                <a:ext uri="{FF2B5EF4-FFF2-40B4-BE49-F238E27FC236}">
                  <a16:creationId xmlns:a16="http://schemas.microsoft.com/office/drawing/2014/main" id="{ADA70D1E-D73E-D189-9E45-807264718493}"/>
                </a:ext>
              </a:extLst>
            </p:cNvPr>
            <p:cNvSpPr/>
            <p:nvPr/>
          </p:nvSpPr>
          <p:spPr>
            <a:xfrm>
              <a:off x="7486147" y="1057300"/>
              <a:ext cx="895849" cy="215444"/>
            </a:xfrm>
            <a:prstGeom prst="rect">
              <a:avLst/>
            </a:prstGeom>
            <a:noFill/>
          </p:spPr>
          <p:txBody>
            <a:bodyPr wrap="square">
              <a:spAutoFit/>
            </a:bodyPr>
            <a:lstStyle/>
            <a:p>
              <a:pPr algn="ctr" defTabSz="457200" fontAlgn="ctr">
                <a:spcBef>
                  <a:spcPct val="0"/>
                </a:spcBef>
                <a:spcAft>
                  <a:spcPct val="0"/>
                </a:spcAft>
              </a:pPr>
              <a:r>
                <a:rPr lang="da-DK" sz="800" b="1" dirty="0">
                  <a:solidFill>
                    <a:schemeClr val="bg1">
                      <a:lumMod val="65000"/>
                    </a:schemeClr>
                  </a:solidFill>
                  <a:latin typeface="+mj-lt"/>
                  <a:cs typeface="Calibri Light" panose="020F0302020204030204" pitchFamily="34" charset="0"/>
                </a:rPr>
                <a:t>Neutrale</a:t>
              </a:r>
            </a:p>
          </p:txBody>
        </p:sp>
        <p:sp>
          <p:nvSpPr>
            <p:cNvPr id="37" name="Rektangel 36">
              <a:extLst>
                <a:ext uri="{FF2B5EF4-FFF2-40B4-BE49-F238E27FC236}">
                  <a16:creationId xmlns:a16="http://schemas.microsoft.com/office/drawing/2014/main" id="{8828FED2-2B45-F264-F8A6-58E62372A52D}"/>
                </a:ext>
              </a:extLst>
            </p:cNvPr>
            <p:cNvSpPr/>
            <p:nvPr/>
          </p:nvSpPr>
          <p:spPr>
            <a:xfrm>
              <a:off x="8310842" y="1057300"/>
              <a:ext cx="886480" cy="215444"/>
            </a:xfrm>
            <a:prstGeom prst="rect">
              <a:avLst/>
            </a:prstGeom>
            <a:noFill/>
          </p:spPr>
          <p:txBody>
            <a:bodyPr wrap="square">
              <a:spAutoFit/>
            </a:bodyPr>
            <a:lstStyle/>
            <a:p>
              <a:pPr algn="ctr" defTabSz="457200" fontAlgn="ctr">
                <a:spcBef>
                  <a:spcPct val="0"/>
                </a:spcBef>
                <a:spcAft>
                  <a:spcPct val="0"/>
                </a:spcAft>
              </a:pPr>
              <a:r>
                <a:rPr lang="da-DK" sz="800" b="1" dirty="0">
                  <a:solidFill>
                    <a:schemeClr val="bg2"/>
                  </a:solidFill>
                  <a:latin typeface="+mj-lt"/>
                  <a:cs typeface="Calibri Light" panose="020F0302020204030204" pitchFamily="34" charset="0"/>
                </a:rPr>
                <a:t>Ambassadører</a:t>
              </a:r>
              <a:endParaRPr lang="da-DK" sz="700" b="1" dirty="0">
                <a:solidFill>
                  <a:schemeClr val="bg2"/>
                </a:solidFill>
                <a:latin typeface="+mj-lt"/>
                <a:cs typeface="Calibri Light" panose="020F0302020204030204" pitchFamily="34" charset="0"/>
              </a:endParaRPr>
            </a:p>
          </p:txBody>
        </p:sp>
      </p:grpSp>
      <p:grpSp>
        <p:nvGrpSpPr>
          <p:cNvPr id="38" name="Gruppe 37">
            <a:extLst>
              <a:ext uri="{FF2B5EF4-FFF2-40B4-BE49-F238E27FC236}">
                <a16:creationId xmlns:a16="http://schemas.microsoft.com/office/drawing/2014/main" id="{7821DC65-03C2-26E6-D46D-1018C1C880E0}"/>
              </a:ext>
            </a:extLst>
          </p:cNvPr>
          <p:cNvGrpSpPr/>
          <p:nvPr/>
        </p:nvGrpSpPr>
        <p:grpSpPr>
          <a:xfrm>
            <a:off x="5670181" y="3826715"/>
            <a:ext cx="4580669" cy="951867"/>
            <a:chOff x="555333" y="1438398"/>
            <a:chExt cx="4580669" cy="951867"/>
          </a:xfrm>
        </p:grpSpPr>
        <p:sp>
          <p:nvSpPr>
            <p:cNvPr id="39" name="Tekstboks 10">
              <a:extLst>
                <a:ext uri="{FF2B5EF4-FFF2-40B4-BE49-F238E27FC236}">
                  <a16:creationId xmlns:a16="http://schemas.microsoft.com/office/drawing/2014/main" id="{7B685709-02B9-D9B0-55FA-210A957E1400}"/>
                </a:ext>
              </a:extLst>
            </p:cNvPr>
            <p:cNvSpPr txBox="1"/>
            <p:nvPr/>
          </p:nvSpPr>
          <p:spPr>
            <a:xfrm>
              <a:off x="555333" y="1438398"/>
              <a:ext cx="4580669" cy="707886"/>
            </a:xfrm>
            <a:prstGeom prst="rect">
              <a:avLst/>
            </a:prstGeom>
            <a:noFill/>
          </p:spPr>
          <p:txBody>
            <a:bodyPr wrap="square" rtlCol="0">
              <a:spAutoFit/>
            </a:bodyPr>
            <a:lstStyle/>
            <a:p>
              <a:r>
                <a:rPr lang="da-DK" sz="4000" b="1" dirty="0"/>
                <a:t>NPS =        </a:t>
              </a:r>
            </a:p>
          </p:txBody>
        </p:sp>
        <p:sp>
          <p:nvSpPr>
            <p:cNvPr id="40" name="Tekstboks 22">
              <a:extLst>
                <a:ext uri="{FF2B5EF4-FFF2-40B4-BE49-F238E27FC236}">
                  <a16:creationId xmlns:a16="http://schemas.microsoft.com/office/drawing/2014/main" id="{6D7E1134-ED20-A959-EBB3-0D3D836D56CC}"/>
                </a:ext>
              </a:extLst>
            </p:cNvPr>
            <p:cNvSpPr txBox="1"/>
            <p:nvPr/>
          </p:nvSpPr>
          <p:spPr>
            <a:xfrm>
              <a:off x="1945912" y="2112369"/>
              <a:ext cx="1373418" cy="276999"/>
            </a:xfrm>
            <a:prstGeom prst="rect">
              <a:avLst/>
            </a:prstGeom>
            <a:noFill/>
          </p:spPr>
          <p:txBody>
            <a:bodyPr wrap="square" rtlCol="0">
              <a:spAutoFit/>
            </a:bodyPr>
            <a:lstStyle/>
            <a:p>
              <a:r>
                <a:rPr lang="da-DK" sz="1200" b="1" dirty="0">
                  <a:solidFill>
                    <a:schemeClr val="bg2"/>
                  </a:solidFill>
                </a:rPr>
                <a:t>% Ambassadører</a:t>
              </a:r>
              <a:endParaRPr lang="da-DK" sz="1200" b="1" dirty="0">
                <a:solidFill>
                  <a:schemeClr val="bg2"/>
                </a:solidFill>
                <a:highlight>
                  <a:srgbClr val="FFFF00"/>
                </a:highlight>
              </a:endParaRPr>
            </a:p>
          </p:txBody>
        </p:sp>
        <p:sp>
          <p:nvSpPr>
            <p:cNvPr id="41" name="Tekstboks 23">
              <a:extLst>
                <a:ext uri="{FF2B5EF4-FFF2-40B4-BE49-F238E27FC236}">
                  <a16:creationId xmlns:a16="http://schemas.microsoft.com/office/drawing/2014/main" id="{AFD81335-4BAE-863A-3CF6-B377994B4D87}"/>
                </a:ext>
              </a:extLst>
            </p:cNvPr>
            <p:cNvSpPr txBox="1"/>
            <p:nvPr/>
          </p:nvSpPr>
          <p:spPr>
            <a:xfrm>
              <a:off x="3361602" y="2113266"/>
              <a:ext cx="1224136" cy="276999"/>
            </a:xfrm>
            <a:prstGeom prst="rect">
              <a:avLst/>
            </a:prstGeom>
            <a:noFill/>
          </p:spPr>
          <p:txBody>
            <a:bodyPr wrap="square" rtlCol="0">
              <a:spAutoFit/>
            </a:bodyPr>
            <a:lstStyle/>
            <a:p>
              <a:r>
                <a:rPr lang="da-DK" sz="1200" b="1" dirty="0">
                  <a:solidFill>
                    <a:schemeClr val="accent6"/>
                  </a:solidFill>
                </a:rPr>
                <a:t>% Kritikere</a:t>
              </a:r>
            </a:p>
          </p:txBody>
        </p:sp>
      </p:grpSp>
      <p:sp>
        <p:nvSpPr>
          <p:cNvPr id="50" name="Højre klammeparentes 49">
            <a:extLst>
              <a:ext uri="{FF2B5EF4-FFF2-40B4-BE49-F238E27FC236}">
                <a16:creationId xmlns:a16="http://schemas.microsoft.com/office/drawing/2014/main" id="{40ADE3BB-5A35-E746-817E-8B9A6239549B}"/>
              </a:ext>
            </a:extLst>
          </p:cNvPr>
          <p:cNvSpPr/>
          <p:nvPr/>
        </p:nvSpPr>
        <p:spPr>
          <a:xfrm rot="16200000">
            <a:off x="3216957" y="-1092398"/>
            <a:ext cx="139084" cy="5085605"/>
          </a:xfrm>
          <a:prstGeom prst="rightBrace">
            <a:avLst/>
          </a:prstGeom>
          <a:ln w="63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1" name="Højre klammeparentes 50">
            <a:extLst>
              <a:ext uri="{FF2B5EF4-FFF2-40B4-BE49-F238E27FC236}">
                <a16:creationId xmlns:a16="http://schemas.microsoft.com/office/drawing/2014/main" id="{DD1E8FAE-B71B-51B2-494A-9F9BF4BA6FBD}"/>
              </a:ext>
            </a:extLst>
          </p:cNvPr>
          <p:cNvSpPr/>
          <p:nvPr/>
        </p:nvSpPr>
        <p:spPr>
          <a:xfrm rot="16200000">
            <a:off x="6800733" y="892405"/>
            <a:ext cx="139084" cy="1116000"/>
          </a:xfrm>
          <a:prstGeom prst="rightBrac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2" name="Højre klammeparentes 51">
            <a:extLst>
              <a:ext uri="{FF2B5EF4-FFF2-40B4-BE49-F238E27FC236}">
                <a16:creationId xmlns:a16="http://schemas.microsoft.com/office/drawing/2014/main" id="{51E2AB02-7537-3425-0040-BC30E7D0ED96}"/>
              </a:ext>
            </a:extLst>
          </p:cNvPr>
          <p:cNvSpPr/>
          <p:nvPr/>
        </p:nvSpPr>
        <p:spPr>
          <a:xfrm rot="16200000">
            <a:off x="8393764" y="892404"/>
            <a:ext cx="139084" cy="1116000"/>
          </a:xfrm>
          <a:prstGeom prst="rightBrace">
            <a:avLst/>
          </a:pr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3" name="Tekstfelt 52">
            <a:extLst>
              <a:ext uri="{FF2B5EF4-FFF2-40B4-BE49-F238E27FC236}">
                <a16:creationId xmlns:a16="http://schemas.microsoft.com/office/drawing/2014/main" id="{B99925C0-0B73-2AA2-99FA-6CEEAB1FDC1B}"/>
              </a:ext>
            </a:extLst>
          </p:cNvPr>
          <p:cNvSpPr txBox="1"/>
          <p:nvPr/>
        </p:nvSpPr>
        <p:spPr>
          <a:xfrm>
            <a:off x="2446161" y="1025751"/>
            <a:ext cx="1692000" cy="307777"/>
          </a:xfrm>
          <a:prstGeom prst="rect">
            <a:avLst/>
          </a:prstGeom>
          <a:noFill/>
        </p:spPr>
        <p:txBody>
          <a:bodyPr wrap="square" rtlCol="0">
            <a:spAutoFit/>
          </a:bodyPr>
          <a:lstStyle/>
          <a:p>
            <a:pPr algn="ctr"/>
            <a:r>
              <a:rPr lang="da-DK" sz="1400" b="1" dirty="0">
                <a:solidFill>
                  <a:schemeClr val="accent6"/>
                </a:solidFill>
              </a:rPr>
              <a:t>4% kritikere</a:t>
            </a:r>
          </a:p>
        </p:txBody>
      </p:sp>
      <p:sp>
        <p:nvSpPr>
          <p:cNvPr id="54" name="Tekstfelt 53">
            <a:extLst>
              <a:ext uri="{FF2B5EF4-FFF2-40B4-BE49-F238E27FC236}">
                <a16:creationId xmlns:a16="http://schemas.microsoft.com/office/drawing/2014/main" id="{11C4210B-D5B0-627E-94C7-E6098E0310E5}"/>
              </a:ext>
            </a:extLst>
          </p:cNvPr>
          <p:cNvSpPr txBox="1"/>
          <p:nvPr/>
        </p:nvSpPr>
        <p:spPr>
          <a:xfrm>
            <a:off x="6024618" y="1025751"/>
            <a:ext cx="1692000" cy="307777"/>
          </a:xfrm>
          <a:prstGeom prst="rect">
            <a:avLst/>
          </a:prstGeom>
          <a:noFill/>
        </p:spPr>
        <p:txBody>
          <a:bodyPr wrap="square" rtlCol="0">
            <a:spAutoFit/>
          </a:bodyPr>
          <a:lstStyle/>
          <a:p>
            <a:pPr algn="ctr"/>
            <a:r>
              <a:rPr lang="da-DK" sz="1400" b="1" dirty="0">
                <a:solidFill>
                  <a:schemeClr val="bg1">
                    <a:lumMod val="65000"/>
                  </a:schemeClr>
                </a:solidFill>
              </a:rPr>
              <a:t>16% neutrale</a:t>
            </a:r>
          </a:p>
        </p:txBody>
      </p:sp>
      <p:sp>
        <p:nvSpPr>
          <p:cNvPr id="55" name="Tekstfelt 54">
            <a:extLst>
              <a:ext uri="{FF2B5EF4-FFF2-40B4-BE49-F238E27FC236}">
                <a16:creationId xmlns:a16="http://schemas.microsoft.com/office/drawing/2014/main" id="{55EA4741-3093-8DD5-FCE3-F21FF7CBFA91}"/>
              </a:ext>
            </a:extLst>
          </p:cNvPr>
          <p:cNvSpPr txBox="1"/>
          <p:nvPr/>
        </p:nvSpPr>
        <p:spPr>
          <a:xfrm>
            <a:off x="7626831" y="1025751"/>
            <a:ext cx="1692000" cy="307777"/>
          </a:xfrm>
          <a:prstGeom prst="rect">
            <a:avLst/>
          </a:prstGeom>
          <a:noFill/>
        </p:spPr>
        <p:txBody>
          <a:bodyPr wrap="square" rtlCol="0">
            <a:spAutoFit/>
          </a:bodyPr>
          <a:lstStyle/>
          <a:p>
            <a:pPr algn="ctr"/>
            <a:r>
              <a:rPr lang="da-DK" sz="1400" b="1" dirty="0">
                <a:solidFill>
                  <a:schemeClr val="bg2"/>
                </a:solidFill>
              </a:rPr>
              <a:t>80% ambassadører</a:t>
            </a:r>
          </a:p>
        </p:txBody>
      </p:sp>
      <p:pic>
        <p:nvPicPr>
          <p:cNvPr id="3" name="Pladsholder til billede 21" descr="Trist ansigt med massiv udfyldning med massiv udfyldning">
            <a:extLst>
              <a:ext uri="{FF2B5EF4-FFF2-40B4-BE49-F238E27FC236}">
                <a16:creationId xmlns:a16="http://schemas.microsoft.com/office/drawing/2014/main" id="{7AB52030-8666-2D49-09DF-540581FA6755}"/>
              </a:ext>
            </a:extLst>
          </p:cNvPr>
          <p:cNvPicPr>
            <a:picLocks noChangeAspect="1"/>
          </p:cNvPicPr>
          <p:nvPr/>
        </p:nvPicPr>
        <p:blipFill>
          <a:blip r:embed="rId11">
            <a:extLst>
              <a:ext uri="{96DAC541-7B7A-43D3-8B79-37D633B846F1}">
                <asvg:svgBlip xmlns:asvg="http://schemas.microsoft.com/office/drawing/2016/SVG/main" r:embed="rId12"/>
              </a:ext>
            </a:extLst>
          </a:blip>
          <a:srcRect t="2895" b="2895"/>
          <a:stretch>
            <a:fillRect/>
          </a:stretch>
        </p:blipFill>
        <p:spPr>
          <a:xfrm>
            <a:off x="8513468" y="3826715"/>
            <a:ext cx="764246" cy="720000"/>
          </a:xfrm>
          <a:prstGeom prst="rect">
            <a:avLst/>
          </a:prstGeom>
        </p:spPr>
      </p:pic>
      <p:pic>
        <p:nvPicPr>
          <p:cNvPr id="4" name="Pladsholder til billede 19" descr="Smilende ansigt med massiv udfyldning med massiv udfyldning">
            <a:extLst>
              <a:ext uri="{FF2B5EF4-FFF2-40B4-BE49-F238E27FC236}">
                <a16:creationId xmlns:a16="http://schemas.microsoft.com/office/drawing/2014/main" id="{0F21CF08-EF13-3C66-26CE-112D1811491F}"/>
              </a:ext>
            </a:extLst>
          </p:cNvPr>
          <p:cNvPicPr>
            <a:picLocks noChangeAspect="1"/>
          </p:cNvPicPr>
          <p:nvPr/>
        </p:nvPicPr>
        <p:blipFill>
          <a:blip r:embed="rId13">
            <a:extLst>
              <a:ext uri="{96DAC541-7B7A-43D3-8B79-37D633B846F1}">
                <asvg:svgBlip xmlns:asvg="http://schemas.microsoft.com/office/drawing/2016/SVG/main" r:embed="rId14"/>
              </a:ext>
            </a:extLst>
          </a:blip>
          <a:srcRect t="2895" b="2895"/>
          <a:stretch>
            <a:fillRect/>
          </a:stretch>
        </p:blipFill>
        <p:spPr>
          <a:xfrm>
            <a:off x="7361204" y="3807401"/>
            <a:ext cx="764246" cy="720000"/>
          </a:xfrm>
          <a:prstGeom prst="rect">
            <a:avLst/>
          </a:prstGeom>
        </p:spPr>
      </p:pic>
      <p:sp>
        <p:nvSpPr>
          <p:cNvPr id="13" name="Tekstfelt 12">
            <a:extLst>
              <a:ext uri="{FF2B5EF4-FFF2-40B4-BE49-F238E27FC236}">
                <a16:creationId xmlns:a16="http://schemas.microsoft.com/office/drawing/2014/main" id="{7903DAEF-0033-0961-3115-44CE62F70C19}"/>
              </a:ext>
            </a:extLst>
          </p:cNvPr>
          <p:cNvSpPr txBox="1"/>
          <p:nvPr/>
        </p:nvSpPr>
        <p:spPr>
          <a:xfrm>
            <a:off x="8025704" y="3762050"/>
            <a:ext cx="617298" cy="707886"/>
          </a:xfrm>
          <a:prstGeom prst="rect">
            <a:avLst/>
          </a:prstGeom>
          <a:noFill/>
        </p:spPr>
        <p:txBody>
          <a:bodyPr wrap="square">
            <a:spAutoFit/>
          </a:bodyPr>
          <a:lstStyle/>
          <a:p>
            <a:pPr algn="ctr"/>
            <a:r>
              <a:rPr lang="da-DK" sz="4000" b="1" dirty="0"/>
              <a:t>-</a:t>
            </a:r>
            <a:endParaRPr lang="da-DK" sz="4000" dirty="0"/>
          </a:p>
        </p:txBody>
      </p:sp>
      <p:sp>
        <p:nvSpPr>
          <p:cNvPr id="10" name="Q4. On a scale of 1 to 10, how important are the following to you – both in everyday life and when developing your kitchen? That a (dairy producing) partner... - Categorized footer" descr="Footer: d0620612-4920-4c7a-b016-195154454de0 Q4. On a scale of 1 to 10, how important are the following to you – both in everyday life and when developing your kitchen? That a (dairy producing) partner... - Categorized">
            <a:extLst>
              <a:ext uri="{FF2B5EF4-FFF2-40B4-BE49-F238E27FC236}">
                <a16:creationId xmlns:a16="http://schemas.microsoft.com/office/drawing/2014/main" id="{24E26D7A-9CE7-397F-B8FA-A0367AF468DE}"/>
              </a:ext>
            </a:extLst>
          </p:cNvPr>
          <p:cNvSpPr/>
          <p:nvPr/>
        </p:nvSpPr>
        <p:spPr>
          <a:xfrm>
            <a:off x="1704276" y="1858250"/>
            <a:ext cx="7280000" cy="279400"/>
          </a:xfrm>
          <a:prstGeom prst="rect">
            <a:avLst/>
          </a:prstGeom>
          <a:noFill/>
        </p:spPr>
        <p:txBody>
          <a:bodyPr/>
          <a:lstStyle/>
          <a:p>
            <a:pPr>
              <a:lnSpc>
                <a:spcPct val="114583"/>
              </a:lnSpc>
            </a:pPr>
            <a:r>
              <a:rPr lang="da-DK" sz="1400" dirty="0"/>
              <a:t>Hvor sandsynligt er det, at du vil anbefale [lokation] til familie, venner eller kolleger</a:t>
            </a:r>
            <a:r>
              <a:rPr lang="da-DK" sz="1400" dirty="0">
                <a:solidFill>
                  <a:srgbClr val="000000"/>
                </a:solidFill>
              </a:rPr>
              <a:t>?</a:t>
            </a:r>
            <a:endParaRPr lang="da-DK" sz="1400" b="0" i="0" u="none" strike="noStrike" dirty="0">
              <a:solidFill>
                <a:srgbClr val="000000"/>
              </a:solidFill>
              <a:latin typeface="NeuzeitGro"/>
            </a:endParaRPr>
          </a:p>
        </p:txBody>
      </p:sp>
    </p:spTree>
    <p:extLst>
      <p:ext uri="{BB962C8B-B14F-4D97-AF65-F5344CB8AC3E}">
        <p14:creationId xmlns:p14="http://schemas.microsoft.com/office/powerpoint/2010/main" val="758755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16826-C284-FEA0-DFDA-57B4F1AF1314}"/>
            </a:ext>
          </a:extLst>
        </p:cNvPr>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489DA1C6-95C9-7C09-BD4D-6250C4888023}"/>
              </a:ext>
            </a:extLst>
          </p:cNvPr>
          <p:cNvSpPr>
            <a:spLocks noGrp="1"/>
          </p:cNvSpPr>
          <p:nvPr>
            <p:ph type="body" sz="quarter" idx="10"/>
          </p:nvPr>
        </p:nvSpPr>
        <p:spPr/>
        <p:txBody>
          <a:bodyPr/>
          <a:lstStyle/>
          <a:p>
            <a:r>
              <a:rPr lang="da-DK" dirty="0"/>
              <a:t>TILFREDSHED OG NPS</a:t>
            </a:r>
          </a:p>
        </p:txBody>
      </p:sp>
      <p:sp>
        <p:nvSpPr>
          <p:cNvPr id="4" name="Pladsholder til tekst 3">
            <a:extLst>
              <a:ext uri="{FF2B5EF4-FFF2-40B4-BE49-F238E27FC236}">
                <a16:creationId xmlns:a16="http://schemas.microsoft.com/office/drawing/2014/main" id="{176A43A5-83D7-D186-0749-6F2B84FBCC1F}"/>
              </a:ext>
            </a:extLst>
          </p:cNvPr>
          <p:cNvSpPr>
            <a:spLocks noGrp="1"/>
          </p:cNvSpPr>
          <p:nvPr>
            <p:ph type="body" sz="quarter" idx="11"/>
          </p:nvPr>
        </p:nvSpPr>
        <p:spPr/>
        <p:txBody>
          <a:bodyPr/>
          <a:lstStyle/>
          <a:p>
            <a:r>
              <a:rPr lang="da-DK" sz="1800" dirty="0"/>
              <a:t>NPS er steget markant siden 2024 – både i skuldersæsonen og højsæsonen. Niveauet er det højeste, der er målt indtil nu, og ligger klart over landsgennemsnittet fra 2022</a:t>
            </a:r>
          </a:p>
        </p:txBody>
      </p:sp>
      <p:graphicFrame>
        <p:nvGraphicFramePr>
          <p:cNvPr id="2" name="Besøgssted - NPS by S_2. Hvor sandsynligt er det, at du vil anbefale ^f('Location')^ til familie, venner eller kolleger? - Udregnet" descr="6c4d82df-9451-4b61-a8ed-dabeaa999984 Besøgssted - NPS by S_2. Hvor sandsynligt er det, at du vil anbefale ^f('Location')^ til familie, venner eller kolleger? - Udregnet">
            <a:extLst>
              <a:ext uri="{FF2B5EF4-FFF2-40B4-BE49-F238E27FC236}">
                <a16:creationId xmlns:a16="http://schemas.microsoft.com/office/drawing/2014/main" id="{2F4675D0-A005-C682-EE98-18A99C17D5C8}"/>
              </a:ext>
            </a:extLst>
          </p:cNvPr>
          <p:cNvGraphicFramePr>
            <a:graphicFrameLocks/>
          </p:cNvGraphicFramePr>
          <p:nvPr>
            <p:extLst>
              <p:ext uri="{D42A27DB-BD31-4B8C-83A1-F6EECF244321}">
                <p14:modId xmlns:p14="http://schemas.microsoft.com/office/powerpoint/2010/main" val="2162212828"/>
              </p:ext>
            </p:extLst>
          </p:nvPr>
        </p:nvGraphicFramePr>
        <p:xfrm>
          <a:off x="5677085" y="2278509"/>
          <a:ext cx="4310115" cy="273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Besøgssted - NPS by S_2. Hvor sandsynligt er det, at du vil anbefale ^f('Location')^ til familie, venner eller kolleger? - Udregnet" descr="6c4d82df-9451-4b61-a8ed-dabeaa999984 Besøgssted - NPS by S_2. Hvor sandsynligt er det, at du vil anbefale ^f('Location')^ til familie, venner eller kolleger? - Udregnet">
            <a:extLst>
              <a:ext uri="{FF2B5EF4-FFF2-40B4-BE49-F238E27FC236}">
                <a16:creationId xmlns:a16="http://schemas.microsoft.com/office/drawing/2014/main" id="{28B5CAEA-A32F-83D4-A792-8524B3E15641}"/>
              </a:ext>
            </a:extLst>
          </p:cNvPr>
          <p:cNvGraphicFramePr>
            <a:graphicFrameLocks/>
          </p:cNvGraphicFramePr>
          <p:nvPr>
            <p:extLst>
              <p:ext uri="{D42A27DB-BD31-4B8C-83A1-F6EECF244321}">
                <p14:modId xmlns:p14="http://schemas.microsoft.com/office/powerpoint/2010/main" val="4294473019"/>
              </p:ext>
            </p:extLst>
          </p:nvPr>
        </p:nvGraphicFramePr>
        <p:xfrm>
          <a:off x="3003529" y="2278509"/>
          <a:ext cx="4310115" cy="2736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felt 5">
            <a:extLst>
              <a:ext uri="{FF2B5EF4-FFF2-40B4-BE49-F238E27FC236}">
                <a16:creationId xmlns:a16="http://schemas.microsoft.com/office/drawing/2014/main" id="{728686C7-6052-C0C5-8D42-C78567CA3DFA}"/>
              </a:ext>
            </a:extLst>
          </p:cNvPr>
          <p:cNvSpPr txBox="1"/>
          <p:nvPr/>
        </p:nvSpPr>
        <p:spPr>
          <a:xfrm>
            <a:off x="358775" y="1648353"/>
            <a:ext cx="9103479" cy="276999"/>
          </a:xfrm>
          <a:prstGeom prst="rect">
            <a:avLst/>
          </a:prstGeom>
          <a:noFill/>
        </p:spPr>
        <p:txBody>
          <a:bodyPr wrap="square" rtlCol="0">
            <a:spAutoFit/>
          </a:bodyPr>
          <a:lstStyle/>
          <a:p>
            <a:pPr algn="ctr"/>
            <a:r>
              <a:rPr lang="da-DK" sz="1200" b="1" noProof="0" dirty="0"/>
              <a:t>NPS sammenlignet med tidligere</a:t>
            </a:r>
            <a:r>
              <a:rPr lang="da-DK" sz="1200" b="1" dirty="0"/>
              <a:t> år og sæsoner</a:t>
            </a:r>
            <a:endParaRPr lang="da-DK" sz="1200" b="1" noProof="0" dirty="0"/>
          </a:p>
        </p:txBody>
      </p:sp>
      <p:graphicFrame>
        <p:nvGraphicFramePr>
          <p:cNvPr id="7" name="Besøgssted - NPS by S_2. Hvor sandsynligt er det, at du vil anbefale ^f('Location')^ til familie, venner eller kolleger? - Udregnet" descr="6c4d82df-9451-4b61-a8ed-dabeaa999984 Besøgssted - NPS by S_2. Hvor sandsynligt er det, at du vil anbefale ^f('Location')^ til familie, venner eller kolleger? - Udregnet">
            <a:extLst>
              <a:ext uri="{FF2B5EF4-FFF2-40B4-BE49-F238E27FC236}">
                <a16:creationId xmlns:a16="http://schemas.microsoft.com/office/drawing/2014/main" id="{407E270C-CE43-0690-2BF2-CB9F7CB91D8F}"/>
              </a:ext>
            </a:extLst>
          </p:cNvPr>
          <p:cNvGraphicFramePr>
            <a:graphicFrameLocks/>
          </p:cNvGraphicFramePr>
          <p:nvPr>
            <p:extLst>
              <p:ext uri="{D42A27DB-BD31-4B8C-83A1-F6EECF244321}">
                <p14:modId xmlns:p14="http://schemas.microsoft.com/office/powerpoint/2010/main" val="363869095"/>
              </p:ext>
            </p:extLst>
          </p:nvPr>
        </p:nvGraphicFramePr>
        <p:xfrm>
          <a:off x="430774" y="2278509"/>
          <a:ext cx="4310115" cy="2736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kstfelt 7">
            <a:extLst>
              <a:ext uri="{FF2B5EF4-FFF2-40B4-BE49-F238E27FC236}">
                <a16:creationId xmlns:a16="http://schemas.microsoft.com/office/drawing/2014/main" id="{A849FDCE-D46F-A1AC-A42B-C9BC55AC0356}"/>
              </a:ext>
            </a:extLst>
          </p:cNvPr>
          <p:cNvSpPr txBox="1"/>
          <p:nvPr/>
        </p:nvSpPr>
        <p:spPr>
          <a:xfrm>
            <a:off x="1573168" y="2095977"/>
            <a:ext cx="1080120" cy="246221"/>
          </a:xfrm>
          <a:prstGeom prst="rect">
            <a:avLst/>
          </a:prstGeom>
          <a:noFill/>
        </p:spPr>
        <p:txBody>
          <a:bodyPr wrap="square" rtlCol="0">
            <a:spAutoFit/>
          </a:bodyPr>
          <a:lstStyle/>
          <a:p>
            <a:r>
              <a:rPr lang="da-DK" sz="1000" b="1" dirty="0"/>
              <a:t>Total</a:t>
            </a:r>
          </a:p>
        </p:txBody>
      </p:sp>
      <p:sp>
        <p:nvSpPr>
          <p:cNvPr id="9" name="Tekstfelt 8">
            <a:extLst>
              <a:ext uri="{FF2B5EF4-FFF2-40B4-BE49-F238E27FC236}">
                <a16:creationId xmlns:a16="http://schemas.microsoft.com/office/drawing/2014/main" id="{A69FADC0-F660-41F5-2D85-338D9DF406E7}"/>
              </a:ext>
            </a:extLst>
          </p:cNvPr>
          <p:cNvSpPr txBox="1"/>
          <p:nvPr/>
        </p:nvSpPr>
        <p:spPr>
          <a:xfrm>
            <a:off x="6799682" y="2095977"/>
            <a:ext cx="1255758" cy="246221"/>
          </a:xfrm>
          <a:prstGeom prst="rect">
            <a:avLst/>
          </a:prstGeom>
          <a:noFill/>
        </p:spPr>
        <p:txBody>
          <a:bodyPr wrap="square" rtlCol="0">
            <a:spAutoFit/>
          </a:bodyPr>
          <a:lstStyle/>
          <a:p>
            <a:r>
              <a:rPr lang="da-DK" sz="1000" b="1" dirty="0"/>
              <a:t>Højsæsonen</a:t>
            </a:r>
            <a:endParaRPr lang="da-DK" sz="1000" dirty="0"/>
          </a:p>
        </p:txBody>
      </p:sp>
      <p:sp>
        <p:nvSpPr>
          <p:cNvPr id="10" name="Tekstfelt 9">
            <a:extLst>
              <a:ext uri="{FF2B5EF4-FFF2-40B4-BE49-F238E27FC236}">
                <a16:creationId xmlns:a16="http://schemas.microsoft.com/office/drawing/2014/main" id="{54C3D7F0-2F07-60C7-FC7C-40160D45E80E}"/>
              </a:ext>
            </a:extLst>
          </p:cNvPr>
          <p:cNvSpPr txBox="1"/>
          <p:nvPr/>
        </p:nvSpPr>
        <p:spPr>
          <a:xfrm>
            <a:off x="4129905" y="2095977"/>
            <a:ext cx="1351568" cy="246221"/>
          </a:xfrm>
          <a:prstGeom prst="rect">
            <a:avLst/>
          </a:prstGeom>
          <a:noFill/>
        </p:spPr>
        <p:txBody>
          <a:bodyPr wrap="square" rtlCol="0">
            <a:spAutoFit/>
          </a:bodyPr>
          <a:lstStyle/>
          <a:p>
            <a:r>
              <a:rPr lang="da-DK" sz="1000" b="1" dirty="0"/>
              <a:t>Skuldersæsonen</a:t>
            </a:r>
            <a:endParaRPr lang="da-DK" sz="1000" dirty="0"/>
          </a:p>
        </p:txBody>
      </p:sp>
    </p:spTree>
    <p:extLst>
      <p:ext uri="{BB962C8B-B14F-4D97-AF65-F5344CB8AC3E}">
        <p14:creationId xmlns:p14="http://schemas.microsoft.com/office/powerpoint/2010/main" val="267472087"/>
      </p:ext>
    </p:extLst>
  </p:cSld>
  <p:clrMapOvr>
    <a:masterClrMapping/>
  </p:clrMapOvr>
  <p:transition spd="slow"/>
</p:sld>
</file>

<file path=ppt/theme/theme1.xml><?xml version="1.0" encoding="utf-8"?>
<a:theme xmlns:a="http://schemas.openxmlformats.org/drawingml/2006/main" name="Wilke 2025">
  <a:themeElements>
    <a:clrScheme name="Wilke 2025">
      <a:dk1>
        <a:srgbClr val="252528"/>
      </a:dk1>
      <a:lt1>
        <a:srgbClr val="FFFFFF"/>
      </a:lt1>
      <a:dk2>
        <a:srgbClr val="009090"/>
      </a:dk2>
      <a:lt2>
        <a:srgbClr val="005050"/>
      </a:lt2>
      <a:accent1>
        <a:srgbClr val="99B9B9"/>
      </a:accent1>
      <a:accent2>
        <a:srgbClr val="C7C7C7"/>
      </a:accent2>
      <a:accent3>
        <a:srgbClr val="47B37C"/>
      </a:accent3>
      <a:accent4>
        <a:srgbClr val="66FFB1"/>
      </a:accent4>
      <a:accent5>
        <a:srgbClr val="AF670B"/>
      </a:accent5>
      <a:accent6>
        <a:srgbClr val="7F1810"/>
      </a:accent6>
      <a:hlink>
        <a:srgbClr val="009191"/>
      </a:hlink>
      <a:folHlink>
        <a:srgbClr val="005050"/>
      </a:folHlink>
    </a:clrScheme>
    <a:fontScheme name="Wilke 2025">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ilke Standard Template" id="{3F4D8F8F-10C0-4E5F-846A-A6B5D5A5FC23}" vid="{6CD82E66-F711-49FB-A418-82C69D2AADA8}"/>
    </a:ext>
  </a:extLst>
</a:theme>
</file>

<file path=ppt/theme/theme2.xml><?xml version="1.0" encoding="utf-8"?>
<a:theme xmlns:a="http://schemas.openxmlformats.org/drawingml/2006/main" name="Wilke 2021">
  <a:themeElements>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F8DFDD7F-8E40-4E8A-B557-016B813E4DE1}" vid="{B269E892-E5EE-4C17-96FF-A474F2B9AD7C}"/>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4.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5.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6.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7.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8.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9.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0.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1.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2.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3.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4.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5.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6.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7.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8.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9.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0.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1.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2.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3.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4.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5.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6.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7.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Wilke 2019">
    <a:dk1>
      <a:srgbClr val="0E0E0F"/>
    </a:dk1>
    <a:lt1>
      <a:srgbClr val="FFFFFF"/>
    </a:lt1>
    <a:dk2>
      <a:srgbClr val="394348"/>
    </a:dk2>
    <a:lt2>
      <a:srgbClr val="DFEBDD"/>
    </a:lt2>
    <a:accent1>
      <a:srgbClr val="009191"/>
    </a:accent1>
    <a:accent2>
      <a:srgbClr val="005050"/>
    </a:accent2>
    <a:accent3>
      <a:srgbClr val="209C52"/>
    </a:accent3>
    <a:accent4>
      <a:srgbClr val="DD3518"/>
    </a:accent4>
    <a:accent5>
      <a:srgbClr val="C47B15"/>
    </a:accent5>
    <a:accent6>
      <a:srgbClr val="7F1810"/>
    </a:accent6>
    <a:hlink>
      <a:srgbClr val="009191"/>
    </a:hlink>
    <a:folHlink>
      <a:srgbClr val="005050"/>
    </a:folHlink>
  </a:clrScheme>
  <a:fontScheme name="Wilke Neuzeit">
    <a:majorFont>
      <a:latin typeface="NeuzeitGroLig"/>
      <a:ea typeface=""/>
      <a:cs typeface=""/>
    </a:majorFont>
    <a:minorFont>
      <a:latin typeface="NeuzeitGro"/>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6">
    <wetp:webextensionref xmlns:r="http://schemas.openxmlformats.org/officeDocument/2006/relationships" r:id="rId1"/>
  </wetp:taskpane>
  <wetp:taskpane dockstate="right" visibility="0" width="35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F015E7D3-4708-4550-9130-254E11A1BCFB}">
  <we:reference id="WA104379997" version="3.0.0.0" store="Omex" storeType="OMEX"/>
  <we:alternateReferences>
    <we:reference id="WA104379997" version="3.0.0.0" store="WA10437999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3AA455B7-4680-4A68-B2F4-5FC82C472E13}">
  <we:reference id="WA104381063" version="1.0.0.1" store="Omex"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55FDD3027249944A985DE794A6C4AB6" ma:contentTypeVersion="3" ma:contentTypeDescription="Opret et nyt dokument." ma:contentTypeScope="" ma:versionID="e509136c8a7efc1518d1608a6a789524">
  <xsd:schema xmlns:xsd="http://www.w3.org/2001/XMLSchema" xmlns:xs="http://www.w3.org/2001/XMLSchema" xmlns:p="http://schemas.microsoft.com/office/2006/metadata/properties" xmlns:ns2="ef1e572e-653f-4c1b-af66-37ba4339948f" targetNamespace="http://schemas.microsoft.com/office/2006/metadata/properties" ma:root="true" ma:fieldsID="1c8836af07a3b27c925eba4b28bc2c2e" ns2:_="">
    <xsd:import namespace="ef1e572e-653f-4c1b-af66-37ba4339948f"/>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1e572e-653f-4c1b-af66-37ba433994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1E1DC5-47D7-45F8-87CF-4505F037D2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1e572e-653f-4c1b-af66-37ba433994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6FB10B-F268-409F-A157-33DFAAAF0A92}">
  <ds:schemaRefs>
    <ds:schemaRef ds:uri="http://schemas.microsoft.com/office/infopath/2007/PartnerControls"/>
    <ds:schemaRef ds:uri="http://www.w3.org/XML/1998/namespace"/>
    <ds:schemaRef ds:uri="http://purl.org/dc/terms/"/>
    <ds:schemaRef ds:uri="http://purl.org/dc/dcmitype/"/>
    <ds:schemaRef ds:uri="http://schemas.microsoft.com/office/2006/documentManagement/types"/>
    <ds:schemaRef ds:uri="http://purl.org/dc/elements/1.1/"/>
    <ds:schemaRef ds:uri="http://schemas.openxmlformats.org/package/2006/metadata/core-properties"/>
    <ds:schemaRef ds:uri="bf58c43f-2c9c-4539-a64a-9d9179a264f7"/>
    <ds:schemaRef ds:uri="http://schemas.microsoft.com/office/2006/metadata/properties"/>
  </ds:schemaRefs>
</ds:datastoreItem>
</file>

<file path=customXml/itemProps3.xml><?xml version="1.0" encoding="utf-8"?>
<ds:datastoreItem xmlns:ds="http://schemas.openxmlformats.org/officeDocument/2006/customXml" ds:itemID="{F42961F3-E587-49B6-A4D9-9D02F34BA03C}">
  <ds:schemaRefs>
    <ds:schemaRef ds:uri="http://schemas.microsoft.com/sharepoint/v3/contenttype/forms"/>
  </ds:schemaRefs>
</ds:datastoreItem>
</file>

<file path=docMetadata/LabelInfo.xml><?xml version="1.0" encoding="utf-8"?>
<clbl:labelList xmlns:clbl="http://schemas.microsoft.com/office/2020/mipLabelMetadata">
  <clbl:label id="{87df19f7-7de7-44b5-aa07-a307d948dcaf}" enabled="0" method="" siteId="{87df19f7-7de7-44b5-aa07-a307d948dcaf}" removed="1"/>
</clbl:labelList>
</file>

<file path=docProps/app.xml><?xml version="1.0" encoding="utf-8"?>
<Properties xmlns="http://schemas.openxmlformats.org/officeDocument/2006/extended-properties" xmlns:vt="http://schemas.openxmlformats.org/officeDocument/2006/docPropsVTypes">
  <Template>Wilke Standard Template</Template>
  <TotalTime>4661</TotalTime>
  <Words>4836</Words>
  <Application>Microsoft Office PowerPoint</Application>
  <PresentationFormat>Brugerdefineret</PresentationFormat>
  <Paragraphs>728</Paragraphs>
  <Slides>49</Slides>
  <Notes>4</Notes>
  <HiddenSlides>0</HiddenSlides>
  <MMClips>0</MMClips>
  <ScaleCrop>false</ScaleCrop>
  <HeadingPairs>
    <vt:vector size="6" baseType="variant">
      <vt:variant>
        <vt:lpstr>Benyttede skrifttyper</vt:lpstr>
      </vt:variant>
      <vt:variant>
        <vt:i4>19</vt:i4>
      </vt:variant>
      <vt:variant>
        <vt:lpstr>Tema</vt:lpstr>
      </vt:variant>
      <vt:variant>
        <vt:i4>2</vt:i4>
      </vt:variant>
      <vt:variant>
        <vt:lpstr>Slidetitler</vt:lpstr>
      </vt:variant>
      <vt:variant>
        <vt:i4>49</vt:i4>
      </vt:variant>
    </vt:vector>
  </HeadingPairs>
  <TitlesOfParts>
    <vt:vector size="70" baseType="lpstr">
      <vt:lpstr>NeuzeitGroBla</vt:lpstr>
      <vt:lpstr>DM Sans</vt:lpstr>
      <vt:lpstr>Segoe UI Symbol</vt:lpstr>
      <vt:lpstr>Arial</vt:lpstr>
      <vt:lpstr>NeuzeitGroExtBla</vt:lpstr>
      <vt:lpstr>Lato Light</vt:lpstr>
      <vt:lpstr>NeuzeitGro (Tekst)</vt:lpstr>
      <vt:lpstr>NeuzeitGro</vt:lpstr>
      <vt:lpstr>Calibri</vt:lpstr>
      <vt:lpstr>Ink Free</vt:lpstr>
      <vt:lpstr>Helvetica Neue Medium</vt:lpstr>
      <vt:lpstr>Corbel</vt:lpstr>
      <vt:lpstr>Evolventa Bold</vt:lpstr>
      <vt:lpstr>Söhne</vt:lpstr>
      <vt:lpstr>NeuzeitGroConBla</vt:lpstr>
      <vt:lpstr>Aptos Narrow</vt:lpstr>
      <vt:lpstr>Aptos</vt:lpstr>
      <vt:lpstr>Poppins</vt:lpstr>
      <vt:lpstr>Wingdings</vt:lpstr>
      <vt:lpstr>Wilke 2025</vt:lpstr>
      <vt:lpstr>Wilke 2021</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Gæsteundersøgelse ved Vestkysten 2025.Q</dc:title>
  <dc:creator>Joakim Nørtoft-Danhøj</dc:creator>
  <cp:lastModifiedBy>Jakob Fiellau</cp:lastModifiedBy>
  <cp:revision>74</cp:revision>
  <dcterms:created xsi:type="dcterms:W3CDTF">2025-11-17T07:37:46Z</dcterms:created>
  <dcterms:modified xsi:type="dcterms:W3CDTF">2026-02-10T18:05:36Z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0x010100855FDD3027249944A985DE794A6C4AB6</vt:lpwstr>
  </property>
</Properties>
</file>